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4"/>
  </p:sldMasterIdLst>
  <p:notesMasterIdLst>
    <p:notesMasterId r:id="rId20"/>
  </p:notesMasterIdLst>
  <p:sldIdLst>
    <p:sldId id="256" r:id="rId5"/>
    <p:sldId id="258" r:id="rId6"/>
    <p:sldId id="259" r:id="rId7"/>
    <p:sldId id="260" r:id="rId8"/>
    <p:sldId id="304" r:id="rId9"/>
    <p:sldId id="310" r:id="rId10"/>
    <p:sldId id="267" r:id="rId11"/>
    <p:sldId id="265" r:id="rId12"/>
    <p:sldId id="305" r:id="rId13"/>
    <p:sldId id="306" r:id="rId14"/>
    <p:sldId id="307" r:id="rId15"/>
    <p:sldId id="257" r:id="rId16"/>
    <p:sldId id="312" r:id="rId17"/>
    <p:sldId id="309" r:id="rId18"/>
    <p:sldId id="311" r:id="rId19"/>
  </p:sldIdLst>
  <p:sldSz cx="9144000" cy="5143500" type="screen16x9"/>
  <p:notesSz cx="6858000" cy="9144000"/>
  <p:embeddedFontLst>
    <p:embeddedFont>
      <p:font typeface="Encode Sans" panose="020B0604020202020204" charset="0"/>
      <p:regular r:id="rId21"/>
      <p:bold r:id="rId22"/>
    </p:embeddedFont>
    <p:embeddedFont>
      <p:font typeface="Encode Sans Medium" panose="020B0604020202020204" charset="0"/>
      <p:regular r:id="rId23"/>
      <p:bold r:id="rId24"/>
    </p:embeddedFont>
    <p:embeddedFont>
      <p:font typeface="Libre Franklin"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ExtraBold" panose="00000900000000000000" pitchFamily="2" charset="0"/>
      <p:bold r:id="rId31"/>
      <p:boldItalic r:id="rId32"/>
    </p:embeddedFont>
    <p:embeddedFont>
      <p:font typeface="Nunito" pitchFamily="2" charset="0"/>
      <p:regular r:id="rId33"/>
      <p:bold r:id="rId34"/>
      <p:italic r:id="rId35"/>
      <p:boldItalic r:id="rId36"/>
    </p:embeddedFont>
    <p:embeddedFont>
      <p:font typeface="Prompt ExtraBold" panose="00000900000000000000" pitchFamily="2" charset="-34"/>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3DFAF1-D401-4D05-81CA-F7C324ED0764}">
  <a:tblStyle styleId="{D13DFAF1-D401-4D05-81CA-F7C324ED07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6" autoAdjust="0"/>
    <p:restoredTop sz="94660"/>
  </p:normalViewPr>
  <p:slideViewPr>
    <p:cSldViewPr snapToGrid="0">
      <p:cViewPr>
        <p:scale>
          <a:sx n="125" d="100"/>
          <a:sy n="125" d="100"/>
        </p:scale>
        <p:origin x="9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e2c7fb9a31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e2c7fb9a31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e2e0c99644_0_15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e2e0c99644_0_15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00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2c7fb9a31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2c7fb9a31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2c7fb9a31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2c7fb9a31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e2c7fb9a31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e2c7fb9a31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e2e0c99644_0_14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e2e0c99644_0_14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e2e0c99644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e2e0c9964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28996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e2e0c99644_0_14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e2e0c99644_0_14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61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6287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743788" y="1089278"/>
            <a:ext cx="8461395" cy="4065278"/>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964370" y="3631897"/>
            <a:ext cx="1701074" cy="1522649"/>
            <a:chOff x="4499125" y="4305400"/>
            <a:chExt cx="813950" cy="728575"/>
          </a:xfrm>
        </p:grpSpPr>
        <p:sp>
          <p:nvSpPr>
            <p:cNvPr id="12" name="Google Shape;12;p2"/>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5473373" y="-221484"/>
            <a:ext cx="1474481" cy="1726928"/>
            <a:chOff x="2113525" y="967625"/>
            <a:chExt cx="550200" cy="644400"/>
          </a:xfrm>
        </p:grpSpPr>
        <p:sp>
          <p:nvSpPr>
            <p:cNvPr id="17" name="Google Shape;17;p2"/>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713225" y="709075"/>
            <a:ext cx="4554600" cy="2979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713225" y="3724613"/>
            <a:ext cx="3393300" cy="7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Encode Sans Medium"/>
                <a:ea typeface="Encode Sans Medium"/>
                <a:cs typeface="Encode Sans Medium"/>
                <a:sym typeface="Encode Sans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0">
                <a:solidFill>
                  <a:srgbClr val="553E73"/>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6" name="Google Shape;406;p31"/>
          <p:cNvSpPr txBox="1">
            <a:spLocks noGrp="1"/>
          </p:cNvSpPr>
          <p:nvPr>
            <p:ph type="subTitle" idx="1"/>
          </p:nvPr>
        </p:nvSpPr>
        <p:spPr>
          <a:xfrm>
            <a:off x="713225" y="185465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7" name="Google Shape;407;p31"/>
          <p:cNvSpPr txBox="1">
            <a:spLocks noGrp="1"/>
          </p:cNvSpPr>
          <p:nvPr>
            <p:ph type="subTitle" idx="2"/>
          </p:nvPr>
        </p:nvSpPr>
        <p:spPr>
          <a:xfrm>
            <a:off x="3447275" y="185465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8" name="Google Shape;408;p31"/>
          <p:cNvSpPr txBox="1">
            <a:spLocks noGrp="1"/>
          </p:cNvSpPr>
          <p:nvPr>
            <p:ph type="subTitle" idx="3"/>
          </p:nvPr>
        </p:nvSpPr>
        <p:spPr>
          <a:xfrm>
            <a:off x="713225" y="347490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9" name="Google Shape;409;p31"/>
          <p:cNvSpPr txBox="1">
            <a:spLocks noGrp="1"/>
          </p:cNvSpPr>
          <p:nvPr>
            <p:ph type="subTitle" idx="4"/>
          </p:nvPr>
        </p:nvSpPr>
        <p:spPr>
          <a:xfrm>
            <a:off x="3447275" y="347490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0" name="Google Shape;410;p31"/>
          <p:cNvSpPr txBox="1">
            <a:spLocks noGrp="1"/>
          </p:cNvSpPr>
          <p:nvPr>
            <p:ph type="subTitle" idx="5"/>
          </p:nvPr>
        </p:nvSpPr>
        <p:spPr>
          <a:xfrm>
            <a:off x="713225" y="2305975"/>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31"/>
          <p:cNvSpPr txBox="1">
            <a:spLocks noGrp="1"/>
          </p:cNvSpPr>
          <p:nvPr>
            <p:ph type="subTitle" idx="6"/>
          </p:nvPr>
        </p:nvSpPr>
        <p:spPr>
          <a:xfrm>
            <a:off x="3447275" y="2305975"/>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2" name="Google Shape;412;p31"/>
          <p:cNvSpPr txBox="1">
            <a:spLocks noGrp="1"/>
          </p:cNvSpPr>
          <p:nvPr>
            <p:ph type="subTitle" idx="7"/>
          </p:nvPr>
        </p:nvSpPr>
        <p:spPr>
          <a:xfrm>
            <a:off x="713225" y="3926550"/>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3" name="Google Shape;413;p31"/>
          <p:cNvSpPr txBox="1">
            <a:spLocks noGrp="1"/>
          </p:cNvSpPr>
          <p:nvPr>
            <p:ph type="subTitle" idx="8"/>
          </p:nvPr>
        </p:nvSpPr>
        <p:spPr>
          <a:xfrm>
            <a:off x="3447275" y="3926550"/>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4" name="Google Shape;414;p31"/>
          <p:cNvSpPr txBox="1">
            <a:spLocks noGrp="1"/>
          </p:cNvSpPr>
          <p:nvPr>
            <p:ph type="subTitle" idx="9"/>
          </p:nvPr>
        </p:nvSpPr>
        <p:spPr>
          <a:xfrm>
            <a:off x="6181325" y="185465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5" name="Google Shape;415;p31"/>
          <p:cNvSpPr txBox="1">
            <a:spLocks noGrp="1"/>
          </p:cNvSpPr>
          <p:nvPr>
            <p:ph type="subTitle" idx="13"/>
          </p:nvPr>
        </p:nvSpPr>
        <p:spPr>
          <a:xfrm>
            <a:off x="6181325" y="3474900"/>
            <a:ext cx="2249400" cy="43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6" name="Google Shape;416;p31"/>
          <p:cNvSpPr txBox="1">
            <a:spLocks noGrp="1"/>
          </p:cNvSpPr>
          <p:nvPr>
            <p:ph type="subTitle" idx="14"/>
          </p:nvPr>
        </p:nvSpPr>
        <p:spPr>
          <a:xfrm>
            <a:off x="6181325" y="2305976"/>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7" name="Google Shape;417;p31"/>
          <p:cNvSpPr txBox="1">
            <a:spLocks noGrp="1"/>
          </p:cNvSpPr>
          <p:nvPr>
            <p:ph type="subTitle" idx="15"/>
          </p:nvPr>
        </p:nvSpPr>
        <p:spPr>
          <a:xfrm>
            <a:off x="6181325" y="3926550"/>
            <a:ext cx="2249400" cy="514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418" name="Google Shape;418;p31"/>
          <p:cNvGrpSpPr/>
          <p:nvPr/>
        </p:nvGrpSpPr>
        <p:grpSpPr>
          <a:xfrm rot="-10333572">
            <a:off x="-378475" y="-823340"/>
            <a:ext cx="1624476" cy="2446382"/>
            <a:chOff x="4289100" y="3261725"/>
            <a:chExt cx="1325275" cy="1995800"/>
          </a:xfrm>
        </p:grpSpPr>
        <p:sp>
          <p:nvSpPr>
            <p:cNvPr id="419" name="Google Shape;419;p31"/>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5">
    <p:spTree>
      <p:nvGrpSpPr>
        <p:cNvPr id="1" name="Shape 427"/>
        <p:cNvGrpSpPr/>
        <p:nvPr/>
      </p:nvGrpSpPr>
      <p:grpSpPr>
        <a:xfrm>
          <a:off x="0" y="0"/>
          <a:ext cx="0" cy="0"/>
          <a:chOff x="0" y="0"/>
          <a:chExt cx="0" cy="0"/>
        </a:xfrm>
      </p:grpSpPr>
      <p:sp>
        <p:nvSpPr>
          <p:cNvPr id="428" name="Google Shape;428;p32"/>
          <p:cNvSpPr/>
          <p:nvPr/>
        </p:nvSpPr>
        <p:spPr>
          <a:xfrm flipH="1">
            <a:off x="-1324130" y="1856226"/>
            <a:ext cx="6278280" cy="3285350"/>
          </a:xfrm>
          <a:custGeom>
            <a:avLst/>
            <a:gdLst/>
            <a:ahLst/>
            <a:cxnLst/>
            <a:rect l="l" t="t" r="r" b="b"/>
            <a:pathLst>
              <a:path w="147594" h="54169" extrusionOk="0">
                <a:moveTo>
                  <a:pt x="95009" y="1"/>
                </a:moveTo>
                <a:cubicBezTo>
                  <a:pt x="88622" y="1"/>
                  <a:pt x="82278" y="1171"/>
                  <a:pt x="77480" y="4750"/>
                </a:cubicBezTo>
                <a:cubicBezTo>
                  <a:pt x="74173" y="7196"/>
                  <a:pt x="71915" y="10610"/>
                  <a:pt x="68716" y="13164"/>
                </a:cubicBezTo>
                <a:cubicBezTo>
                  <a:pt x="62425" y="18245"/>
                  <a:pt x="53392" y="19536"/>
                  <a:pt x="44897" y="19778"/>
                </a:cubicBezTo>
                <a:cubicBezTo>
                  <a:pt x="36401" y="20020"/>
                  <a:pt x="27718" y="19455"/>
                  <a:pt x="19572" y="21606"/>
                </a:cubicBezTo>
                <a:cubicBezTo>
                  <a:pt x="11937" y="23649"/>
                  <a:pt x="4839" y="28461"/>
                  <a:pt x="2420" y="35209"/>
                </a:cubicBezTo>
                <a:cubicBezTo>
                  <a:pt x="0" y="41930"/>
                  <a:pt x="4866" y="51420"/>
                  <a:pt x="12340" y="53893"/>
                </a:cubicBezTo>
                <a:cubicBezTo>
                  <a:pt x="12967" y="54099"/>
                  <a:pt x="13738" y="54168"/>
                  <a:pt x="14559" y="54168"/>
                </a:cubicBezTo>
                <a:cubicBezTo>
                  <a:pt x="16202" y="54168"/>
                  <a:pt x="18048" y="53893"/>
                  <a:pt x="19357" y="53893"/>
                </a:cubicBezTo>
                <a:lnTo>
                  <a:pt x="137619" y="53893"/>
                </a:lnTo>
                <a:lnTo>
                  <a:pt x="144045" y="53866"/>
                </a:lnTo>
                <a:cubicBezTo>
                  <a:pt x="147432" y="52200"/>
                  <a:pt x="147593" y="44807"/>
                  <a:pt x="146222" y="41822"/>
                </a:cubicBezTo>
                <a:cubicBezTo>
                  <a:pt x="144959" y="39027"/>
                  <a:pt x="142297" y="37145"/>
                  <a:pt x="140308" y="34833"/>
                </a:cubicBezTo>
                <a:cubicBezTo>
                  <a:pt x="137700" y="31822"/>
                  <a:pt x="136141" y="28085"/>
                  <a:pt x="134340" y="24536"/>
                </a:cubicBezTo>
                <a:cubicBezTo>
                  <a:pt x="131140" y="18299"/>
                  <a:pt x="126893" y="11551"/>
                  <a:pt x="121381" y="7115"/>
                </a:cubicBezTo>
                <a:cubicBezTo>
                  <a:pt x="115817" y="2653"/>
                  <a:pt x="108477" y="1093"/>
                  <a:pt x="101568" y="367"/>
                </a:cubicBezTo>
                <a:cubicBezTo>
                  <a:pt x="99418" y="140"/>
                  <a:pt x="97210" y="1"/>
                  <a:pt x="9500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1331585">
            <a:off x="3671104" y="2712463"/>
            <a:ext cx="567780" cy="31827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2"/>
          <p:cNvGrpSpPr/>
          <p:nvPr/>
        </p:nvGrpSpPr>
        <p:grpSpPr>
          <a:xfrm rot="10800000">
            <a:off x="2592172" y="3064646"/>
            <a:ext cx="1844105" cy="2159771"/>
            <a:chOff x="2113525" y="967625"/>
            <a:chExt cx="550200" cy="644400"/>
          </a:xfrm>
        </p:grpSpPr>
        <p:sp>
          <p:nvSpPr>
            <p:cNvPr id="431" name="Google Shape;431;p32"/>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2"/>
          <p:cNvGrpSpPr/>
          <p:nvPr/>
        </p:nvGrpSpPr>
        <p:grpSpPr>
          <a:xfrm rot="-8100000" flipH="1">
            <a:off x="-199599" y="-672502"/>
            <a:ext cx="1825667" cy="1828064"/>
            <a:chOff x="943300" y="1144675"/>
            <a:chExt cx="1732575" cy="1734850"/>
          </a:xfrm>
        </p:grpSpPr>
        <p:sp>
          <p:nvSpPr>
            <p:cNvPr id="435" name="Google Shape;435;p32"/>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32"/>
          <p:cNvSpPr txBox="1">
            <a:spLocks noGrp="1"/>
          </p:cNvSpPr>
          <p:nvPr>
            <p:ph type="title"/>
          </p:nvPr>
        </p:nvSpPr>
        <p:spPr>
          <a:xfrm>
            <a:off x="3819550" y="707750"/>
            <a:ext cx="4611000" cy="101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7900"/>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438" name="Google Shape;438;p32"/>
          <p:cNvSpPr txBox="1">
            <a:spLocks noGrp="1"/>
          </p:cNvSpPr>
          <p:nvPr>
            <p:ph type="subTitle" idx="1"/>
          </p:nvPr>
        </p:nvSpPr>
        <p:spPr>
          <a:xfrm>
            <a:off x="3979075" y="1720250"/>
            <a:ext cx="4451700" cy="101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800"/>
              <a:buNone/>
              <a:defRPr sz="1600">
                <a:solidFill>
                  <a:schemeClr val="dk1"/>
                </a:solidFill>
                <a:latin typeface="Encode Sans Medium"/>
                <a:ea typeface="Encode Sans Medium"/>
                <a:cs typeface="Encode Sans Medium"/>
                <a:sym typeface="Encode Sans Medium"/>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endParaRPr/>
          </a:p>
        </p:txBody>
      </p:sp>
      <p:sp>
        <p:nvSpPr>
          <p:cNvPr id="439" name="Google Shape;439;p32"/>
          <p:cNvSpPr txBox="1"/>
          <p:nvPr/>
        </p:nvSpPr>
        <p:spPr>
          <a:xfrm>
            <a:off x="4727875" y="3329725"/>
            <a:ext cx="37029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Encode Sans Medium"/>
                <a:ea typeface="Encode Sans Medium"/>
                <a:cs typeface="Encode Sans Medium"/>
                <a:sym typeface="Encode Sans Medium"/>
              </a:rPr>
              <a:t>CREDITS: This presentation template was created by </a:t>
            </a:r>
            <a:r>
              <a:rPr lang="en" sz="1200">
                <a:solidFill>
                  <a:schemeClr val="dk1"/>
                </a:solidFill>
                <a:uFill>
                  <a:noFill/>
                </a:uFill>
                <a:latin typeface="Encode Sans Medium"/>
                <a:ea typeface="Encode Sans Medium"/>
                <a:cs typeface="Encode Sans Medium"/>
                <a:sym typeface="Encode Sans Medium"/>
                <a:hlinkClick r:id="rId2">
                  <a:extLst>
                    <a:ext uri="{A12FA001-AC4F-418D-AE19-62706E023703}">
                      <ahyp:hlinkClr xmlns:ahyp="http://schemas.microsoft.com/office/drawing/2018/hyperlinkcolor" val="tx"/>
                    </a:ext>
                  </a:extLst>
                </a:hlinkClick>
              </a:rPr>
              <a:t>Slidesgo</a:t>
            </a:r>
            <a:r>
              <a:rPr lang="en" sz="1200">
                <a:solidFill>
                  <a:schemeClr val="dk1"/>
                </a:solidFill>
                <a:latin typeface="Encode Sans Medium"/>
                <a:ea typeface="Encode Sans Medium"/>
                <a:cs typeface="Encode Sans Medium"/>
                <a:sym typeface="Encode Sans Medium"/>
              </a:rPr>
              <a:t>, including icons by </a:t>
            </a:r>
            <a:r>
              <a:rPr lang="en" sz="1200">
                <a:solidFill>
                  <a:schemeClr val="dk1"/>
                </a:solidFill>
                <a:uFill>
                  <a:noFill/>
                </a:uFill>
                <a:latin typeface="Encode Sans Medium"/>
                <a:ea typeface="Encode Sans Medium"/>
                <a:cs typeface="Encode Sans Medium"/>
                <a:sym typeface="Encode Sans Medium"/>
                <a:hlinkClick r:id="rId3">
                  <a:extLst>
                    <a:ext uri="{A12FA001-AC4F-418D-AE19-62706E023703}">
                      <ahyp:hlinkClr xmlns:ahyp="http://schemas.microsoft.com/office/drawing/2018/hyperlinkcolor" val="tx"/>
                    </a:ext>
                  </a:extLst>
                </a:hlinkClick>
              </a:rPr>
              <a:t>Flaticon</a:t>
            </a:r>
            <a:r>
              <a:rPr lang="en" sz="1200">
                <a:solidFill>
                  <a:schemeClr val="dk1"/>
                </a:solidFill>
                <a:latin typeface="Encode Sans Medium"/>
                <a:ea typeface="Encode Sans Medium"/>
                <a:cs typeface="Encode Sans Medium"/>
                <a:sym typeface="Encode Sans Medium"/>
              </a:rPr>
              <a:t>, and infographics &amp; images by </a:t>
            </a:r>
            <a:r>
              <a:rPr lang="en" sz="1200">
                <a:solidFill>
                  <a:schemeClr val="dk1"/>
                </a:solidFill>
                <a:uFill>
                  <a:noFill/>
                </a:uFill>
                <a:latin typeface="Encode Sans Medium"/>
                <a:ea typeface="Encode Sans Medium"/>
                <a:cs typeface="Encode Sans Medium"/>
                <a:sym typeface="Encode Sans Medium"/>
                <a:hlinkClick r:id="rId4">
                  <a:extLst>
                    <a:ext uri="{A12FA001-AC4F-418D-AE19-62706E023703}">
                      <ahyp:hlinkClr xmlns:ahyp="http://schemas.microsoft.com/office/drawing/2018/hyperlinkcolor" val="tx"/>
                    </a:ext>
                  </a:extLst>
                </a:hlinkClick>
              </a:rPr>
              <a:t>Freepik</a:t>
            </a:r>
            <a:r>
              <a:rPr lang="en" sz="1200">
                <a:solidFill>
                  <a:schemeClr val="dk1"/>
                </a:solidFill>
                <a:latin typeface="Encode Sans Medium"/>
                <a:ea typeface="Encode Sans Medium"/>
                <a:cs typeface="Encode Sans Medium"/>
                <a:sym typeface="Encode Sans Medium"/>
              </a:rPr>
              <a:t> </a:t>
            </a:r>
            <a:endParaRPr sz="1200">
              <a:solidFill>
                <a:schemeClr val="dk1"/>
              </a:solidFill>
              <a:latin typeface="Encode Sans Medium"/>
              <a:ea typeface="Encode Sans Medium"/>
              <a:cs typeface="Encode Sans Medium"/>
              <a:sym typeface="Encode Sans Medium"/>
            </a:endParaRPr>
          </a:p>
        </p:txBody>
      </p:sp>
      <p:sp>
        <p:nvSpPr>
          <p:cNvPr id="440" name="Google Shape;440;p32"/>
          <p:cNvSpPr txBox="1"/>
          <p:nvPr/>
        </p:nvSpPr>
        <p:spPr>
          <a:xfrm>
            <a:off x="4727874" y="4132688"/>
            <a:ext cx="3702900" cy="292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Encode Sans Medium"/>
                <a:ea typeface="Encode Sans Medium"/>
                <a:cs typeface="Encode Sans Medium"/>
                <a:sym typeface="Encode Sans Medium"/>
              </a:rPr>
              <a:t>Please, keep this slide as attribution</a:t>
            </a:r>
            <a:endParaRPr sz="1200">
              <a:solidFill>
                <a:schemeClr val="dk1"/>
              </a:solidFill>
              <a:latin typeface="Encode Sans Medium"/>
              <a:ea typeface="Encode Sans Medium"/>
              <a:cs typeface="Encode Sans Medium"/>
              <a:sym typeface="Encode Sans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41"/>
        <p:cNvGrpSpPr/>
        <p:nvPr/>
      </p:nvGrpSpPr>
      <p:grpSpPr>
        <a:xfrm>
          <a:off x="0" y="0"/>
          <a:ext cx="0" cy="0"/>
          <a:chOff x="0" y="0"/>
          <a:chExt cx="0" cy="0"/>
        </a:xfrm>
      </p:grpSpPr>
      <p:sp>
        <p:nvSpPr>
          <p:cNvPr id="442" name="Google Shape;442;p33"/>
          <p:cNvSpPr/>
          <p:nvPr/>
        </p:nvSpPr>
        <p:spPr>
          <a:xfrm flipH="1">
            <a:off x="2085336" y="2754926"/>
            <a:ext cx="4972123" cy="2388640"/>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rot="-2051248">
            <a:off x="3324119" y="2376673"/>
            <a:ext cx="567744" cy="318252"/>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33"/>
          <p:cNvGrpSpPr/>
          <p:nvPr/>
        </p:nvGrpSpPr>
        <p:grpSpPr>
          <a:xfrm rot="1143968" flipH="1">
            <a:off x="397870" y="3025159"/>
            <a:ext cx="1624445" cy="2446335"/>
            <a:chOff x="4289100" y="3261725"/>
            <a:chExt cx="1325275" cy="1995800"/>
          </a:xfrm>
        </p:grpSpPr>
        <p:sp>
          <p:nvSpPr>
            <p:cNvPr id="445" name="Google Shape;445;p33"/>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3"/>
          <p:cNvGrpSpPr/>
          <p:nvPr/>
        </p:nvGrpSpPr>
        <p:grpSpPr>
          <a:xfrm rot="10800000" flipH="1">
            <a:off x="6484881" y="110"/>
            <a:ext cx="2019817" cy="1807959"/>
            <a:chOff x="4499125" y="4305400"/>
            <a:chExt cx="813950" cy="728575"/>
          </a:xfrm>
        </p:grpSpPr>
        <p:sp>
          <p:nvSpPr>
            <p:cNvPr id="454" name="Google Shape;454;p33"/>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458"/>
        <p:cNvGrpSpPr/>
        <p:nvPr/>
      </p:nvGrpSpPr>
      <p:grpSpPr>
        <a:xfrm>
          <a:off x="0" y="0"/>
          <a:ext cx="0" cy="0"/>
          <a:chOff x="0" y="0"/>
          <a:chExt cx="0" cy="0"/>
        </a:xfrm>
      </p:grpSpPr>
      <p:sp>
        <p:nvSpPr>
          <p:cNvPr id="459" name="Google Shape;459;p34"/>
          <p:cNvSpPr/>
          <p:nvPr/>
        </p:nvSpPr>
        <p:spPr>
          <a:xfrm flipH="1">
            <a:off x="-1655822" y="2155599"/>
            <a:ext cx="7380774" cy="2987896"/>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flipH="1">
            <a:off x="4457487" y="2894879"/>
            <a:ext cx="567724" cy="318241"/>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34"/>
          <p:cNvGrpSpPr/>
          <p:nvPr/>
        </p:nvGrpSpPr>
        <p:grpSpPr>
          <a:xfrm rot="10800000">
            <a:off x="6663922" y="3064646"/>
            <a:ext cx="1844105" cy="2159771"/>
            <a:chOff x="2113525" y="967625"/>
            <a:chExt cx="550200" cy="644400"/>
          </a:xfrm>
        </p:grpSpPr>
        <p:sp>
          <p:nvSpPr>
            <p:cNvPr id="462" name="Google Shape;462;p34"/>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4"/>
          <p:cNvGrpSpPr/>
          <p:nvPr/>
        </p:nvGrpSpPr>
        <p:grpSpPr>
          <a:xfrm rot="-8100000" flipH="1">
            <a:off x="1687418" y="-545207"/>
            <a:ext cx="2235346" cy="2238281"/>
            <a:chOff x="943300" y="1144675"/>
            <a:chExt cx="1732575" cy="1734850"/>
          </a:xfrm>
        </p:grpSpPr>
        <p:sp>
          <p:nvSpPr>
            <p:cNvPr id="466" name="Google Shape;466;p34"/>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468"/>
        <p:cNvGrpSpPr/>
        <p:nvPr/>
      </p:nvGrpSpPr>
      <p:grpSpPr>
        <a:xfrm>
          <a:off x="0" y="0"/>
          <a:ext cx="0" cy="0"/>
          <a:chOff x="0" y="0"/>
          <a:chExt cx="0" cy="0"/>
        </a:xfrm>
      </p:grpSpPr>
      <p:sp>
        <p:nvSpPr>
          <p:cNvPr id="469" name="Google Shape;469;p35"/>
          <p:cNvSpPr/>
          <p:nvPr/>
        </p:nvSpPr>
        <p:spPr>
          <a:xfrm flipH="1">
            <a:off x="4446552" y="2431176"/>
            <a:ext cx="5732247" cy="2753842"/>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rot="-2214671">
            <a:off x="3897181" y="4090799"/>
            <a:ext cx="654552" cy="36691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5"/>
          <p:cNvGrpSpPr/>
          <p:nvPr/>
        </p:nvGrpSpPr>
        <p:grpSpPr>
          <a:xfrm flipH="1">
            <a:off x="685805" y="3468207"/>
            <a:ext cx="1871678" cy="1675285"/>
            <a:chOff x="4499125" y="4305400"/>
            <a:chExt cx="813950" cy="728575"/>
          </a:xfrm>
        </p:grpSpPr>
        <p:sp>
          <p:nvSpPr>
            <p:cNvPr id="472" name="Google Shape;472;p35"/>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5"/>
          <p:cNvGrpSpPr/>
          <p:nvPr/>
        </p:nvGrpSpPr>
        <p:grpSpPr>
          <a:xfrm rot="9656032">
            <a:off x="4913095" y="-859916"/>
            <a:ext cx="1624445" cy="2446335"/>
            <a:chOff x="4289100" y="3261725"/>
            <a:chExt cx="1325275" cy="1995800"/>
          </a:xfrm>
        </p:grpSpPr>
        <p:sp>
          <p:nvSpPr>
            <p:cNvPr id="477" name="Google Shape;477;p35"/>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flipH="1">
            <a:off x="-765553" y="2324718"/>
            <a:ext cx="6247654" cy="2817465"/>
          </a:xfrm>
          <a:custGeom>
            <a:avLst/>
            <a:gdLst/>
            <a:ahLst/>
            <a:cxnLst/>
            <a:rect l="l" t="t" r="r" b="b"/>
            <a:pathLst>
              <a:path w="147594" h="54169" extrusionOk="0">
                <a:moveTo>
                  <a:pt x="95009" y="1"/>
                </a:moveTo>
                <a:cubicBezTo>
                  <a:pt x="88622" y="1"/>
                  <a:pt x="82278" y="1171"/>
                  <a:pt x="77480" y="4750"/>
                </a:cubicBezTo>
                <a:cubicBezTo>
                  <a:pt x="74173" y="7196"/>
                  <a:pt x="71915" y="10610"/>
                  <a:pt x="68716" y="13164"/>
                </a:cubicBezTo>
                <a:cubicBezTo>
                  <a:pt x="62425" y="18245"/>
                  <a:pt x="53392" y="19536"/>
                  <a:pt x="44897" y="19778"/>
                </a:cubicBezTo>
                <a:cubicBezTo>
                  <a:pt x="36401" y="20020"/>
                  <a:pt x="27718" y="19455"/>
                  <a:pt x="19572" y="21606"/>
                </a:cubicBezTo>
                <a:cubicBezTo>
                  <a:pt x="11937" y="23649"/>
                  <a:pt x="4839" y="28461"/>
                  <a:pt x="2420" y="35209"/>
                </a:cubicBezTo>
                <a:cubicBezTo>
                  <a:pt x="0" y="41930"/>
                  <a:pt x="4866" y="51420"/>
                  <a:pt x="12340" y="53893"/>
                </a:cubicBezTo>
                <a:cubicBezTo>
                  <a:pt x="12967" y="54099"/>
                  <a:pt x="13738" y="54168"/>
                  <a:pt x="14559" y="54168"/>
                </a:cubicBezTo>
                <a:cubicBezTo>
                  <a:pt x="16202" y="54168"/>
                  <a:pt x="18048" y="53893"/>
                  <a:pt x="19357" y="53893"/>
                </a:cubicBezTo>
                <a:lnTo>
                  <a:pt x="137619" y="53893"/>
                </a:lnTo>
                <a:lnTo>
                  <a:pt x="144045" y="53866"/>
                </a:lnTo>
                <a:cubicBezTo>
                  <a:pt x="147432" y="52200"/>
                  <a:pt x="147593" y="44807"/>
                  <a:pt x="146222" y="41822"/>
                </a:cubicBezTo>
                <a:cubicBezTo>
                  <a:pt x="144959" y="39027"/>
                  <a:pt x="142297" y="37145"/>
                  <a:pt x="140308" y="34833"/>
                </a:cubicBezTo>
                <a:cubicBezTo>
                  <a:pt x="137700" y="31822"/>
                  <a:pt x="136141" y="28085"/>
                  <a:pt x="134340" y="24536"/>
                </a:cubicBezTo>
                <a:cubicBezTo>
                  <a:pt x="131140" y="18299"/>
                  <a:pt x="126893" y="11551"/>
                  <a:pt x="121381" y="7115"/>
                </a:cubicBezTo>
                <a:cubicBezTo>
                  <a:pt x="115817" y="2653"/>
                  <a:pt x="108477" y="1093"/>
                  <a:pt x="101568" y="367"/>
                </a:cubicBezTo>
                <a:cubicBezTo>
                  <a:pt x="99418" y="140"/>
                  <a:pt x="97210" y="1"/>
                  <a:pt x="9500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rot="10800000">
            <a:off x="4374467" y="-15106"/>
            <a:ext cx="1724597" cy="1543705"/>
            <a:chOff x="4499125" y="4305400"/>
            <a:chExt cx="813950" cy="728575"/>
          </a:xfrm>
        </p:grpSpPr>
        <p:sp>
          <p:nvSpPr>
            <p:cNvPr id="25" name="Google Shape;25;p3"/>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rot="-1202245">
            <a:off x="4466149" y="3582803"/>
            <a:ext cx="1624520" cy="2446449"/>
            <a:chOff x="4289100" y="3261725"/>
            <a:chExt cx="1325275" cy="1995800"/>
          </a:xfrm>
        </p:grpSpPr>
        <p:sp>
          <p:nvSpPr>
            <p:cNvPr id="30" name="Google Shape;30;p3"/>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flipH="1">
            <a:off x="3525775" y="2413500"/>
            <a:ext cx="49050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9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3"/>
          <p:cNvSpPr txBox="1">
            <a:spLocks noGrp="1"/>
          </p:cNvSpPr>
          <p:nvPr>
            <p:ph type="subTitle" idx="1"/>
          </p:nvPr>
        </p:nvSpPr>
        <p:spPr>
          <a:xfrm flipH="1">
            <a:off x="5909875" y="3322100"/>
            <a:ext cx="25209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3"/>
          <p:cNvSpPr txBox="1">
            <a:spLocks noGrp="1"/>
          </p:cNvSpPr>
          <p:nvPr>
            <p:ph type="title" idx="2" hasCustomPrompt="1"/>
          </p:nvPr>
        </p:nvSpPr>
        <p:spPr>
          <a:xfrm flipH="1">
            <a:off x="6525175" y="1084813"/>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accent1"/>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5"/>
          <p:cNvSpPr/>
          <p:nvPr/>
        </p:nvSpPr>
        <p:spPr>
          <a:xfrm>
            <a:off x="2093547" y="3714839"/>
            <a:ext cx="4581472" cy="2201169"/>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2875570">
            <a:off x="4433685" y="2850836"/>
            <a:ext cx="567779" cy="318272"/>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5"/>
          <p:cNvGrpSpPr/>
          <p:nvPr/>
        </p:nvGrpSpPr>
        <p:grpSpPr>
          <a:xfrm rot="-8100000" flipH="1">
            <a:off x="-224763" y="-628905"/>
            <a:ext cx="2108179" cy="2110947"/>
            <a:chOff x="943300" y="1144675"/>
            <a:chExt cx="1732575" cy="1734850"/>
          </a:xfrm>
        </p:grpSpPr>
        <p:sp>
          <p:nvSpPr>
            <p:cNvPr id="62" name="Google Shape;62;p5"/>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txBox="1">
            <a:spLocks noGrp="1"/>
          </p:cNvSpPr>
          <p:nvPr>
            <p:ph type="body" idx="1"/>
          </p:nvPr>
        </p:nvSpPr>
        <p:spPr>
          <a:xfrm>
            <a:off x="1515550" y="3743325"/>
            <a:ext cx="2277900" cy="738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5" name="Google Shape;65;p5"/>
          <p:cNvSpPr txBox="1">
            <a:spLocks noGrp="1"/>
          </p:cNvSpPr>
          <p:nvPr>
            <p:ph type="body" idx="2"/>
          </p:nvPr>
        </p:nvSpPr>
        <p:spPr>
          <a:xfrm>
            <a:off x="5350550" y="3743325"/>
            <a:ext cx="2277900" cy="738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6" name="Google Shape;66;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rgbClr val="553E73"/>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7" name="Google Shape;67;p5"/>
          <p:cNvSpPr txBox="1">
            <a:spLocks noGrp="1"/>
          </p:cNvSpPr>
          <p:nvPr>
            <p:ph type="subTitle" idx="3"/>
          </p:nvPr>
        </p:nvSpPr>
        <p:spPr>
          <a:xfrm>
            <a:off x="1515550" y="3327325"/>
            <a:ext cx="2277900" cy="434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 name="Google Shape;68;p5"/>
          <p:cNvSpPr txBox="1">
            <a:spLocks noGrp="1"/>
          </p:cNvSpPr>
          <p:nvPr>
            <p:ph type="subTitle" idx="4"/>
          </p:nvPr>
        </p:nvSpPr>
        <p:spPr>
          <a:xfrm>
            <a:off x="5350556" y="3327325"/>
            <a:ext cx="2277900" cy="434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a:latin typeface="Montserrat ExtraBold"/>
                <a:ea typeface="Montserrat ExtraBold"/>
                <a:cs typeface="Montserrat ExtraBold"/>
                <a:sym typeface="Montserrat Extra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p:nvPr/>
        </p:nvSpPr>
        <p:spPr>
          <a:xfrm flipH="1">
            <a:off x="-771991" y="2499627"/>
            <a:ext cx="7187141" cy="2909509"/>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2465133">
            <a:off x="3232329" y="2412609"/>
            <a:ext cx="567788" cy="318277"/>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9"/>
          <p:cNvGrpSpPr/>
          <p:nvPr/>
        </p:nvGrpSpPr>
        <p:grpSpPr>
          <a:xfrm rot="10800000">
            <a:off x="7518683" y="-5"/>
            <a:ext cx="1577895" cy="1886545"/>
            <a:chOff x="6306375" y="4683350"/>
            <a:chExt cx="401950" cy="480575"/>
          </a:xfrm>
        </p:grpSpPr>
        <p:sp>
          <p:nvSpPr>
            <p:cNvPr id="106" name="Google Shape;106;p9"/>
            <p:cNvSpPr/>
            <p:nvPr/>
          </p:nvSpPr>
          <p:spPr>
            <a:xfrm>
              <a:off x="6465000" y="4924625"/>
              <a:ext cx="243325" cy="239300"/>
            </a:xfrm>
            <a:custGeom>
              <a:avLst/>
              <a:gdLst/>
              <a:ahLst/>
              <a:cxnLst/>
              <a:rect l="l" t="t" r="r" b="b"/>
              <a:pathLst>
                <a:path w="9733" h="9572" extrusionOk="0">
                  <a:moveTo>
                    <a:pt x="9732" y="0"/>
                  </a:moveTo>
                  <a:cubicBezTo>
                    <a:pt x="9732" y="0"/>
                    <a:pt x="1452" y="162"/>
                    <a:pt x="0" y="9571"/>
                  </a:cubicBezTo>
                  <a:lnTo>
                    <a:pt x="6372" y="9571"/>
                  </a:lnTo>
                  <a:cubicBezTo>
                    <a:pt x="6372" y="9571"/>
                    <a:pt x="9356" y="4732"/>
                    <a:pt x="9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6545650" y="4970950"/>
              <a:ext cx="114275" cy="166075"/>
            </a:xfrm>
            <a:custGeom>
              <a:avLst/>
              <a:gdLst/>
              <a:ahLst/>
              <a:cxnLst/>
              <a:rect l="l" t="t" r="r" b="b"/>
              <a:pathLst>
                <a:path w="4571" h="6643" extrusionOk="0">
                  <a:moveTo>
                    <a:pt x="4420" y="0"/>
                  </a:moveTo>
                  <a:cubicBezTo>
                    <a:pt x="4379" y="0"/>
                    <a:pt x="4335" y="23"/>
                    <a:pt x="4302" y="56"/>
                  </a:cubicBezTo>
                  <a:cubicBezTo>
                    <a:pt x="4168" y="218"/>
                    <a:pt x="995" y="4223"/>
                    <a:pt x="27" y="6455"/>
                  </a:cubicBezTo>
                  <a:cubicBezTo>
                    <a:pt x="1" y="6535"/>
                    <a:pt x="27" y="6616"/>
                    <a:pt x="108" y="6643"/>
                  </a:cubicBezTo>
                  <a:lnTo>
                    <a:pt x="162" y="6643"/>
                  </a:lnTo>
                  <a:cubicBezTo>
                    <a:pt x="189" y="6643"/>
                    <a:pt x="242" y="6616"/>
                    <a:pt x="269" y="6562"/>
                  </a:cubicBezTo>
                  <a:cubicBezTo>
                    <a:pt x="1237" y="4385"/>
                    <a:pt x="4490" y="271"/>
                    <a:pt x="4517" y="218"/>
                  </a:cubicBezTo>
                  <a:cubicBezTo>
                    <a:pt x="4571" y="164"/>
                    <a:pt x="4544" y="83"/>
                    <a:pt x="4490" y="29"/>
                  </a:cubicBezTo>
                  <a:cubicBezTo>
                    <a:pt x="4470" y="9"/>
                    <a:pt x="444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9"/>
          <p:cNvSpPr txBox="1">
            <a:spLocks noGrp="1"/>
          </p:cNvSpPr>
          <p:nvPr>
            <p:ph type="title"/>
          </p:nvPr>
        </p:nvSpPr>
        <p:spPr>
          <a:xfrm>
            <a:off x="4147600" y="1558425"/>
            <a:ext cx="4283100" cy="797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200">
                <a:solidFill>
                  <a:srgbClr val="553E7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4827225" y="2355525"/>
            <a:ext cx="3603600" cy="124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solidFill>
                  <a:srgbClr val="553E73"/>
                </a:solidFill>
                <a:latin typeface="Encode Sans Medium"/>
                <a:ea typeface="Encode Sans Medium"/>
                <a:cs typeface="Encode Sans Medium"/>
                <a:sym typeface="Encode Sans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2"/>
        <p:cNvGrpSpPr/>
        <p:nvPr/>
      </p:nvGrpSpPr>
      <p:grpSpPr>
        <a:xfrm>
          <a:off x="0" y="0"/>
          <a:ext cx="0" cy="0"/>
          <a:chOff x="0" y="0"/>
          <a:chExt cx="0" cy="0"/>
        </a:xfrm>
      </p:grpSpPr>
      <p:grpSp>
        <p:nvGrpSpPr>
          <p:cNvPr id="143" name="Google Shape;143;p13"/>
          <p:cNvGrpSpPr/>
          <p:nvPr/>
        </p:nvGrpSpPr>
        <p:grpSpPr>
          <a:xfrm>
            <a:off x="5612235" y="-391021"/>
            <a:ext cx="1474481" cy="1726928"/>
            <a:chOff x="2113525" y="967625"/>
            <a:chExt cx="550200" cy="644400"/>
          </a:xfrm>
        </p:grpSpPr>
        <p:sp>
          <p:nvSpPr>
            <p:cNvPr id="144" name="Google Shape;144;p13"/>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553E7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3"/>
          <p:cNvSpPr txBox="1">
            <a:spLocks noGrp="1"/>
          </p:cNvSpPr>
          <p:nvPr>
            <p:ph type="subTitle" idx="1"/>
          </p:nvPr>
        </p:nvSpPr>
        <p:spPr>
          <a:xfrm>
            <a:off x="1461900"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13"/>
          <p:cNvSpPr txBox="1">
            <a:spLocks noGrp="1"/>
          </p:cNvSpPr>
          <p:nvPr>
            <p:ph type="subTitle" idx="2"/>
          </p:nvPr>
        </p:nvSpPr>
        <p:spPr>
          <a:xfrm>
            <a:off x="4013475"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0" name="Google Shape;150;p13"/>
          <p:cNvSpPr txBox="1">
            <a:spLocks noGrp="1"/>
          </p:cNvSpPr>
          <p:nvPr>
            <p:ph type="subTitle" idx="3"/>
          </p:nvPr>
        </p:nvSpPr>
        <p:spPr>
          <a:xfrm>
            <a:off x="1461900"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3"/>
          <p:cNvSpPr txBox="1">
            <a:spLocks noGrp="1"/>
          </p:cNvSpPr>
          <p:nvPr>
            <p:ph type="subTitle" idx="4"/>
          </p:nvPr>
        </p:nvSpPr>
        <p:spPr>
          <a:xfrm>
            <a:off x="4013475"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2" name="Google Shape;152;p13"/>
          <p:cNvSpPr txBox="1">
            <a:spLocks noGrp="1"/>
          </p:cNvSpPr>
          <p:nvPr>
            <p:ph type="subTitle" idx="5"/>
          </p:nvPr>
        </p:nvSpPr>
        <p:spPr>
          <a:xfrm>
            <a:off x="1461900" y="1825350"/>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3" name="Google Shape;153;p13"/>
          <p:cNvSpPr txBox="1">
            <a:spLocks noGrp="1"/>
          </p:cNvSpPr>
          <p:nvPr>
            <p:ph type="subTitle" idx="6"/>
          </p:nvPr>
        </p:nvSpPr>
        <p:spPr>
          <a:xfrm>
            <a:off x="4013475" y="1825350"/>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4" name="Google Shape;154;p13"/>
          <p:cNvSpPr txBox="1">
            <a:spLocks noGrp="1"/>
          </p:cNvSpPr>
          <p:nvPr>
            <p:ph type="subTitle" idx="7"/>
          </p:nvPr>
        </p:nvSpPr>
        <p:spPr>
          <a:xfrm>
            <a:off x="1461900"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13"/>
          <p:cNvSpPr txBox="1">
            <a:spLocks noGrp="1"/>
          </p:cNvSpPr>
          <p:nvPr>
            <p:ph type="subTitle" idx="8"/>
          </p:nvPr>
        </p:nvSpPr>
        <p:spPr>
          <a:xfrm>
            <a:off x="4013475"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13"/>
          <p:cNvSpPr txBox="1">
            <a:spLocks noGrp="1"/>
          </p:cNvSpPr>
          <p:nvPr>
            <p:ph type="title" idx="9" hasCustomPrompt="1"/>
          </p:nvPr>
        </p:nvSpPr>
        <p:spPr>
          <a:xfrm>
            <a:off x="713250" y="1358800"/>
            <a:ext cx="7314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7" name="Google Shape;157;p13"/>
          <p:cNvSpPr txBox="1">
            <a:spLocks noGrp="1"/>
          </p:cNvSpPr>
          <p:nvPr>
            <p:ph type="title" idx="13" hasCustomPrompt="1"/>
          </p:nvPr>
        </p:nvSpPr>
        <p:spPr>
          <a:xfrm>
            <a:off x="3284688" y="1358800"/>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8" name="Google Shape;158;p13"/>
          <p:cNvSpPr txBox="1">
            <a:spLocks noGrp="1"/>
          </p:cNvSpPr>
          <p:nvPr>
            <p:ph type="title" idx="14" hasCustomPrompt="1"/>
          </p:nvPr>
        </p:nvSpPr>
        <p:spPr>
          <a:xfrm>
            <a:off x="724743" y="3031825"/>
            <a:ext cx="7374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9" name="Google Shape;159;p13"/>
          <p:cNvSpPr txBox="1">
            <a:spLocks noGrp="1"/>
          </p:cNvSpPr>
          <p:nvPr>
            <p:ph type="title" idx="15" hasCustomPrompt="1"/>
          </p:nvPr>
        </p:nvSpPr>
        <p:spPr>
          <a:xfrm>
            <a:off x="3293434" y="3031825"/>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0" name="Google Shape;160;p13"/>
          <p:cNvSpPr txBox="1">
            <a:spLocks noGrp="1"/>
          </p:cNvSpPr>
          <p:nvPr>
            <p:ph type="subTitle" idx="16"/>
          </p:nvPr>
        </p:nvSpPr>
        <p:spPr>
          <a:xfrm>
            <a:off x="6565050"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17"/>
          </p:nvPr>
        </p:nvSpPr>
        <p:spPr>
          <a:xfrm>
            <a:off x="6565050"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18"/>
          </p:nvPr>
        </p:nvSpPr>
        <p:spPr>
          <a:xfrm>
            <a:off x="6565050" y="1825351"/>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3" name="Google Shape;163;p13"/>
          <p:cNvSpPr txBox="1">
            <a:spLocks noGrp="1"/>
          </p:cNvSpPr>
          <p:nvPr>
            <p:ph type="subTitle" idx="19"/>
          </p:nvPr>
        </p:nvSpPr>
        <p:spPr>
          <a:xfrm>
            <a:off x="6565050"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4" name="Google Shape;164;p13"/>
          <p:cNvSpPr txBox="1">
            <a:spLocks noGrp="1"/>
          </p:cNvSpPr>
          <p:nvPr>
            <p:ph type="title" idx="20" hasCustomPrompt="1"/>
          </p:nvPr>
        </p:nvSpPr>
        <p:spPr>
          <a:xfrm>
            <a:off x="5850725" y="1358800"/>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5" name="Google Shape;165;p13"/>
          <p:cNvSpPr txBox="1">
            <a:spLocks noGrp="1"/>
          </p:cNvSpPr>
          <p:nvPr>
            <p:ph type="title" idx="21" hasCustomPrompt="1"/>
          </p:nvPr>
        </p:nvSpPr>
        <p:spPr>
          <a:xfrm>
            <a:off x="5850725" y="3031825"/>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6" name="Google Shape;166;p13"/>
          <p:cNvSpPr/>
          <p:nvPr/>
        </p:nvSpPr>
        <p:spPr>
          <a:xfrm>
            <a:off x="-443625" y="3824725"/>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73100" y="3756150"/>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68"/>
        <p:cNvGrpSpPr/>
        <p:nvPr/>
      </p:nvGrpSpPr>
      <p:grpSpPr>
        <a:xfrm>
          <a:off x="0" y="0"/>
          <a:ext cx="0" cy="0"/>
          <a:chOff x="0" y="0"/>
          <a:chExt cx="0" cy="0"/>
        </a:xfrm>
      </p:grpSpPr>
      <p:sp>
        <p:nvSpPr>
          <p:cNvPr id="169" name="Google Shape;169;p14"/>
          <p:cNvSpPr/>
          <p:nvPr/>
        </p:nvSpPr>
        <p:spPr>
          <a:xfrm>
            <a:off x="3556925" y="2326126"/>
            <a:ext cx="6507788" cy="2934741"/>
          </a:xfrm>
          <a:custGeom>
            <a:avLst/>
            <a:gdLst/>
            <a:ahLst/>
            <a:cxnLst/>
            <a:rect l="l" t="t" r="r" b="b"/>
            <a:pathLst>
              <a:path w="147594" h="54169" extrusionOk="0">
                <a:moveTo>
                  <a:pt x="95009" y="1"/>
                </a:moveTo>
                <a:cubicBezTo>
                  <a:pt x="88622" y="1"/>
                  <a:pt x="82278" y="1171"/>
                  <a:pt x="77480" y="4750"/>
                </a:cubicBezTo>
                <a:cubicBezTo>
                  <a:pt x="74173" y="7196"/>
                  <a:pt x="71915" y="10610"/>
                  <a:pt x="68716" y="13164"/>
                </a:cubicBezTo>
                <a:cubicBezTo>
                  <a:pt x="62425" y="18245"/>
                  <a:pt x="53392" y="19536"/>
                  <a:pt x="44897" y="19778"/>
                </a:cubicBezTo>
                <a:cubicBezTo>
                  <a:pt x="36401" y="20020"/>
                  <a:pt x="27718" y="19455"/>
                  <a:pt x="19572" y="21606"/>
                </a:cubicBezTo>
                <a:cubicBezTo>
                  <a:pt x="11937" y="23649"/>
                  <a:pt x="4839" y="28461"/>
                  <a:pt x="2420" y="35209"/>
                </a:cubicBezTo>
                <a:cubicBezTo>
                  <a:pt x="0" y="41930"/>
                  <a:pt x="4866" y="51420"/>
                  <a:pt x="12340" y="53893"/>
                </a:cubicBezTo>
                <a:cubicBezTo>
                  <a:pt x="12967" y="54099"/>
                  <a:pt x="13738" y="54168"/>
                  <a:pt x="14559" y="54168"/>
                </a:cubicBezTo>
                <a:cubicBezTo>
                  <a:pt x="16202" y="54168"/>
                  <a:pt x="18048" y="53893"/>
                  <a:pt x="19357" y="53893"/>
                </a:cubicBezTo>
                <a:lnTo>
                  <a:pt x="137619" y="53893"/>
                </a:lnTo>
                <a:lnTo>
                  <a:pt x="144045" y="53866"/>
                </a:lnTo>
                <a:cubicBezTo>
                  <a:pt x="147432" y="52200"/>
                  <a:pt x="147593" y="44807"/>
                  <a:pt x="146222" y="41822"/>
                </a:cubicBezTo>
                <a:cubicBezTo>
                  <a:pt x="144959" y="39027"/>
                  <a:pt x="142297" y="37145"/>
                  <a:pt x="140308" y="34833"/>
                </a:cubicBezTo>
                <a:cubicBezTo>
                  <a:pt x="137700" y="31822"/>
                  <a:pt x="136141" y="28085"/>
                  <a:pt x="134340" y="24536"/>
                </a:cubicBezTo>
                <a:cubicBezTo>
                  <a:pt x="131140" y="18299"/>
                  <a:pt x="126893" y="11551"/>
                  <a:pt x="121381" y="7115"/>
                </a:cubicBezTo>
                <a:cubicBezTo>
                  <a:pt x="115817" y="2653"/>
                  <a:pt x="108477" y="1093"/>
                  <a:pt x="101568" y="367"/>
                </a:cubicBezTo>
                <a:cubicBezTo>
                  <a:pt x="99418" y="140"/>
                  <a:pt x="97210" y="1"/>
                  <a:pt x="9500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4"/>
          <p:cNvGrpSpPr/>
          <p:nvPr/>
        </p:nvGrpSpPr>
        <p:grpSpPr>
          <a:xfrm>
            <a:off x="2519728" y="3537623"/>
            <a:ext cx="1794353" cy="1606071"/>
            <a:chOff x="4499125" y="4305400"/>
            <a:chExt cx="813950" cy="728575"/>
          </a:xfrm>
        </p:grpSpPr>
        <p:sp>
          <p:nvSpPr>
            <p:cNvPr id="171" name="Google Shape;171;p14"/>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4"/>
          <p:cNvSpPr/>
          <p:nvPr/>
        </p:nvSpPr>
        <p:spPr>
          <a:xfrm rot="-449886">
            <a:off x="5424353" y="2809061"/>
            <a:ext cx="567781" cy="31827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4"/>
          <p:cNvGrpSpPr/>
          <p:nvPr/>
        </p:nvGrpSpPr>
        <p:grpSpPr>
          <a:xfrm rot="10800000" flipH="1">
            <a:off x="4115950" y="-318775"/>
            <a:ext cx="1732575" cy="1734850"/>
            <a:chOff x="943300" y="1144675"/>
            <a:chExt cx="1732575" cy="1734850"/>
          </a:xfrm>
        </p:grpSpPr>
        <p:sp>
          <p:nvSpPr>
            <p:cNvPr id="177" name="Google Shape;177;p14"/>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4"/>
          <p:cNvSpPr txBox="1">
            <a:spLocks noGrp="1"/>
          </p:cNvSpPr>
          <p:nvPr>
            <p:ph type="title"/>
          </p:nvPr>
        </p:nvSpPr>
        <p:spPr>
          <a:xfrm flipH="1">
            <a:off x="713225" y="2952013"/>
            <a:ext cx="3963600" cy="46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80" name="Google Shape;180;p14"/>
          <p:cNvSpPr txBox="1">
            <a:spLocks noGrp="1"/>
          </p:cNvSpPr>
          <p:nvPr>
            <p:ph type="subTitle" idx="1"/>
          </p:nvPr>
        </p:nvSpPr>
        <p:spPr>
          <a:xfrm flipH="1">
            <a:off x="713225" y="1398613"/>
            <a:ext cx="3963600" cy="1553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dk1"/>
                </a:solidFill>
                <a:latin typeface="Encode Sans Medium"/>
                <a:ea typeface="Encode Sans Medium"/>
                <a:cs typeface="Encode Sans Medium"/>
                <a:sym typeface="Encode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4874104" y="445025"/>
            <a:ext cx="3556800" cy="1074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553E7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6"/>
          <p:cNvSpPr txBox="1">
            <a:spLocks noGrp="1"/>
          </p:cNvSpPr>
          <p:nvPr>
            <p:ph type="subTitle" idx="1"/>
          </p:nvPr>
        </p:nvSpPr>
        <p:spPr>
          <a:xfrm>
            <a:off x="4874025" y="1748625"/>
            <a:ext cx="3556800" cy="2437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Catamaran"/>
              <a:buChar char="●"/>
              <a:defRPr sz="1600">
                <a:latin typeface="Encode Sans Medium"/>
                <a:ea typeface="Encode Sans Medium"/>
                <a:cs typeface="Encode Sans Medium"/>
                <a:sym typeface="Encode Sans Medium"/>
              </a:defRPr>
            </a:lvl1pPr>
            <a:lvl2pPr lvl="1">
              <a:spcBef>
                <a:spcPts val="0"/>
              </a:spcBef>
              <a:spcAft>
                <a:spcPts val="0"/>
              </a:spcAft>
              <a:buClr>
                <a:schemeClr val="lt1"/>
              </a:buClr>
              <a:buSzPts val="1600"/>
              <a:buFont typeface="Nunito"/>
              <a:buChar char="○"/>
              <a:defRPr/>
            </a:lvl2pPr>
            <a:lvl3pPr lvl="2">
              <a:spcBef>
                <a:spcPts val="0"/>
              </a:spcBef>
              <a:spcAft>
                <a:spcPts val="0"/>
              </a:spcAft>
              <a:buClr>
                <a:schemeClr val="lt1"/>
              </a:buClr>
              <a:buSzPts val="1600"/>
              <a:buFont typeface="Nunito"/>
              <a:buChar char="■"/>
              <a:defRPr/>
            </a:lvl3pPr>
            <a:lvl4pPr lvl="3">
              <a:spcBef>
                <a:spcPts val="0"/>
              </a:spcBef>
              <a:spcAft>
                <a:spcPts val="0"/>
              </a:spcAft>
              <a:buClr>
                <a:schemeClr val="lt1"/>
              </a:buClr>
              <a:buSzPts val="1600"/>
              <a:buFont typeface="Nunito"/>
              <a:buChar char="●"/>
              <a:defRPr/>
            </a:lvl4pPr>
            <a:lvl5pPr lvl="4">
              <a:spcBef>
                <a:spcPts val="0"/>
              </a:spcBef>
              <a:spcAft>
                <a:spcPts val="0"/>
              </a:spcAft>
              <a:buClr>
                <a:schemeClr val="lt1"/>
              </a:buClr>
              <a:buSzPts val="1600"/>
              <a:buFont typeface="Nunito"/>
              <a:buChar char="○"/>
              <a:defRPr/>
            </a:lvl5pPr>
            <a:lvl6pPr lvl="5">
              <a:spcBef>
                <a:spcPts val="0"/>
              </a:spcBef>
              <a:spcAft>
                <a:spcPts val="0"/>
              </a:spcAft>
              <a:buClr>
                <a:schemeClr val="lt1"/>
              </a:buClr>
              <a:buSzPts val="1600"/>
              <a:buFont typeface="Nunito"/>
              <a:buChar char="■"/>
              <a:defRPr/>
            </a:lvl6pPr>
            <a:lvl7pPr lvl="6">
              <a:spcBef>
                <a:spcPts val="0"/>
              </a:spcBef>
              <a:spcAft>
                <a:spcPts val="0"/>
              </a:spcAft>
              <a:buClr>
                <a:schemeClr val="lt1"/>
              </a:buClr>
              <a:buSzPts val="1600"/>
              <a:buFont typeface="Nunito"/>
              <a:buChar char="●"/>
              <a:defRPr/>
            </a:lvl7pPr>
            <a:lvl8pPr lvl="7">
              <a:spcBef>
                <a:spcPts val="0"/>
              </a:spcBef>
              <a:spcAft>
                <a:spcPts val="0"/>
              </a:spcAft>
              <a:buClr>
                <a:schemeClr val="lt1"/>
              </a:buClr>
              <a:buSzPts val="1600"/>
              <a:buFont typeface="Nunito"/>
              <a:buChar char="○"/>
              <a:defRPr/>
            </a:lvl8pPr>
            <a:lvl9pPr lvl="8">
              <a:spcBef>
                <a:spcPts val="0"/>
              </a:spcBef>
              <a:spcAft>
                <a:spcPts val="0"/>
              </a:spcAft>
              <a:buClr>
                <a:schemeClr val="lt1"/>
              </a:buClr>
              <a:buSzPts val="1600"/>
              <a:buFont typeface="Nunito"/>
              <a:buChar char="■"/>
              <a:defRPr/>
            </a:lvl9pPr>
          </a:lstStyle>
          <a:p>
            <a:endParaRPr/>
          </a:p>
        </p:txBody>
      </p:sp>
      <p:sp>
        <p:nvSpPr>
          <p:cNvPr id="198" name="Google Shape;198;p16"/>
          <p:cNvSpPr/>
          <p:nvPr/>
        </p:nvSpPr>
        <p:spPr>
          <a:xfrm flipH="1">
            <a:off x="-897307" y="2228675"/>
            <a:ext cx="6325658" cy="3038946"/>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6"/>
          <p:cNvGrpSpPr/>
          <p:nvPr/>
        </p:nvGrpSpPr>
        <p:grpSpPr>
          <a:xfrm>
            <a:off x="-95806" y="2706307"/>
            <a:ext cx="2038449" cy="2437188"/>
            <a:chOff x="6306375" y="4683350"/>
            <a:chExt cx="401950" cy="480575"/>
          </a:xfrm>
        </p:grpSpPr>
        <p:sp>
          <p:nvSpPr>
            <p:cNvPr id="200" name="Google Shape;200;p16"/>
            <p:cNvSpPr/>
            <p:nvPr/>
          </p:nvSpPr>
          <p:spPr>
            <a:xfrm>
              <a:off x="6465000" y="4924625"/>
              <a:ext cx="243325" cy="239300"/>
            </a:xfrm>
            <a:custGeom>
              <a:avLst/>
              <a:gdLst/>
              <a:ahLst/>
              <a:cxnLst/>
              <a:rect l="l" t="t" r="r" b="b"/>
              <a:pathLst>
                <a:path w="9733" h="9572" extrusionOk="0">
                  <a:moveTo>
                    <a:pt x="9732" y="0"/>
                  </a:moveTo>
                  <a:cubicBezTo>
                    <a:pt x="9732" y="0"/>
                    <a:pt x="1452" y="162"/>
                    <a:pt x="0" y="9571"/>
                  </a:cubicBezTo>
                  <a:lnTo>
                    <a:pt x="6372" y="9571"/>
                  </a:lnTo>
                  <a:cubicBezTo>
                    <a:pt x="6372" y="9571"/>
                    <a:pt x="9356" y="4732"/>
                    <a:pt x="9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6545650" y="4970950"/>
              <a:ext cx="114275" cy="166075"/>
            </a:xfrm>
            <a:custGeom>
              <a:avLst/>
              <a:gdLst/>
              <a:ahLst/>
              <a:cxnLst/>
              <a:rect l="l" t="t" r="r" b="b"/>
              <a:pathLst>
                <a:path w="4571" h="6643" extrusionOk="0">
                  <a:moveTo>
                    <a:pt x="4420" y="0"/>
                  </a:moveTo>
                  <a:cubicBezTo>
                    <a:pt x="4379" y="0"/>
                    <a:pt x="4335" y="23"/>
                    <a:pt x="4302" y="56"/>
                  </a:cubicBezTo>
                  <a:cubicBezTo>
                    <a:pt x="4168" y="218"/>
                    <a:pt x="995" y="4223"/>
                    <a:pt x="27" y="6455"/>
                  </a:cubicBezTo>
                  <a:cubicBezTo>
                    <a:pt x="1" y="6535"/>
                    <a:pt x="27" y="6616"/>
                    <a:pt x="108" y="6643"/>
                  </a:cubicBezTo>
                  <a:lnTo>
                    <a:pt x="162" y="6643"/>
                  </a:lnTo>
                  <a:cubicBezTo>
                    <a:pt x="189" y="6643"/>
                    <a:pt x="242" y="6616"/>
                    <a:pt x="269" y="6562"/>
                  </a:cubicBezTo>
                  <a:cubicBezTo>
                    <a:pt x="1237" y="4385"/>
                    <a:pt x="4490" y="271"/>
                    <a:pt x="4517" y="218"/>
                  </a:cubicBezTo>
                  <a:cubicBezTo>
                    <a:pt x="4571" y="164"/>
                    <a:pt x="4544" y="83"/>
                    <a:pt x="4490" y="29"/>
                  </a:cubicBezTo>
                  <a:cubicBezTo>
                    <a:pt x="4470" y="9"/>
                    <a:pt x="444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rgbClr val="553E73"/>
                </a:solidFill>
                <a:latin typeface="Prompt ExtraBold"/>
                <a:ea typeface="Prompt ExtraBold"/>
                <a:cs typeface="Prompt ExtraBold"/>
                <a:sym typeface="Promp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67" name="Google Shape;267;p21"/>
          <p:cNvSpPr/>
          <p:nvPr/>
        </p:nvSpPr>
        <p:spPr>
          <a:xfrm>
            <a:off x="2972978" y="2226549"/>
            <a:ext cx="7380774" cy="2987896"/>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672718" y="2965829"/>
            <a:ext cx="567724" cy="318241"/>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21"/>
          <p:cNvGrpSpPr/>
          <p:nvPr/>
        </p:nvGrpSpPr>
        <p:grpSpPr>
          <a:xfrm flipH="1">
            <a:off x="7693535" y="-153896"/>
            <a:ext cx="1474481" cy="1726928"/>
            <a:chOff x="2113525" y="967625"/>
            <a:chExt cx="550200" cy="644400"/>
          </a:xfrm>
        </p:grpSpPr>
        <p:sp>
          <p:nvSpPr>
            <p:cNvPr id="270" name="Google Shape;270;p21"/>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rgbClr val="FFFFFF"/>
                </a:solidFill>
              </a:defRPr>
            </a:lvl1pPr>
            <a:lvl2pPr lvl="1" algn="r">
              <a:buNone/>
              <a:defRPr sz="1000">
                <a:solidFill>
                  <a:srgbClr val="FFFFFF"/>
                </a:solidFill>
              </a:defRPr>
            </a:lvl2pPr>
            <a:lvl3pPr lvl="2" algn="r">
              <a:buNone/>
              <a:defRPr sz="1000">
                <a:solidFill>
                  <a:srgbClr val="FFFFFF"/>
                </a:solidFill>
              </a:defRPr>
            </a:lvl3pPr>
            <a:lvl4pPr lvl="3" algn="r">
              <a:buNone/>
              <a:defRPr sz="1000">
                <a:solidFill>
                  <a:srgbClr val="FFFFFF"/>
                </a:solidFill>
              </a:defRPr>
            </a:lvl4pPr>
            <a:lvl5pPr lvl="4" algn="r">
              <a:buNone/>
              <a:defRPr sz="1000">
                <a:solidFill>
                  <a:srgbClr val="FFFFFF"/>
                </a:solidFill>
              </a:defRPr>
            </a:lvl5pPr>
            <a:lvl6pPr lvl="5" algn="r">
              <a:buNone/>
              <a:defRPr sz="1000">
                <a:solidFill>
                  <a:srgbClr val="FFFFFF"/>
                </a:solidFill>
              </a:defRPr>
            </a:lvl6pPr>
            <a:lvl7pPr lvl="6" algn="r">
              <a:buNone/>
              <a:defRPr sz="1000">
                <a:solidFill>
                  <a:srgbClr val="FFFFFF"/>
                </a:solidFill>
              </a:defRPr>
            </a:lvl7pPr>
            <a:lvl8pPr lvl="7" algn="r">
              <a:buNone/>
              <a:defRPr sz="1000">
                <a:solidFill>
                  <a:srgbClr val="FFFFFF"/>
                </a:solidFill>
              </a:defRPr>
            </a:lvl8pPr>
            <a:lvl9pPr lvl="8" algn="r">
              <a:buNone/>
              <a:defRPr sz="1000">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67" r:id="rId9"/>
    <p:sldLayoutId id="2147483677" r:id="rId10"/>
    <p:sldLayoutId id="2147483678" r:id="rId11"/>
    <p:sldLayoutId id="2147483679"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p38"/>
          <p:cNvSpPr txBox="1">
            <a:spLocks noGrp="1"/>
          </p:cNvSpPr>
          <p:nvPr>
            <p:ph type="ctrTitle"/>
          </p:nvPr>
        </p:nvSpPr>
        <p:spPr>
          <a:xfrm>
            <a:off x="713225" y="709075"/>
            <a:ext cx="5129640" cy="297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000" dirty="0"/>
              <a:t>SISTEMAS EMPRESARIALES </a:t>
            </a:r>
            <a:br>
              <a:rPr lang="es-CO" sz="4000" dirty="0"/>
            </a:br>
            <a:r>
              <a:rPr lang="en" sz="4000" dirty="0">
                <a:solidFill>
                  <a:schemeClr val="lt2"/>
                </a:solidFill>
              </a:rPr>
              <a:t>Explorer Workshop</a:t>
            </a:r>
            <a:endParaRPr sz="4000" dirty="0"/>
          </a:p>
        </p:txBody>
      </p:sp>
      <p:sp>
        <p:nvSpPr>
          <p:cNvPr id="494" name="Google Shape;494;p38"/>
          <p:cNvSpPr txBox="1">
            <a:spLocks noGrp="1"/>
          </p:cNvSpPr>
          <p:nvPr>
            <p:ph type="subTitle" idx="1"/>
          </p:nvPr>
        </p:nvSpPr>
        <p:spPr>
          <a:xfrm>
            <a:off x="713225" y="3724613"/>
            <a:ext cx="3393300" cy="7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Sergio Andres Molano Valencia</a:t>
            </a:r>
          </a:p>
          <a:p>
            <a:pPr marL="0" lvl="0" indent="0" algn="l" rtl="0">
              <a:spcBef>
                <a:spcPts val="0"/>
              </a:spcBef>
              <a:spcAft>
                <a:spcPts val="0"/>
              </a:spcAft>
              <a:buNone/>
            </a:pPr>
            <a:r>
              <a:rPr lang="en" dirty="0"/>
              <a:t>María Paula Tellez Vallejo</a:t>
            </a:r>
            <a:endParaRPr dirty="0"/>
          </a:p>
        </p:txBody>
      </p:sp>
      <p:grpSp>
        <p:nvGrpSpPr>
          <p:cNvPr id="495" name="Google Shape;495;p38"/>
          <p:cNvGrpSpPr/>
          <p:nvPr/>
        </p:nvGrpSpPr>
        <p:grpSpPr>
          <a:xfrm>
            <a:off x="5524647" y="1175658"/>
            <a:ext cx="3300919" cy="3455718"/>
            <a:chOff x="5038637" y="1379295"/>
            <a:chExt cx="3867436" cy="3603008"/>
          </a:xfrm>
        </p:grpSpPr>
        <p:grpSp>
          <p:nvGrpSpPr>
            <p:cNvPr id="496" name="Google Shape;496;p38"/>
            <p:cNvGrpSpPr/>
            <p:nvPr/>
          </p:nvGrpSpPr>
          <p:grpSpPr>
            <a:xfrm>
              <a:off x="6111824" y="1698350"/>
              <a:ext cx="1174194" cy="1174194"/>
              <a:chOff x="5586574" y="-168025"/>
              <a:chExt cx="1174194" cy="1174194"/>
            </a:xfrm>
          </p:grpSpPr>
          <p:sp>
            <p:nvSpPr>
              <p:cNvPr id="497" name="Google Shape;497;p38"/>
              <p:cNvSpPr/>
              <p:nvPr/>
            </p:nvSpPr>
            <p:spPr>
              <a:xfrm>
                <a:off x="5586574" y="-168025"/>
                <a:ext cx="1174194" cy="1174194"/>
              </a:xfrm>
              <a:custGeom>
                <a:avLst/>
                <a:gdLst/>
                <a:ahLst/>
                <a:cxnLst/>
                <a:rect l="l" t="t" r="r" b="b"/>
                <a:pathLst>
                  <a:path w="15970" h="15970" extrusionOk="0">
                    <a:moveTo>
                      <a:pt x="7985" y="4570"/>
                    </a:moveTo>
                    <a:cubicBezTo>
                      <a:pt x="9867" y="4570"/>
                      <a:pt x="11399" y="6103"/>
                      <a:pt x="11399" y="7985"/>
                    </a:cubicBezTo>
                    <a:cubicBezTo>
                      <a:pt x="11399" y="9867"/>
                      <a:pt x="9867" y="11399"/>
                      <a:pt x="7985" y="11399"/>
                    </a:cubicBezTo>
                    <a:cubicBezTo>
                      <a:pt x="6103" y="11399"/>
                      <a:pt x="4571" y="9867"/>
                      <a:pt x="4571" y="7985"/>
                    </a:cubicBezTo>
                    <a:cubicBezTo>
                      <a:pt x="4571" y="6103"/>
                      <a:pt x="6103" y="4570"/>
                      <a:pt x="7985" y="4570"/>
                    </a:cubicBezTo>
                    <a:close/>
                    <a:moveTo>
                      <a:pt x="7098" y="0"/>
                    </a:moveTo>
                    <a:lnTo>
                      <a:pt x="6668" y="2178"/>
                    </a:lnTo>
                    <a:cubicBezTo>
                      <a:pt x="5996" y="2339"/>
                      <a:pt x="5377" y="2581"/>
                      <a:pt x="4840" y="2957"/>
                    </a:cubicBezTo>
                    <a:lnTo>
                      <a:pt x="2958" y="1721"/>
                    </a:lnTo>
                    <a:lnTo>
                      <a:pt x="1721" y="2957"/>
                    </a:lnTo>
                    <a:lnTo>
                      <a:pt x="2958" y="4812"/>
                    </a:lnTo>
                    <a:cubicBezTo>
                      <a:pt x="2608" y="5377"/>
                      <a:pt x="2340" y="5995"/>
                      <a:pt x="2178" y="6667"/>
                    </a:cubicBezTo>
                    <a:lnTo>
                      <a:pt x="1" y="7097"/>
                    </a:lnTo>
                    <a:lnTo>
                      <a:pt x="1" y="8872"/>
                    </a:lnTo>
                    <a:lnTo>
                      <a:pt x="2178" y="9302"/>
                    </a:lnTo>
                    <a:cubicBezTo>
                      <a:pt x="2340" y="9974"/>
                      <a:pt x="2608" y="10592"/>
                      <a:pt x="2958" y="11130"/>
                    </a:cubicBezTo>
                    <a:lnTo>
                      <a:pt x="1721" y="13012"/>
                    </a:lnTo>
                    <a:lnTo>
                      <a:pt x="2958" y="14249"/>
                    </a:lnTo>
                    <a:lnTo>
                      <a:pt x="4840" y="13012"/>
                    </a:lnTo>
                    <a:cubicBezTo>
                      <a:pt x="5377" y="13361"/>
                      <a:pt x="5996" y="13630"/>
                      <a:pt x="6668" y="13792"/>
                    </a:cubicBezTo>
                    <a:lnTo>
                      <a:pt x="7098" y="15969"/>
                    </a:lnTo>
                    <a:lnTo>
                      <a:pt x="8872" y="15969"/>
                    </a:lnTo>
                    <a:lnTo>
                      <a:pt x="9303" y="13792"/>
                    </a:lnTo>
                    <a:cubicBezTo>
                      <a:pt x="9975" y="13630"/>
                      <a:pt x="10593" y="13361"/>
                      <a:pt x="11158" y="13012"/>
                    </a:cubicBezTo>
                    <a:lnTo>
                      <a:pt x="13013" y="14249"/>
                    </a:lnTo>
                    <a:lnTo>
                      <a:pt x="14249" y="13012"/>
                    </a:lnTo>
                    <a:lnTo>
                      <a:pt x="13013" y="11130"/>
                    </a:lnTo>
                    <a:cubicBezTo>
                      <a:pt x="13362" y="10592"/>
                      <a:pt x="13631" y="9974"/>
                      <a:pt x="13792" y="9302"/>
                    </a:cubicBezTo>
                    <a:lnTo>
                      <a:pt x="15970" y="8872"/>
                    </a:lnTo>
                    <a:lnTo>
                      <a:pt x="15970" y="7097"/>
                    </a:lnTo>
                    <a:lnTo>
                      <a:pt x="13792" y="6667"/>
                    </a:lnTo>
                    <a:cubicBezTo>
                      <a:pt x="13631" y="5995"/>
                      <a:pt x="13389" y="5377"/>
                      <a:pt x="13013" y="4812"/>
                    </a:cubicBezTo>
                    <a:lnTo>
                      <a:pt x="14249" y="2957"/>
                    </a:lnTo>
                    <a:lnTo>
                      <a:pt x="13013" y="1721"/>
                    </a:lnTo>
                    <a:lnTo>
                      <a:pt x="11158" y="2957"/>
                    </a:lnTo>
                    <a:cubicBezTo>
                      <a:pt x="10593" y="2608"/>
                      <a:pt x="9975" y="2339"/>
                      <a:pt x="9303" y="2178"/>
                    </a:cubicBezTo>
                    <a:lnTo>
                      <a:pt x="8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5831702" y="77030"/>
                <a:ext cx="685915" cy="684003"/>
              </a:xfrm>
              <a:custGeom>
                <a:avLst/>
                <a:gdLst/>
                <a:ahLst/>
                <a:cxnLst/>
                <a:rect l="l" t="t" r="r" b="b"/>
                <a:pathLst>
                  <a:path w="9329" h="9303" extrusionOk="0">
                    <a:moveTo>
                      <a:pt x="4651" y="1237"/>
                    </a:moveTo>
                    <a:cubicBezTo>
                      <a:pt x="6533" y="1237"/>
                      <a:pt x="8065" y="2770"/>
                      <a:pt x="8065" y="4652"/>
                    </a:cubicBezTo>
                    <a:cubicBezTo>
                      <a:pt x="8065" y="6534"/>
                      <a:pt x="6533" y="8066"/>
                      <a:pt x="4651" y="8066"/>
                    </a:cubicBezTo>
                    <a:cubicBezTo>
                      <a:pt x="2769" y="8066"/>
                      <a:pt x="1237" y="6534"/>
                      <a:pt x="1237" y="4652"/>
                    </a:cubicBezTo>
                    <a:cubicBezTo>
                      <a:pt x="1237" y="2770"/>
                      <a:pt x="2769" y="1237"/>
                      <a:pt x="4651" y="1237"/>
                    </a:cubicBezTo>
                    <a:close/>
                    <a:moveTo>
                      <a:pt x="4651" y="1"/>
                    </a:moveTo>
                    <a:cubicBezTo>
                      <a:pt x="2070" y="1"/>
                      <a:pt x="0" y="2071"/>
                      <a:pt x="0" y="4652"/>
                    </a:cubicBezTo>
                    <a:cubicBezTo>
                      <a:pt x="0" y="7233"/>
                      <a:pt x="2070" y="9303"/>
                      <a:pt x="4651" y="9303"/>
                    </a:cubicBezTo>
                    <a:cubicBezTo>
                      <a:pt x="7232" y="9303"/>
                      <a:pt x="9329" y="7233"/>
                      <a:pt x="9329" y="4652"/>
                    </a:cubicBezTo>
                    <a:cubicBezTo>
                      <a:pt x="9329" y="2071"/>
                      <a:pt x="7232" y="1"/>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8"/>
            <p:cNvGrpSpPr/>
            <p:nvPr/>
          </p:nvGrpSpPr>
          <p:grpSpPr>
            <a:xfrm>
              <a:off x="5038637" y="1379295"/>
              <a:ext cx="3867436" cy="3603008"/>
              <a:chOff x="4646433" y="2701025"/>
              <a:chExt cx="2504167" cy="2332950"/>
            </a:xfrm>
          </p:grpSpPr>
          <p:sp>
            <p:nvSpPr>
              <p:cNvPr id="500" name="Google Shape;500;p38"/>
              <p:cNvSpPr/>
              <p:nvPr/>
            </p:nvSpPr>
            <p:spPr>
              <a:xfrm>
                <a:off x="4855350" y="3465950"/>
                <a:ext cx="2221975" cy="1354300"/>
              </a:xfrm>
              <a:custGeom>
                <a:avLst/>
                <a:gdLst/>
                <a:ahLst/>
                <a:cxnLst/>
                <a:rect l="l" t="t" r="r" b="b"/>
                <a:pathLst>
                  <a:path w="88879" h="54172" extrusionOk="0">
                    <a:moveTo>
                      <a:pt x="0" y="1"/>
                    </a:moveTo>
                    <a:lnTo>
                      <a:pt x="0" y="54172"/>
                    </a:lnTo>
                    <a:lnTo>
                      <a:pt x="88879" y="54172"/>
                    </a:lnTo>
                    <a:lnTo>
                      <a:pt x="88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4964900" y="3564750"/>
                <a:ext cx="2002875" cy="1174175"/>
              </a:xfrm>
              <a:custGeom>
                <a:avLst/>
                <a:gdLst/>
                <a:ahLst/>
                <a:cxnLst/>
                <a:rect l="l" t="t" r="r" b="b"/>
                <a:pathLst>
                  <a:path w="80115" h="46967" extrusionOk="0">
                    <a:moveTo>
                      <a:pt x="0" y="1"/>
                    </a:moveTo>
                    <a:lnTo>
                      <a:pt x="0" y="46967"/>
                    </a:lnTo>
                    <a:lnTo>
                      <a:pt x="80115" y="46967"/>
                    </a:lnTo>
                    <a:lnTo>
                      <a:pt x="80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330600" y="3723375"/>
                <a:ext cx="564600" cy="399250"/>
              </a:xfrm>
              <a:custGeom>
                <a:avLst/>
                <a:gdLst/>
                <a:ahLst/>
                <a:cxnLst/>
                <a:rect l="l" t="t" r="r" b="b"/>
                <a:pathLst>
                  <a:path w="22584" h="15970" extrusionOk="0">
                    <a:moveTo>
                      <a:pt x="1882" y="0"/>
                    </a:moveTo>
                    <a:cubicBezTo>
                      <a:pt x="834" y="0"/>
                      <a:pt x="1" y="834"/>
                      <a:pt x="1" y="1882"/>
                    </a:cubicBezTo>
                    <a:lnTo>
                      <a:pt x="1" y="14087"/>
                    </a:lnTo>
                    <a:cubicBezTo>
                      <a:pt x="1" y="15136"/>
                      <a:pt x="834" y="15969"/>
                      <a:pt x="1882" y="15969"/>
                    </a:cubicBezTo>
                    <a:lnTo>
                      <a:pt x="20701" y="15969"/>
                    </a:lnTo>
                    <a:cubicBezTo>
                      <a:pt x="21750" y="15969"/>
                      <a:pt x="22583" y="15136"/>
                      <a:pt x="22583" y="14087"/>
                    </a:cubicBezTo>
                    <a:lnTo>
                      <a:pt x="22583" y="1882"/>
                    </a:lnTo>
                    <a:cubicBezTo>
                      <a:pt x="22583" y="834"/>
                      <a:pt x="21750" y="0"/>
                      <a:pt x="20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161150" y="3648100"/>
                <a:ext cx="919450" cy="549800"/>
              </a:xfrm>
              <a:custGeom>
                <a:avLst/>
                <a:gdLst/>
                <a:ahLst/>
                <a:cxnLst/>
                <a:rect l="l" t="t" r="r" b="b"/>
                <a:pathLst>
                  <a:path w="36778" h="21992" extrusionOk="0">
                    <a:moveTo>
                      <a:pt x="1318" y="0"/>
                    </a:moveTo>
                    <a:cubicBezTo>
                      <a:pt x="592" y="0"/>
                      <a:pt x="0" y="592"/>
                      <a:pt x="0" y="1344"/>
                    </a:cubicBezTo>
                    <a:lnTo>
                      <a:pt x="0" y="20674"/>
                    </a:lnTo>
                    <a:cubicBezTo>
                      <a:pt x="0" y="21400"/>
                      <a:pt x="592" y="21991"/>
                      <a:pt x="1318" y="21991"/>
                    </a:cubicBezTo>
                    <a:lnTo>
                      <a:pt x="35460" y="21991"/>
                    </a:lnTo>
                    <a:cubicBezTo>
                      <a:pt x="36186" y="21991"/>
                      <a:pt x="36778" y="21400"/>
                      <a:pt x="36778" y="20674"/>
                    </a:cubicBezTo>
                    <a:lnTo>
                      <a:pt x="36778" y="1344"/>
                    </a:lnTo>
                    <a:cubicBezTo>
                      <a:pt x="36778" y="619"/>
                      <a:pt x="36186" y="0"/>
                      <a:pt x="35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161150" y="3648775"/>
                <a:ext cx="919450" cy="102850"/>
              </a:xfrm>
              <a:custGeom>
                <a:avLst/>
                <a:gdLst/>
                <a:ahLst/>
                <a:cxnLst/>
                <a:rect l="l" t="t" r="r" b="b"/>
                <a:pathLst>
                  <a:path w="36778" h="4114" extrusionOk="0">
                    <a:moveTo>
                      <a:pt x="1318" y="0"/>
                    </a:moveTo>
                    <a:cubicBezTo>
                      <a:pt x="592" y="0"/>
                      <a:pt x="0" y="592"/>
                      <a:pt x="0" y="1317"/>
                    </a:cubicBezTo>
                    <a:lnTo>
                      <a:pt x="0" y="4113"/>
                    </a:lnTo>
                    <a:lnTo>
                      <a:pt x="36778" y="4113"/>
                    </a:lnTo>
                    <a:lnTo>
                      <a:pt x="36778" y="1317"/>
                    </a:lnTo>
                    <a:cubicBezTo>
                      <a:pt x="36778" y="592"/>
                      <a:pt x="36186" y="0"/>
                      <a:pt x="35460" y="0"/>
                    </a:cubicBezTo>
                    <a:close/>
                  </a:path>
                </a:pathLst>
              </a:custGeom>
              <a:solidFill>
                <a:srgbClr val="E4E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161150" y="3648100"/>
                <a:ext cx="919450" cy="76625"/>
              </a:xfrm>
              <a:custGeom>
                <a:avLst/>
                <a:gdLst/>
                <a:ahLst/>
                <a:cxnLst/>
                <a:rect l="l" t="t" r="r" b="b"/>
                <a:pathLst>
                  <a:path w="36778" h="3065" extrusionOk="0">
                    <a:moveTo>
                      <a:pt x="1318" y="0"/>
                    </a:moveTo>
                    <a:cubicBezTo>
                      <a:pt x="592" y="0"/>
                      <a:pt x="0" y="592"/>
                      <a:pt x="0" y="1344"/>
                    </a:cubicBezTo>
                    <a:lnTo>
                      <a:pt x="0" y="3065"/>
                    </a:lnTo>
                    <a:lnTo>
                      <a:pt x="36778" y="3065"/>
                    </a:lnTo>
                    <a:lnTo>
                      <a:pt x="36778" y="1344"/>
                    </a:lnTo>
                    <a:cubicBezTo>
                      <a:pt x="36778" y="619"/>
                      <a:pt x="36186" y="0"/>
                      <a:pt x="35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6300" y="3826200"/>
                <a:ext cx="144525" cy="271550"/>
              </a:xfrm>
              <a:custGeom>
                <a:avLst/>
                <a:gdLst/>
                <a:ahLst/>
                <a:cxnLst/>
                <a:rect l="l" t="t" r="r" b="b"/>
                <a:pathLst>
                  <a:path w="5781" h="10862" extrusionOk="0">
                    <a:moveTo>
                      <a:pt x="2958" y="0"/>
                    </a:moveTo>
                    <a:cubicBezTo>
                      <a:pt x="2044" y="0"/>
                      <a:pt x="1318" y="242"/>
                      <a:pt x="807" y="699"/>
                    </a:cubicBezTo>
                    <a:cubicBezTo>
                      <a:pt x="269" y="1183"/>
                      <a:pt x="1" y="1855"/>
                      <a:pt x="1" y="2770"/>
                    </a:cubicBezTo>
                    <a:cubicBezTo>
                      <a:pt x="1" y="3388"/>
                      <a:pt x="135" y="3926"/>
                      <a:pt x="404" y="4356"/>
                    </a:cubicBezTo>
                    <a:cubicBezTo>
                      <a:pt x="700" y="4786"/>
                      <a:pt x="1022" y="5189"/>
                      <a:pt x="1425" y="5512"/>
                    </a:cubicBezTo>
                    <a:lnTo>
                      <a:pt x="2339" y="6318"/>
                    </a:lnTo>
                    <a:cubicBezTo>
                      <a:pt x="2689" y="6614"/>
                      <a:pt x="2985" y="6937"/>
                      <a:pt x="3200" y="7232"/>
                    </a:cubicBezTo>
                    <a:cubicBezTo>
                      <a:pt x="3388" y="7528"/>
                      <a:pt x="3495" y="7904"/>
                      <a:pt x="3495" y="8335"/>
                    </a:cubicBezTo>
                    <a:cubicBezTo>
                      <a:pt x="3495" y="8496"/>
                      <a:pt x="3469" y="8684"/>
                      <a:pt x="3388" y="8845"/>
                    </a:cubicBezTo>
                    <a:cubicBezTo>
                      <a:pt x="3307" y="9007"/>
                      <a:pt x="3146" y="9087"/>
                      <a:pt x="2904" y="9087"/>
                    </a:cubicBezTo>
                    <a:cubicBezTo>
                      <a:pt x="2716" y="9087"/>
                      <a:pt x="2555" y="9033"/>
                      <a:pt x="2420" y="8926"/>
                    </a:cubicBezTo>
                    <a:cubicBezTo>
                      <a:pt x="2286" y="8792"/>
                      <a:pt x="2178" y="8576"/>
                      <a:pt x="2098" y="8308"/>
                    </a:cubicBezTo>
                    <a:cubicBezTo>
                      <a:pt x="2044" y="8039"/>
                      <a:pt x="1990" y="7662"/>
                      <a:pt x="1990" y="7205"/>
                    </a:cubicBezTo>
                    <a:lnTo>
                      <a:pt x="1" y="7528"/>
                    </a:lnTo>
                    <a:cubicBezTo>
                      <a:pt x="27" y="8308"/>
                      <a:pt x="135" y="8926"/>
                      <a:pt x="377" y="9437"/>
                    </a:cubicBezTo>
                    <a:cubicBezTo>
                      <a:pt x="592" y="9921"/>
                      <a:pt x="942" y="10270"/>
                      <a:pt x="1372" y="10512"/>
                    </a:cubicBezTo>
                    <a:cubicBezTo>
                      <a:pt x="1829" y="10754"/>
                      <a:pt x="2366" y="10862"/>
                      <a:pt x="3038" y="10862"/>
                    </a:cubicBezTo>
                    <a:cubicBezTo>
                      <a:pt x="3603" y="10862"/>
                      <a:pt x="4087" y="10754"/>
                      <a:pt x="4490" y="10512"/>
                    </a:cubicBezTo>
                    <a:cubicBezTo>
                      <a:pt x="4893" y="10270"/>
                      <a:pt x="5216" y="9948"/>
                      <a:pt x="5458" y="9544"/>
                    </a:cubicBezTo>
                    <a:cubicBezTo>
                      <a:pt x="5673" y="9141"/>
                      <a:pt x="5781" y="8711"/>
                      <a:pt x="5781" y="8200"/>
                    </a:cubicBezTo>
                    <a:cubicBezTo>
                      <a:pt x="5781" y="7474"/>
                      <a:pt x="5619" y="6856"/>
                      <a:pt x="5324" y="6372"/>
                    </a:cubicBezTo>
                    <a:cubicBezTo>
                      <a:pt x="5001" y="5861"/>
                      <a:pt x="4598" y="5431"/>
                      <a:pt x="4141" y="5028"/>
                    </a:cubicBezTo>
                    <a:lnTo>
                      <a:pt x="3280" y="4248"/>
                    </a:lnTo>
                    <a:cubicBezTo>
                      <a:pt x="2985" y="3979"/>
                      <a:pt x="2716" y="3737"/>
                      <a:pt x="2528" y="3495"/>
                    </a:cubicBezTo>
                    <a:cubicBezTo>
                      <a:pt x="2366" y="3227"/>
                      <a:pt x="2259" y="2931"/>
                      <a:pt x="2259" y="2528"/>
                    </a:cubicBezTo>
                    <a:cubicBezTo>
                      <a:pt x="2259" y="2339"/>
                      <a:pt x="2313" y="2151"/>
                      <a:pt x="2420" y="1990"/>
                    </a:cubicBezTo>
                    <a:cubicBezTo>
                      <a:pt x="2501" y="1802"/>
                      <a:pt x="2662" y="1694"/>
                      <a:pt x="2877" y="1694"/>
                    </a:cubicBezTo>
                    <a:cubicBezTo>
                      <a:pt x="3092" y="1694"/>
                      <a:pt x="3227" y="1775"/>
                      <a:pt x="3334" y="1882"/>
                    </a:cubicBezTo>
                    <a:cubicBezTo>
                      <a:pt x="3415" y="2017"/>
                      <a:pt x="3495" y="2205"/>
                      <a:pt x="3522" y="2420"/>
                    </a:cubicBezTo>
                    <a:cubicBezTo>
                      <a:pt x="3549" y="2662"/>
                      <a:pt x="3576" y="2931"/>
                      <a:pt x="3576" y="3253"/>
                    </a:cubicBezTo>
                    <a:lnTo>
                      <a:pt x="5592" y="2985"/>
                    </a:lnTo>
                    <a:cubicBezTo>
                      <a:pt x="5566" y="2689"/>
                      <a:pt x="5539" y="2339"/>
                      <a:pt x="5485" y="2017"/>
                    </a:cubicBezTo>
                    <a:cubicBezTo>
                      <a:pt x="5404" y="1667"/>
                      <a:pt x="5297" y="1345"/>
                      <a:pt x="5109" y="1022"/>
                    </a:cubicBezTo>
                    <a:cubicBezTo>
                      <a:pt x="4920" y="726"/>
                      <a:pt x="4678" y="484"/>
                      <a:pt x="4329" y="269"/>
                    </a:cubicBezTo>
                    <a:cubicBezTo>
                      <a:pt x="3979" y="81"/>
                      <a:pt x="3522" y="0"/>
                      <a:pt x="29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554325" y="3829550"/>
                <a:ext cx="119650" cy="264850"/>
              </a:xfrm>
              <a:custGeom>
                <a:avLst/>
                <a:gdLst/>
                <a:ahLst/>
                <a:cxnLst/>
                <a:rect l="l" t="t" r="r" b="b"/>
                <a:pathLst>
                  <a:path w="4786" h="10594" extrusionOk="0">
                    <a:moveTo>
                      <a:pt x="1" y="1"/>
                    </a:moveTo>
                    <a:lnTo>
                      <a:pt x="1" y="10593"/>
                    </a:lnTo>
                    <a:lnTo>
                      <a:pt x="4786" y="10593"/>
                    </a:lnTo>
                    <a:lnTo>
                      <a:pt x="4786" y="9007"/>
                    </a:lnTo>
                    <a:lnTo>
                      <a:pt x="2339" y="9007"/>
                    </a:lnTo>
                    <a:lnTo>
                      <a:pt x="2339" y="5835"/>
                    </a:lnTo>
                    <a:lnTo>
                      <a:pt x="4168" y="5835"/>
                    </a:lnTo>
                    <a:lnTo>
                      <a:pt x="4168" y="4222"/>
                    </a:lnTo>
                    <a:lnTo>
                      <a:pt x="2339" y="4222"/>
                    </a:lnTo>
                    <a:lnTo>
                      <a:pt x="2339" y="1614"/>
                    </a:lnTo>
                    <a:lnTo>
                      <a:pt x="4759" y="1614"/>
                    </a:lnTo>
                    <a:lnTo>
                      <a:pt x="4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696800" y="3826200"/>
                <a:ext cx="158650" cy="271550"/>
              </a:xfrm>
              <a:custGeom>
                <a:avLst/>
                <a:gdLst/>
                <a:ahLst/>
                <a:cxnLst/>
                <a:rect l="l" t="t" r="r" b="b"/>
                <a:pathLst>
                  <a:path w="6346" h="10862" extrusionOk="0">
                    <a:moveTo>
                      <a:pt x="3173" y="1640"/>
                    </a:moveTo>
                    <a:cubicBezTo>
                      <a:pt x="3415" y="1640"/>
                      <a:pt x="3577" y="1694"/>
                      <a:pt x="3711" y="1829"/>
                    </a:cubicBezTo>
                    <a:cubicBezTo>
                      <a:pt x="3819" y="1936"/>
                      <a:pt x="3872" y="2097"/>
                      <a:pt x="3926" y="2286"/>
                    </a:cubicBezTo>
                    <a:cubicBezTo>
                      <a:pt x="3953" y="2474"/>
                      <a:pt x="3980" y="2662"/>
                      <a:pt x="3980" y="2877"/>
                    </a:cubicBezTo>
                    <a:lnTo>
                      <a:pt x="3980" y="7985"/>
                    </a:lnTo>
                    <a:cubicBezTo>
                      <a:pt x="3980" y="8173"/>
                      <a:pt x="3953" y="8361"/>
                      <a:pt x="3926" y="8550"/>
                    </a:cubicBezTo>
                    <a:cubicBezTo>
                      <a:pt x="3872" y="8765"/>
                      <a:pt x="3819" y="8899"/>
                      <a:pt x="3711" y="9033"/>
                    </a:cubicBezTo>
                    <a:cubicBezTo>
                      <a:pt x="3577" y="9141"/>
                      <a:pt x="3415" y="9222"/>
                      <a:pt x="3173" y="9222"/>
                    </a:cubicBezTo>
                    <a:cubicBezTo>
                      <a:pt x="2931" y="9222"/>
                      <a:pt x="2743" y="9141"/>
                      <a:pt x="2636" y="9033"/>
                    </a:cubicBezTo>
                    <a:cubicBezTo>
                      <a:pt x="2528" y="8899"/>
                      <a:pt x="2447" y="8765"/>
                      <a:pt x="2421" y="8550"/>
                    </a:cubicBezTo>
                    <a:cubicBezTo>
                      <a:pt x="2394" y="8361"/>
                      <a:pt x="2394" y="8173"/>
                      <a:pt x="2394" y="7985"/>
                    </a:cubicBezTo>
                    <a:lnTo>
                      <a:pt x="2394" y="2877"/>
                    </a:lnTo>
                    <a:cubicBezTo>
                      <a:pt x="2394" y="2662"/>
                      <a:pt x="2394" y="2474"/>
                      <a:pt x="2447" y="2286"/>
                    </a:cubicBezTo>
                    <a:cubicBezTo>
                      <a:pt x="2474" y="2097"/>
                      <a:pt x="2528" y="1936"/>
                      <a:pt x="2662" y="1829"/>
                    </a:cubicBezTo>
                    <a:cubicBezTo>
                      <a:pt x="2770" y="1694"/>
                      <a:pt x="2931" y="1640"/>
                      <a:pt x="3173" y="1640"/>
                    </a:cubicBezTo>
                    <a:close/>
                    <a:moveTo>
                      <a:pt x="3173" y="0"/>
                    </a:moveTo>
                    <a:cubicBezTo>
                      <a:pt x="2367" y="0"/>
                      <a:pt x="1748" y="135"/>
                      <a:pt x="1291" y="404"/>
                    </a:cubicBezTo>
                    <a:cubicBezTo>
                      <a:pt x="834" y="699"/>
                      <a:pt x="485" y="1076"/>
                      <a:pt x="297" y="1587"/>
                    </a:cubicBezTo>
                    <a:cubicBezTo>
                      <a:pt x="109" y="2097"/>
                      <a:pt x="1" y="2716"/>
                      <a:pt x="1" y="3469"/>
                    </a:cubicBezTo>
                    <a:lnTo>
                      <a:pt x="1" y="7394"/>
                    </a:lnTo>
                    <a:cubicBezTo>
                      <a:pt x="1" y="8119"/>
                      <a:pt x="82" y="8738"/>
                      <a:pt x="297" y="9249"/>
                    </a:cubicBezTo>
                    <a:cubicBezTo>
                      <a:pt x="485" y="9786"/>
                      <a:pt x="834" y="10163"/>
                      <a:pt x="1291" y="10458"/>
                    </a:cubicBezTo>
                    <a:cubicBezTo>
                      <a:pt x="1748" y="10727"/>
                      <a:pt x="2367" y="10862"/>
                      <a:pt x="3173" y="10862"/>
                    </a:cubicBezTo>
                    <a:cubicBezTo>
                      <a:pt x="3953" y="10862"/>
                      <a:pt x="4598" y="10727"/>
                      <a:pt x="5055" y="10458"/>
                    </a:cubicBezTo>
                    <a:cubicBezTo>
                      <a:pt x="5512" y="10190"/>
                      <a:pt x="5862" y="9786"/>
                      <a:pt x="6050" y="9249"/>
                    </a:cubicBezTo>
                    <a:cubicBezTo>
                      <a:pt x="6265" y="8738"/>
                      <a:pt x="6346" y="8119"/>
                      <a:pt x="6346" y="7394"/>
                    </a:cubicBezTo>
                    <a:lnTo>
                      <a:pt x="6346" y="3469"/>
                    </a:lnTo>
                    <a:cubicBezTo>
                      <a:pt x="6346" y="2716"/>
                      <a:pt x="6265" y="2097"/>
                      <a:pt x="6050" y="1587"/>
                    </a:cubicBezTo>
                    <a:cubicBezTo>
                      <a:pt x="5862" y="1076"/>
                      <a:pt x="5512" y="699"/>
                      <a:pt x="5055" y="404"/>
                    </a:cubicBezTo>
                    <a:cubicBezTo>
                      <a:pt x="4598" y="135"/>
                      <a:pt x="3953" y="0"/>
                      <a:pt x="3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95225" y="3668250"/>
                <a:ext cx="35650" cy="36325"/>
              </a:xfrm>
              <a:custGeom>
                <a:avLst/>
                <a:gdLst/>
                <a:ahLst/>
                <a:cxnLst/>
                <a:rect l="l" t="t" r="r" b="b"/>
                <a:pathLst>
                  <a:path w="1426" h="1453" extrusionOk="0">
                    <a:moveTo>
                      <a:pt x="726" y="1"/>
                    </a:moveTo>
                    <a:cubicBezTo>
                      <a:pt x="323" y="1"/>
                      <a:pt x="0" y="323"/>
                      <a:pt x="0" y="727"/>
                    </a:cubicBezTo>
                    <a:cubicBezTo>
                      <a:pt x="0" y="1130"/>
                      <a:pt x="323" y="1452"/>
                      <a:pt x="726" y="1452"/>
                    </a:cubicBezTo>
                    <a:cubicBezTo>
                      <a:pt x="1103" y="1452"/>
                      <a:pt x="1425" y="1130"/>
                      <a:pt x="1425" y="727"/>
                    </a:cubicBezTo>
                    <a:cubicBezTo>
                      <a:pt x="1425" y="323"/>
                      <a:pt x="1103"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932725" y="3668250"/>
                <a:ext cx="36300" cy="36325"/>
              </a:xfrm>
              <a:custGeom>
                <a:avLst/>
                <a:gdLst/>
                <a:ahLst/>
                <a:cxnLst/>
                <a:rect l="l" t="t" r="r" b="b"/>
                <a:pathLst>
                  <a:path w="1452" h="1453" extrusionOk="0">
                    <a:moveTo>
                      <a:pt x="726" y="1"/>
                    </a:moveTo>
                    <a:cubicBezTo>
                      <a:pt x="323" y="1"/>
                      <a:pt x="0" y="323"/>
                      <a:pt x="0" y="727"/>
                    </a:cubicBezTo>
                    <a:cubicBezTo>
                      <a:pt x="0" y="1130"/>
                      <a:pt x="323" y="1452"/>
                      <a:pt x="726" y="1452"/>
                    </a:cubicBezTo>
                    <a:cubicBezTo>
                      <a:pt x="1129" y="1452"/>
                      <a:pt x="1452" y="1130"/>
                      <a:pt x="1452" y="727"/>
                    </a:cubicBezTo>
                    <a:cubicBezTo>
                      <a:pt x="1452" y="323"/>
                      <a:pt x="1129" y="1"/>
                      <a:pt x="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870225" y="3668250"/>
                <a:ext cx="36300" cy="36325"/>
              </a:xfrm>
              <a:custGeom>
                <a:avLst/>
                <a:gdLst/>
                <a:ahLst/>
                <a:cxnLst/>
                <a:rect l="l" t="t" r="r" b="b"/>
                <a:pathLst>
                  <a:path w="1452" h="1453" extrusionOk="0">
                    <a:moveTo>
                      <a:pt x="726" y="1"/>
                    </a:moveTo>
                    <a:cubicBezTo>
                      <a:pt x="323" y="1"/>
                      <a:pt x="0" y="323"/>
                      <a:pt x="0" y="727"/>
                    </a:cubicBezTo>
                    <a:cubicBezTo>
                      <a:pt x="0" y="1130"/>
                      <a:pt x="323" y="1452"/>
                      <a:pt x="726" y="1452"/>
                    </a:cubicBezTo>
                    <a:cubicBezTo>
                      <a:pt x="1129" y="1452"/>
                      <a:pt x="1452" y="1130"/>
                      <a:pt x="1452" y="727"/>
                    </a:cubicBezTo>
                    <a:cubicBezTo>
                      <a:pt x="1452" y="323"/>
                      <a:pt x="1129" y="1"/>
                      <a:pt x="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4855350" y="4700600"/>
                <a:ext cx="2221975" cy="119650"/>
              </a:xfrm>
              <a:custGeom>
                <a:avLst/>
                <a:gdLst/>
                <a:ahLst/>
                <a:cxnLst/>
                <a:rect l="l" t="t" r="r" b="b"/>
                <a:pathLst>
                  <a:path w="88879" h="4786" extrusionOk="0">
                    <a:moveTo>
                      <a:pt x="0" y="1"/>
                    </a:moveTo>
                    <a:lnTo>
                      <a:pt x="0" y="4786"/>
                    </a:lnTo>
                    <a:lnTo>
                      <a:pt x="88879" y="4786"/>
                    </a:lnTo>
                    <a:lnTo>
                      <a:pt x="88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5521400" y="4945925"/>
                <a:ext cx="889875" cy="88050"/>
              </a:xfrm>
              <a:custGeom>
                <a:avLst/>
                <a:gdLst/>
                <a:ahLst/>
                <a:cxnLst/>
                <a:rect l="l" t="t" r="r" b="b"/>
                <a:pathLst>
                  <a:path w="35595" h="3522" extrusionOk="0">
                    <a:moveTo>
                      <a:pt x="0" y="0"/>
                    </a:moveTo>
                    <a:lnTo>
                      <a:pt x="0" y="3522"/>
                    </a:lnTo>
                    <a:lnTo>
                      <a:pt x="35595" y="3522"/>
                    </a:lnTo>
                    <a:lnTo>
                      <a:pt x="355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5521400" y="4989600"/>
                <a:ext cx="889875" cy="44375"/>
              </a:xfrm>
              <a:custGeom>
                <a:avLst/>
                <a:gdLst/>
                <a:ahLst/>
                <a:cxnLst/>
                <a:rect l="l" t="t" r="r" b="b"/>
                <a:pathLst>
                  <a:path w="35595" h="1775" extrusionOk="0">
                    <a:moveTo>
                      <a:pt x="0" y="1"/>
                    </a:moveTo>
                    <a:lnTo>
                      <a:pt x="0" y="1775"/>
                    </a:lnTo>
                    <a:lnTo>
                      <a:pt x="35595" y="1775"/>
                    </a:lnTo>
                    <a:lnTo>
                      <a:pt x="355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5697475" y="4820225"/>
                <a:ext cx="537050" cy="125725"/>
              </a:xfrm>
              <a:custGeom>
                <a:avLst/>
                <a:gdLst/>
                <a:ahLst/>
                <a:cxnLst/>
                <a:rect l="l" t="t" r="r" b="b"/>
                <a:pathLst>
                  <a:path w="21482" h="5029" extrusionOk="0">
                    <a:moveTo>
                      <a:pt x="1560" y="1"/>
                    </a:moveTo>
                    <a:lnTo>
                      <a:pt x="1" y="5028"/>
                    </a:lnTo>
                    <a:lnTo>
                      <a:pt x="21481" y="5028"/>
                    </a:lnTo>
                    <a:lnTo>
                      <a:pt x="19922" y="1"/>
                    </a:lnTo>
                    <a:close/>
                  </a:path>
                </a:pathLst>
              </a:custGeom>
              <a:solidFill>
                <a:srgbClr val="6C779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5723700" y="4264400"/>
                <a:ext cx="610275" cy="360950"/>
              </a:xfrm>
              <a:custGeom>
                <a:avLst/>
                <a:gdLst/>
                <a:ahLst/>
                <a:cxnLst/>
                <a:rect l="l" t="t" r="r" b="b"/>
                <a:pathLst>
                  <a:path w="24411" h="14438" extrusionOk="0">
                    <a:moveTo>
                      <a:pt x="914" y="1"/>
                    </a:moveTo>
                    <a:cubicBezTo>
                      <a:pt x="404" y="1"/>
                      <a:pt x="0" y="404"/>
                      <a:pt x="0" y="915"/>
                    </a:cubicBezTo>
                    <a:lnTo>
                      <a:pt x="0" y="13093"/>
                    </a:lnTo>
                    <a:cubicBezTo>
                      <a:pt x="0" y="13819"/>
                      <a:pt x="592" y="14438"/>
                      <a:pt x="1345" y="14438"/>
                    </a:cubicBezTo>
                    <a:lnTo>
                      <a:pt x="23067" y="14438"/>
                    </a:lnTo>
                    <a:cubicBezTo>
                      <a:pt x="23820" y="14438"/>
                      <a:pt x="24411" y="13819"/>
                      <a:pt x="24411" y="13093"/>
                    </a:cubicBezTo>
                    <a:lnTo>
                      <a:pt x="24411" y="915"/>
                    </a:lnTo>
                    <a:cubicBezTo>
                      <a:pt x="24411" y="404"/>
                      <a:pt x="24008" y="1"/>
                      <a:pt x="23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5723700" y="4264400"/>
                <a:ext cx="610275" cy="96825"/>
              </a:xfrm>
              <a:custGeom>
                <a:avLst/>
                <a:gdLst/>
                <a:ahLst/>
                <a:cxnLst/>
                <a:rect l="l" t="t" r="r" b="b"/>
                <a:pathLst>
                  <a:path w="24411" h="3873" extrusionOk="0">
                    <a:moveTo>
                      <a:pt x="914" y="1"/>
                    </a:moveTo>
                    <a:cubicBezTo>
                      <a:pt x="404" y="1"/>
                      <a:pt x="0" y="404"/>
                      <a:pt x="0" y="915"/>
                    </a:cubicBezTo>
                    <a:lnTo>
                      <a:pt x="0" y="3872"/>
                    </a:lnTo>
                    <a:lnTo>
                      <a:pt x="24411" y="3872"/>
                    </a:lnTo>
                    <a:lnTo>
                      <a:pt x="24411" y="915"/>
                    </a:lnTo>
                    <a:cubicBezTo>
                      <a:pt x="24411" y="404"/>
                      <a:pt x="24008" y="1"/>
                      <a:pt x="23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5723700" y="4264400"/>
                <a:ext cx="610275" cy="82700"/>
              </a:xfrm>
              <a:custGeom>
                <a:avLst/>
                <a:gdLst/>
                <a:ahLst/>
                <a:cxnLst/>
                <a:rect l="l" t="t" r="r" b="b"/>
                <a:pathLst>
                  <a:path w="24411" h="3308" extrusionOk="0">
                    <a:moveTo>
                      <a:pt x="914" y="1"/>
                    </a:moveTo>
                    <a:cubicBezTo>
                      <a:pt x="404" y="1"/>
                      <a:pt x="0" y="404"/>
                      <a:pt x="0" y="915"/>
                    </a:cubicBezTo>
                    <a:lnTo>
                      <a:pt x="0" y="3308"/>
                    </a:lnTo>
                    <a:lnTo>
                      <a:pt x="24411" y="3308"/>
                    </a:lnTo>
                    <a:lnTo>
                      <a:pt x="24411" y="915"/>
                    </a:lnTo>
                    <a:cubicBezTo>
                      <a:pt x="24411" y="404"/>
                      <a:pt x="24008" y="1"/>
                      <a:pt x="23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5759325" y="4289275"/>
                <a:ext cx="32275" cy="32950"/>
              </a:xfrm>
              <a:custGeom>
                <a:avLst/>
                <a:gdLst/>
                <a:ahLst/>
                <a:cxnLst/>
                <a:rect l="l" t="t" r="r" b="b"/>
                <a:pathLst>
                  <a:path w="1291" h="1318" extrusionOk="0">
                    <a:moveTo>
                      <a:pt x="645" y="1"/>
                    </a:moveTo>
                    <a:cubicBezTo>
                      <a:pt x="296" y="1"/>
                      <a:pt x="0" y="296"/>
                      <a:pt x="0" y="646"/>
                    </a:cubicBezTo>
                    <a:cubicBezTo>
                      <a:pt x="0" y="1022"/>
                      <a:pt x="296" y="1318"/>
                      <a:pt x="645" y="1318"/>
                    </a:cubicBezTo>
                    <a:cubicBezTo>
                      <a:pt x="995" y="1318"/>
                      <a:pt x="1291" y="1022"/>
                      <a:pt x="1291" y="646"/>
                    </a:cubicBezTo>
                    <a:cubicBezTo>
                      <a:pt x="1291" y="296"/>
                      <a:pt x="995" y="1"/>
                      <a:pt x="6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819125" y="4289275"/>
                <a:ext cx="32975" cy="32950"/>
              </a:xfrm>
              <a:custGeom>
                <a:avLst/>
                <a:gdLst/>
                <a:ahLst/>
                <a:cxnLst/>
                <a:rect l="l" t="t" r="r" b="b"/>
                <a:pathLst>
                  <a:path w="1319" h="1318" extrusionOk="0">
                    <a:moveTo>
                      <a:pt x="646" y="1"/>
                    </a:moveTo>
                    <a:cubicBezTo>
                      <a:pt x="297" y="1"/>
                      <a:pt x="1" y="296"/>
                      <a:pt x="1" y="646"/>
                    </a:cubicBezTo>
                    <a:cubicBezTo>
                      <a:pt x="1" y="1022"/>
                      <a:pt x="297" y="1318"/>
                      <a:pt x="646" y="1318"/>
                    </a:cubicBezTo>
                    <a:cubicBezTo>
                      <a:pt x="1022" y="1318"/>
                      <a:pt x="1318" y="1022"/>
                      <a:pt x="1318" y="646"/>
                    </a:cubicBezTo>
                    <a:cubicBezTo>
                      <a:pt x="1318" y="296"/>
                      <a:pt x="1022" y="1"/>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878950" y="4289275"/>
                <a:ext cx="32950" cy="32950"/>
              </a:xfrm>
              <a:custGeom>
                <a:avLst/>
                <a:gdLst/>
                <a:ahLst/>
                <a:cxnLst/>
                <a:rect l="l" t="t" r="r" b="b"/>
                <a:pathLst>
                  <a:path w="1318" h="1318" extrusionOk="0">
                    <a:moveTo>
                      <a:pt x="646" y="1"/>
                    </a:moveTo>
                    <a:cubicBezTo>
                      <a:pt x="296" y="1"/>
                      <a:pt x="1" y="296"/>
                      <a:pt x="1" y="646"/>
                    </a:cubicBezTo>
                    <a:cubicBezTo>
                      <a:pt x="1" y="1022"/>
                      <a:pt x="296" y="1318"/>
                      <a:pt x="646" y="1318"/>
                    </a:cubicBezTo>
                    <a:cubicBezTo>
                      <a:pt x="1022" y="1318"/>
                      <a:pt x="1318" y="1022"/>
                      <a:pt x="1318" y="646"/>
                    </a:cubicBezTo>
                    <a:cubicBezTo>
                      <a:pt x="1318" y="296"/>
                      <a:pt x="102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784850" y="4403525"/>
                <a:ext cx="487975" cy="21550"/>
              </a:xfrm>
              <a:custGeom>
                <a:avLst/>
                <a:gdLst/>
                <a:ahLst/>
                <a:cxnLst/>
                <a:rect l="l" t="t" r="r" b="b"/>
                <a:pathLst>
                  <a:path w="19519" h="862"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784850" y="4479475"/>
                <a:ext cx="487975" cy="21525"/>
              </a:xfrm>
              <a:custGeom>
                <a:avLst/>
                <a:gdLst/>
                <a:ahLst/>
                <a:cxnLst/>
                <a:rect l="l" t="t" r="r" b="b"/>
                <a:pathLst>
                  <a:path w="19519" h="861"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784850" y="4555425"/>
                <a:ext cx="487975" cy="21525"/>
              </a:xfrm>
              <a:custGeom>
                <a:avLst/>
                <a:gdLst/>
                <a:ahLst/>
                <a:cxnLst/>
                <a:rect l="l" t="t" r="r" b="b"/>
                <a:pathLst>
                  <a:path w="19519" h="861"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461650" y="4300025"/>
                <a:ext cx="688950" cy="149225"/>
              </a:xfrm>
              <a:custGeom>
                <a:avLst/>
                <a:gdLst/>
                <a:ahLst/>
                <a:cxnLst/>
                <a:rect l="l" t="t" r="r" b="b"/>
                <a:pathLst>
                  <a:path w="27558" h="5969" extrusionOk="0">
                    <a:moveTo>
                      <a:pt x="1" y="1"/>
                    </a:moveTo>
                    <a:lnTo>
                      <a:pt x="1" y="5969"/>
                    </a:lnTo>
                    <a:lnTo>
                      <a:pt x="27557" y="5969"/>
                    </a:lnTo>
                    <a:lnTo>
                      <a:pt x="27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6508025" y="4361200"/>
                <a:ext cx="500750" cy="26900"/>
              </a:xfrm>
              <a:custGeom>
                <a:avLst/>
                <a:gdLst/>
                <a:ahLst/>
                <a:cxnLst/>
                <a:rect l="l" t="t" r="r" b="b"/>
                <a:pathLst>
                  <a:path w="20030" h="1076" extrusionOk="0">
                    <a:moveTo>
                      <a:pt x="1" y="0"/>
                    </a:moveTo>
                    <a:lnTo>
                      <a:pt x="1" y="1075"/>
                    </a:lnTo>
                    <a:lnTo>
                      <a:pt x="20030" y="1075"/>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7045050" y="4347075"/>
                <a:ext cx="49750" cy="55150"/>
              </a:xfrm>
              <a:custGeom>
                <a:avLst/>
                <a:gdLst/>
                <a:ahLst/>
                <a:cxnLst/>
                <a:rect l="l" t="t" r="r" b="b"/>
                <a:pathLst>
                  <a:path w="1990" h="2206" extrusionOk="0">
                    <a:moveTo>
                      <a:pt x="995" y="1"/>
                    </a:moveTo>
                    <a:cubicBezTo>
                      <a:pt x="457" y="1"/>
                      <a:pt x="0" y="484"/>
                      <a:pt x="0" y="1103"/>
                    </a:cubicBezTo>
                    <a:cubicBezTo>
                      <a:pt x="0" y="1721"/>
                      <a:pt x="457" y="2205"/>
                      <a:pt x="995" y="2205"/>
                    </a:cubicBezTo>
                    <a:cubicBezTo>
                      <a:pt x="1533" y="2205"/>
                      <a:pt x="1990" y="1721"/>
                      <a:pt x="1990" y="1103"/>
                    </a:cubicBezTo>
                    <a:cubicBezTo>
                      <a:pt x="1990" y="484"/>
                      <a:pt x="1533" y="1"/>
                      <a:pt x="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6461650" y="4494275"/>
                <a:ext cx="688950" cy="149900"/>
              </a:xfrm>
              <a:custGeom>
                <a:avLst/>
                <a:gdLst/>
                <a:ahLst/>
                <a:cxnLst/>
                <a:rect l="l" t="t" r="r" b="b"/>
                <a:pathLst>
                  <a:path w="27558" h="5996" extrusionOk="0">
                    <a:moveTo>
                      <a:pt x="1" y="0"/>
                    </a:moveTo>
                    <a:lnTo>
                      <a:pt x="1" y="5995"/>
                    </a:lnTo>
                    <a:lnTo>
                      <a:pt x="27557" y="5995"/>
                    </a:lnTo>
                    <a:lnTo>
                      <a:pt x="27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508025" y="4556100"/>
                <a:ext cx="500750" cy="26900"/>
              </a:xfrm>
              <a:custGeom>
                <a:avLst/>
                <a:gdLst/>
                <a:ahLst/>
                <a:cxnLst/>
                <a:rect l="l" t="t" r="r" b="b"/>
                <a:pathLst>
                  <a:path w="20030" h="1076" extrusionOk="0">
                    <a:moveTo>
                      <a:pt x="1" y="0"/>
                    </a:moveTo>
                    <a:lnTo>
                      <a:pt x="1" y="1076"/>
                    </a:lnTo>
                    <a:lnTo>
                      <a:pt x="20030" y="1076"/>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7045050" y="4541975"/>
                <a:ext cx="49750" cy="55150"/>
              </a:xfrm>
              <a:custGeom>
                <a:avLst/>
                <a:gdLst/>
                <a:ahLst/>
                <a:cxnLst/>
                <a:rect l="l" t="t" r="r" b="b"/>
                <a:pathLst>
                  <a:path w="1990" h="2206" extrusionOk="0">
                    <a:moveTo>
                      <a:pt x="995" y="1"/>
                    </a:moveTo>
                    <a:cubicBezTo>
                      <a:pt x="457" y="1"/>
                      <a:pt x="0" y="485"/>
                      <a:pt x="0" y="1103"/>
                    </a:cubicBezTo>
                    <a:cubicBezTo>
                      <a:pt x="0" y="1721"/>
                      <a:pt x="457" y="2205"/>
                      <a:pt x="995" y="2205"/>
                    </a:cubicBezTo>
                    <a:cubicBezTo>
                      <a:pt x="1533" y="2205"/>
                      <a:pt x="1990" y="1721"/>
                      <a:pt x="1990" y="1103"/>
                    </a:cubicBezTo>
                    <a:cubicBezTo>
                      <a:pt x="1990" y="485"/>
                      <a:pt x="1533" y="1"/>
                      <a:pt x="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461650" y="4689175"/>
                <a:ext cx="688950" cy="149900"/>
              </a:xfrm>
              <a:custGeom>
                <a:avLst/>
                <a:gdLst/>
                <a:ahLst/>
                <a:cxnLst/>
                <a:rect l="l" t="t" r="r" b="b"/>
                <a:pathLst>
                  <a:path w="27558" h="5996" extrusionOk="0">
                    <a:moveTo>
                      <a:pt x="1" y="0"/>
                    </a:moveTo>
                    <a:lnTo>
                      <a:pt x="1" y="5996"/>
                    </a:lnTo>
                    <a:lnTo>
                      <a:pt x="27557" y="5996"/>
                    </a:lnTo>
                    <a:lnTo>
                      <a:pt x="27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6508025" y="4751000"/>
                <a:ext cx="500750" cy="26250"/>
              </a:xfrm>
              <a:custGeom>
                <a:avLst/>
                <a:gdLst/>
                <a:ahLst/>
                <a:cxnLst/>
                <a:rect l="l" t="t" r="r" b="b"/>
                <a:pathLst>
                  <a:path w="20030" h="1050" extrusionOk="0">
                    <a:moveTo>
                      <a:pt x="1" y="1"/>
                    </a:moveTo>
                    <a:lnTo>
                      <a:pt x="1" y="1049"/>
                    </a:lnTo>
                    <a:lnTo>
                      <a:pt x="20030" y="1049"/>
                    </a:lnTo>
                    <a:lnTo>
                      <a:pt x="200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7045050" y="4736225"/>
                <a:ext cx="49750" cy="55800"/>
              </a:xfrm>
              <a:custGeom>
                <a:avLst/>
                <a:gdLst/>
                <a:ahLst/>
                <a:cxnLst/>
                <a:rect l="l" t="t" r="r" b="b"/>
                <a:pathLst>
                  <a:path w="1990" h="2232" extrusionOk="0">
                    <a:moveTo>
                      <a:pt x="995" y="0"/>
                    </a:moveTo>
                    <a:cubicBezTo>
                      <a:pt x="457" y="0"/>
                      <a:pt x="0" y="511"/>
                      <a:pt x="0" y="1129"/>
                    </a:cubicBezTo>
                    <a:cubicBezTo>
                      <a:pt x="0" y="1721"/>
                      <a:pt x="457" y="2232"/>
                      <a:pt x="995" y="2232"/>
                    </a:cubicBezTo>
                    <a:cubicBezTo>
                      <a:pt x="1533" y="2232"/>
                      <a:pt x="1990" y="1721"/>
                      <a:pt x="1990" y="1129"/>
                    </a:cubicBezTo>
                    <a:cubicBezTo>
                      <a:pt x="1990" y="511"/>
                      <a:pt x="1533"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6461650" y="4884075"/>
                <a:ext cx="688950" cy="149900"/>
              </a:xfrm>
              <a:custGeom>
                <a:avLst/>
                <a:gdLst/>
                <a:ahLst/>
                <a:cxnLst/>
                <a:rect l="l" t="t" r="r" b="b"/>
                <a:pathLst>
                  <a:path w="27558" h="5996" extrusionOk="0">
                    <a:moveTo>
                      <a:pt x="1" y="1"/>
                    </a:moveTo>
                    <a:lnTo>
                      <a:pt x="1" y="5996"/>
                    </a:lnTo>
                    <a:lnTo>
                      <a:pt x="27557" y="5996"/>
                    </a:lnTo>
                    <a:lnTo>
                      <a:pt x="27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508025" y="4945925"/>
                <a:ext cx="500750" cy="26225"/>
              </a:xfrm>
              <a:custGeom>
                <a:avLst/>
                <a:gdLst/>
                <a:ahLst/>
                <a:cxnLst/>
                <a:rect l="l" t="t" r="r" b="b"/>
                <a:pathLst>
                  <a:path w="20030" h="1049" extrusionOk="0">
                    <a:moveTo>
                      <a:pt x="1" y="0"/>
                    </a:moveTo>
                    <a:lnTo>
                      <a:pt x="1" y="1049"/>
                    </a:lnTo>
                    <a:lnTo>
                      <a:pt x="20030" y="1049"/>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045050" y="4931125"/>
                <a:ext cx="49750" cy="55825"/>
              </a:xfrm>
              <a:custGeom>
                <a:avLst/>
                <a:gdLst/>
                <a:ahLst/>
                <a:cxnLst/>
                <a:rect l="l" t="t" r="r" b="b"/>
                <a:pathLst>
                  <a:path w="1990" h="2233" extrusionOk="0">
                    <a:moveTo>
                      <a:pt x="995" y="1"/>
                    </a:moveTo>
                    <a:cubicBezTo>
                      <a:pt x="457" y="1"/>
                      <a:pt x="0" y="512"/>
                      <a:pt x="0" y="1103"/>
                    </a:cubicBezTo>
                    <a:cubicBezTo>
                      <a:pt x="0" y="1721"/>
                      <a:pt x="457" y="2232"/>
                      <a:pt x="995" y="2232"/>
                    </a:cubicBezTo>
                    <a:cubicBezTo>
                      <a:pt x="1533" y="2232"/>
                      <a:pt x="1990" y="1721"/>
                      <a:pt x="1990" y="1103"/>
                    </a:cubicBezTo>
                    <a:cubicBezTo>
                      <a:pt x="1990" y="512"/>
                      <a:pt x="1533" y="1"/>
                      <a:pt x="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5901800" y="4132000"/>
                <a:ext cx="90100" cy="104875"/>
              </a:xfrm>
              <a:custGeom>
                <a:avLst/>
                <a:gdLst/>
                <a:ahLst/>
                <a:cxnLst/>
                <a:rect l="l" t="t" r="r" b="b"/>
                <a:pathLst>
                  <a:path w="3604" h="4195" extrusionOk="0">
                    <a:moveTo>
                      <a:pt x="1587" y="1"/>
                    </a:moveTo>
                    <a:cubicBezTo>
                      <a:pt x="1425" y="162"/>
                      <a:pt x="1" y="3065"/>
                      <a:pt x="1" y="3065"/>
                    </a:cubicBezTo>
                    <a:lnTo>
                      <a:pt x="1829" y="4195"/>
                    </a:lnTo>
                    <a:lnTo>
                      <a:pt x="3603" y="780"/>
                    </a:lnTo>
                    <a:lnTo>
                      <a:pt x="1587" y="1"/>
                    </a:ln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6653200" y="4270450"/>
                <a:ext cx="78675" cy="104875"/>
              </a:xfrm>
              <a:custGeom>
                <a:avLst/>
                <a:gdLst/>
                <a:ahLst/>
                <a:cxnLst/>
                <a:rect l="l" t="t" r="r" b="b"/>
                <a:pathLst>
                  <a:path w="3147" h="4195" extrusionOk="0">
                    <a:moveTo>
                      <a:pt x="1990" y="1"/>
                    </a:moveTo>
                    <a:lnTo>
                      <a:pt x="1" y="888"/>
                    </a:lnTo>
                    <a:cubicBezTo>
                      <a:pt x="1" y="1103"/>
                      <a:pt x="1076" y="4195"/>
                      <a:pt x="1076" y="4195"/>
                    </a:cubicBezTo>
                    <a:lnTo>
                      <a:pt x="3146" y="3684"/>
                    </a:lnTo>
                    <a:lnTo>
                      <a:pt x="1990" y="1"/>
                    </a:ln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920625" y="3330200"/>
                <a:ext cx="809225" cy="975225"/>
              </a:xfrm>
              <a:custGeom>
                <a:avLst/>
                <a:gdLst/>
                <a:ahLst/>
                <a:cxnLst/>
                <a:rect l="l" t="t" r="r" b="b"/>
                <a:pathLst>
                  <a:path w="32369" h="39009" extrusionOk="0">
                    <a:moveTo>
                      <a:pt x="30514" y="0"/>
                    </a:moveTo>
                    <a:lnTo>
                      <a:pt x="16453" y="350"/>
                    </a:lnTo>
                    <a:cubicBezTo>
                      <a:pt x="16453" y="350"/>
                      <a:pt x="15862" y="1990"/>
                      <a:pt x="15808" y="2151"/>
                    </a:cubicBezTo>
                    <a:cubicBezTo>
                      <a:pt x="15754" y="2312"/>
                      <a:pt x="12098" y="5700"/>
                      <a:pt x="11211" y="6425"/>
                    </a:cubicBezTo>
                    <a:cubicBezTo>
                      <a:pt x="10324" y="7124"/>
                      <a:pt x="7985" y="12582"/>
                      <a:pt x="6614" y="16238"/>
                    </a:cubicBezTo>
                    <a:cubicBezTo>
                      <a:pt x="5243" y="19867"/>
                      <a:pt x="0" y="32180"/>
                      <a:pt x="0" y="32180"/>
                    </a:cubicBezTo>
                    <a:cubicBezTo>
                      <a:pt x="834" y="33471"/>
                      <a:pt x="3119" y="33981"/>
                      <a:pt x="3119" y="33981"/>
                    </a:cubicBezTo>
                    <a:cubicBezTo>
                      <a:pt x="3119" y="33981"/>
                      <a:pt x="3603" y="32503"/>
                      <a:pt x="7501" y="25782"/>
                    </a:cubicBezTo>
                    <a:cubicBezTo>
                      <a:pt x="11372" y="19034"/>
                      <a:pt x="14061" y="10135"/>
                      <a:pt x="14921" y="9598"/>
                    </a:cubicBezTo>
                    <a:cubicBezTo>
                      <a:pt x="15808" y="9033"/>
                      <a:pt x="17233" y="8334"/>
                      <a:pt x="17233" y="8334"/>
                    </a:cubicBezTo>
                    <a:lnTo>
                      <a:pt x="17233" y="8334"/>
                    </a:lnTo>
                    <a:cubicBezTo>
                      <a:pt x="17018" y="9194"/>
                      <a:pt x="20056" y="14733"/>
                      <a:pt x="22153" y="20298"/>
                    </a:cubicBezTo>
                    <a:cubicBezTo>
                      <a:pt x="24223" y="25889"/>
                      <a:pt x="28820" y="39009"/>
                      <a:pt x="28820" y="39009"/>
                    </a:cubicBezTo>
                    <a:lnTo>
                      <a:pt x="32369" y="38525"/>
                    </a:lnTo>
                    <a:cubicBezTo>
                      <a:pt x="32369" y="38525"/>
                      <a:pt x="31992" y="37046"/>
                      <a:pt x="29465" y="27476"/>
                    </a:cubicBezTo>
                    <a:cubicBezTo>
                      <a:pt x="26965" y="17905"/>
                      <a:pt x="22986" y="9651"/>
                      <a:pt x="22986" y="9651"/>
                    </a:cubicBezTo>
                    <a:cubicBezTo>
                      <a:pt x="22986" y="9651"/>
                      <a:pt x="26454" y="7124"/>
                      <a:pt x="27556" y="6425"/>
                    </a:cubicBezTo>
                    <a:cubicBezTo>
                      <a:pt x="28659" y="5700"/>
                      <a:pt x="31159" y="5431"/>
                      <a:pt x="31159" y="5431"/>
                    </a:cubicBezTo>
                    <a:cubicBezTo>
                      <a:pt x="31885" y="3011"/>
                      <a:pt x="30514" y="0"/>
                      <a:pt x="30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40550" y="2942400"/>
                <a:ext cx="512825" cy="450325"/>
              </a:xfrm>
              <a:custGeom>
                <a:avLst/>
                <a:gdLst/>
                <a:ahLst/>
                <a:cxnLst/>
                <a:rect l="l" t="t" r="r" b="b"/>
                <a:pathLst>
                  <a:path w="20513" h="18013" extrusionOk="0">
                    <a:moveTo>
                      <a:pt x="8334" y="0"/>
                    </a:moveTo>
                    <a:cubicBezTo>
                      <a:pt x="8334" y="0"/>
                      <a:pt x="5404" y="941"/>
                      <a:pt x="3656" y="2258"/>
                    </a:cubicBezTo>
                    <a:cubicBezTo>
                      <a:pt x="1882" y="3576"/>
                      <a:pt x="0" y="15969"/>
                      <a:pt x="0" y="15969"/>
                    </a:cubicBezTo>
                    <a:lnTo>
                      <a:pt x="12797" y="15969"/>
                    </a:lnTo>
                    <a:cubicBezTo>
                      <a:pt x="12797" y="15969"/>
                      <a:pt x="11453" y="17071"/>
                      <a:pt x="11802" y="17071"/>
                    </a:cubicBezTo>
                    <a:cubicBezTo>
                      <a:pt x="12179" y="17071"/>
                      <a:pt x="14517" y="18012"/>
                      <a:pt x="14517" y="18012"/>
                    </a:cubicBezTo>
                    <a:cubicBezTo>
                      <a:pt x="14975" y="17717"/>
                      <a:pt x="16050" y="16722"/>
                      <a:pt x="17152" y="15647"/>
                    </a:cubicBezTo>
                    <a:cubicBezTo>
                      <a:pt x="17249" y="15550"/>
                      <a:pt x="17400" y="15525"/>
                      <a:pt x="17569" y="15525"/>
                    </a:cubicBezTo>
                    <a:cubicBezTo>
                      <a:pt x="17748" y="15525"/>
                      <a:pt x="17948" y="15553"/>
                      <a:pt x="18124" y="15553"/>
                    </a:cubicBezTo>
                    <a:cubicBezTo>
                      <a:pt x="18290" y="15553"/>
                      <a:pt x="18435" y="15528"/>
                      <a:pt x="18523" y="15431"/>
                    </a:cubicBezTo>
                    <a:cubicBezTo>
                      <a:pt x="18658" y="15297"/>
                      <a:pt x="18254" y="14517"/>
                      <a:pt x="18362" y="14410"/>
                    </a:cubicBezTo>
                    <a:cubicBezTo>
                      <a:pt x="19437" y="13308"/>
                      <a:pt x="20324" y="12367"/>
                      <a:pt x="20378" y="12179"/>
                    </a:cubicBezTo>
                    <a:cubicBezTo>
                      <a:pt x="20513" y="11775"/>
                      <a:pt x="19383" y="7554"/>
                      <a:pt x="18953" y="5780"/>
                    </a:cubicBezTo>
                    <a:cubicBezTo>
                      <a:pt x="18496" y="4033"/>
                      <a:pt x="18281" y="2957"/>
                      <a:pt x="17717" y="2420"/>
                    </a:cubicBezTo>
                    <a:cubicBezTo>
                      <a:pt x="17136" y="1891"/>
                      <a:pt x="13310" y="429"/>
                      <a:pt x="12820" y="429"/>
                    </a:cubicBezTo>
                    <a:cubicBezTo>
                      <a:pt x="12811" y="429"/>
                      <a:pt x="12804" y="429"/>
                      <a:pt x="12797" y="430"/>
                    </a:cubicBezTo>
                    <a:lnTo>
                      <a:pt x="8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6136375" y="3197125"/>
                <a:ext cx="373025" cy="211725"/>
              </a:xfrm>
              <a:custGeom>
                <a:avLst/>
                <a:gdLst/>
                <a:ahLst/>
                <a:cxnLst/>
                <a:rect l="l" t="t" r="r" b="b"/>
                <a:pathLst>
                  <a:path w="14921" h="8469" extrusionOk="0">
                    <a:moveTo>
                      <a:pt x="0" y="0"/>
                    </a:moveTo>
                    <a:lnTo>
                      <a:pt x="3683" y="8469"/>
                    </a:lnTo>
                    <a:lnTo>
                      <a:pt x="14921" y="8469"/>
                    </a:lnTo>
                    <a:lnTo>
                      <a:pt x="11238" y="0"/>
                    </a:lnTo>
                    <a:close/>
                  </a:path>
                </a:pathLst>
              </a:custGeom>
              <a:solidFill>
                <a:srgbClr val="8F9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6228450" y="3408825"/>
                <a:ext cx="444275" cy="20200"/>
              </a:xfrm>
              <a:custGeom>
                <a:avLst/>
                <a:gdLst/>
                <a:ahLst/>
                <a:cxnLst/>
                <a:rect l="l" t="t" r="r" b="b"/>
                <a:pathLst>
                  <a:path w="17771" h="808" extrusionOk="0">
                    <a:moveTo>
                      <a:pt x="0" y="1"/>
                    </a:moveTo>
                    <a:lnTo>
                      <a:pt x="0" y="807"/>
                    </a:lnTo>
                    <a:lnTo>
                      <a:pt x="17771" y="807"/>
                    </a:lnTo>
                    <a:lnTo>
                      <a:pt x="17771" y="1"/>
                    </a:lnTo>
                    <a:close/>
                  </a:path>
                </a:pathLst>
              </a:custGeom>
              <a:solidFill>
                <a:srgbClr val="7C8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6509375" y="3408825"/>
                <a:ext cx="163350" cy="20200"/>
              </a:xfrm>
              <a:custGeom>
                <a:avLst/>
                <a:gdLst/>
                <a:ahLst/>
                <a:cxnLst/>
                <a:rect l="l" t="t" r="r" b="b"/>
                <a:pathLst>
                  <a:path w="6534" h="808" extrusionOk="0">
                    <a:moveTo>
                      <a:pt x="1" y="1"/>
                    </a:moveTo>
                    <a:lnTo>
                      <a:pt x="1" y="807"/>
                    </a:lnTo>
                    <a:lnTo>
                      <a:pt x="6534" y="807"/>
                    </a:lnTo>
                    <a:lnTo>
                      <a:pt x="6534" y="1"/>
                    </a:lnTo>
                    <a:close/>
                  </a:path>
                </a:pathLst>
              </a:custGeom>
              <a:solidFill>
                <a:srgbClr val="6B72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6669350" y="3302625"/>
                <a:ext cx="37625" cy="30950"/>
              </a:xfrm>
              <a:custGeom>
                <a:avLst/>
                <a:gdLst/>
                <a:ahLst/>
                <a:cxnLst/>
                <a:rect l="l" t="t" r="r" b="b"/>
                <a:pathLst>
                  <a:path w="1505" h="1238" extrusionOk="0">
                    <a:moveTo>
                      <a:pt x="1210" y="1"/>
                    </a:moveTo>
                    <a:lnTo>
                      <a:pt x="1210" y="1"/>
                    </a:lnTo>
                    <a:cubicBezTo>
                      <a:pt x="1209" y="2"/>
                      <a:pt x="1208" y="3"/>
                      <a:pt x="1207" y="4"/>
                    </a:cubicBezTo>
                    <a:lnTo>
                      <a:pt x="1207" y="4"/>
                    </a:lnTo>
                    <a:cubicBezTo>
                      <a:pt x="1209" y="2"/>
                      <a:pt x="1210" y="1"/>
                      <a:pt x="1210" y="1"/>
                    </a:cubicBezTo>
                    <a:close/>
                    <a:moveTo>
                      <a:pt x="1207" y="4"/>
                    </a:moveTo>
                    <a:cubicBezTo>
                      <a:pt x="1166" y="49"/>
                      <a:pt x="674" y="589"/>
                      <a:pt x="9" y="1229"/>
                    </a:cubicBezTo>
                    <a:lnTo>
                      <a:pt x="9" y="1229"/>
                    </a:lnTo>
                    <a:cubicBezTo>
                      <a:pt x="106" y="1139"/>
                      <a:pt x="253" y="1116"/>
                      <a:pt x="417" y="1116"/>
                    </a:cubicBezTo>
                    <a:cubicBezTo>
                      <a:pt x="596" y="1116"/>
                      <a:pt x="796" y="1144"/>
                      <a:pt x="972" y="1144"/>
                    </a:cubicBezTo>
                    <a:cubicBezTo>
                      <a:pt x="1138" y="1144"/>
                      <a:pt x="1283" y="1119"/>
                      <a:pt x="1371" y="1022"/>
                    </a:cubicBezTo>
                    <a:cubicBezTo>
                      <a:pt x="1504" y="889"/>
                      <a:pt x="1110" y="122"/>
                      <a:pt x="1207" y="4"/>
                    </a:cubicBezTo>
                    <a:close/>
                    <a:moveTo>
                      <a:pt x="9" y="1229"/>
                    </a:moveTo>
                    <a:cubicBezTo>
                      <a:pt x="6" y="1232"/>
                      <a:pt x="3" y="1235"/>
                      <a:pt x="0" y="1238"/>
                    </a:cubicBezTo>
                    <a:cubicBezTo>
                      <a:pt x="3" y="1235"/>
                      <a:pt x="6" y="1232"/>
                      <a:pt x="9" y="1229"/>
                    </a:cubicBezTo>
                    <a:close/>
                  </a:path>
                </a:pathLst>
              </a:custGeom>
              <a:solidFill>
                <a:srgbClr val="B75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6497950" y="3368725"/>
                <a:ext cx="112950" cy="40125"/>
              </a:xfrm>
              <a:custGeom>
                <a:avLst/>
                <a:gdLst/>
                <a:ahLst/>
                <a:cxnLst/>
                <a:rect l="l" t="t" r="r" b="b"/>
                <a:pathLst>
                  <a:path w="4518" h="1605" extrusionOk="0">
                    <a:moveTo>
                      <a:pt x="1822" y="0"/>
                    </a:moveTo>
                    <a:cubicBezTo>
                      <a:pt x="1746" y="0"/>
                      <a:pt x="1676" y="6"/>
                      <a:pt x="1614" y="18"/>
                    </a:cubicBezTo>
                    <a:cubicBezTo>
                      <a:pt x="915" y="153"/>
                      <a:pt x="1" y="583"/>
                      <a:pt x="1" y="583"/>
                    </a:cubicBezTo>
                    <a:lnTo>
                      <a:pt x="404" y="1524"/>
                    </a:lnTo>
                    <a:lnTo>
                      <a:pt x="4329" y="1605"/>
                    </a:lnTo>
                    <a:cubicBezTo>
                      <a:pt x="4329" y="1605"/>
                      <a:pt x="4517" y="1067"/>
                      <a:pt x="4195" y="798"/>
                    </a:cubicBezTo>
                    <a:cubicBezTo>
                      <a:pt x="3902" y="554"/>
                      <a:pt x="2569" y="0"/>
                      <a:pt x="1822" y="0"/>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6463000" y="2834800"/>
                <a:ext cx="94125" cy="109575"/>
              </a:xfrm>
              <a:custGeom>
                <a:avLst/>
                <a:gdLst/>
                <a:ahLst/>
                <a:cxnLst/>
                <a:rect l="l" t="t" r="r" b="b"/>
                <a:pathLst>
                  <a:path w="3765" h="4383" extrusionOk="0">
                    <a:moveTo>
                      <a:pt x="1" y="3981"/>
                    </a:moveTo>
                    <a:lnTo>
                      <a:pt x="1" y="3981"/>
                    </a:lnTo>
                    <a:cubicBezTo>
                      <a:pt x="1" y="3981"/>
                      <a:pt x="1" y="3981"/>
                      <a:pt x="1" y="3981"/>
                    </a:cubicBezTo>
                    <a:cubicBezTo>
                      <a:pt x="1" y="3981"/>
                      <a:pt x="1" y="3981"/>
                      <a:pt x="1" y="3981"/>
                    </a:cubicBezTo>
                    <a:close/>
                    <a:moveTo>
                      <a:pt x="881" y="1"/>
                    </a:moveTo>
                    <a:cubicBezTo>
                      <a:pt x="439" y="1"/>
                      <a:pt x="140" y="182"/>
                      <a:pt x="189" y="702"/>
                    </a:cubicBezTo>
                    <a:cubicBezTo>
                      <a:pt x="349" y="2413"/>
                      <a:pt x="5" y="3964"/>
                      <a:pt x="1" y="3981"/>
                    </a:cubicBezTo>
                    <a:lnTo>
                      <a:pt x="1" y="3981"/>
                    </a:lnTo>
                    <a:cubicBezTo>
                      <a:pt x="1" y="3979"/>
                      <a:pt x="8" y="3956"/>
                      <a:pt x="45" y="3956"/>
                    </a:cubicBezTo>
                    <a:cubicBezTo>
                      <a:pt x="95" y="3956"/>
                      <a:pt x="203" y="3999"/>
                      <a:pt x="431" y="4197"/>
                    </a:cubicBezTo>
                    <a:cubicBezTo>
                      <a:pt x="611" y="4341"/>
                      <a:pt x="1153" y="4383"/>
                      <a:pt x="1720" y="4383"/>
                    </a:cubicBezTo>
                    <a:cubicBezTo>
                      <a:pt x="2420" y="4383"/>
                      <a:pt x="3159" y="4319"/>
                      <a:pt x="3307" y="4304"/>
                    </a:cubicBezTo>
                    <a:cubicBezTo>
                      <a:pt x="3576" y="4304"/>
                      <a:pt x="3764" y="3981"/>
                      <a:pt x="3764" y="3981"/>
                    </a:cubicBezTo>
                    <a:cubicBezTo>
                      <a:pt x="3307" y="3256"/>
                      <a:pt x="3684" y="970"/>
                      <a:pt x="3684" y="970"/>
                    </a:cubicBezTo>
                    <a:cubicBezTo>
                      <a:pt x="3684" y="970"/>
                      <a:pt x="1902" y="1"/>
                      <a:pt x="88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6420675" y="2701025"/>
                <a:ext cx="189550" cy="160225"/>
              </a:xfrm>
              <a:custGeom>
                <a:avLst/>
                <a:gdLst/>
                <a:ahLst/>
                <a:cxnLst/>
                <a:rect l="l" t="t" r="r" b="b"/>
                <a:pathLst>
                  <a:path w="7582" h="6409" extrusionOk="0">
                    <a:moveTo>
                      <a:pt x="4525" y="1"/>
                    </a:moveTo>
                    <a:cubicBezTo>
                      <a:pt x="4283" y="1"/>
                      <a:pt x="4039" y="54"/>
                      <a:pt x="3818" y="165"/>
                    </a:cubicBezTo>
                    <a:cubicBezTo>
                      <a:pt x="3737" y="192"/>
                      <a:pt x="3656" y="246"/>
                      <a:pt x="3576" y="273"/>
                    </a:cubicBezTo>
                    <a:cubicBezTo>
                      <a:pt x="3554" y="276"/>
                      <a:pt x="3532" y="278"/>
                      <a:pt x="3510" y="278"/>
                    </a:cubicBezTo>
                    <a:cubicBezTo>
                      <a:pt x="3371" y="278"/>
                      <a:pt x="3235" y="211"/>
                      <a:pt x="3119" y="165"/>
                    </a:cubicBezTo>
                    <a:cubicBezTo>
                      <a:pt x="2928" y="113"/>
                      <a:pt x="2737" y="83"/>
                      <a:pt x="2546" y="83"/>
                    </a:cubicBezTo>
                    <a:cubicBezTo>
                      <a:pt x="2441" y="83"/>
                      <a:pt x="2336" y="92"/>
                      <a:pt x="2231" y="111"/>
                    </a:cubicBezTo>
                    <a:cubicBezTo>
                      <a:pt x="2043" y="165"/>
                      <a:pt x="1855" y="246"/>
                      <a:pt x="1721" y="380"/>
                    </a:cubicBezTo>
                    <a:cubicBezTo>
                      <a:pt x="1640" y="461"/>
                      <a:pt x="1586" y="595"/>
                      <a:pt x="1506" y="676"/>
                    </a:cubicBezTo>
                    <a:cubicBezTo>
                      <a:pt x="1237" y="1052"/>
                      <a:pt x="645" y="1267"/>
                      <a:pt x="591" y="1724"/>
                    </a:cubicBezTo>
                    <a:cubicBezTo>
                      <a:pt x="565" y="1913"/>
                      <a:pt x="618" y="2101"/>
                      <a:pt x="565" y="2262"/>
                    </a:cubicBezTo>
                    <a:cubicBezTo>
                      <a:pt x="511" y="2370"/>
                      <a:pt x="403" y="2477"/>
                      <a:pt x="350" y="2585"/>
                    </a:cubicBezTo>
                    <a:cubicBezTo>
                      <a:pt x="0" y="3176"/>
                      <a:pt x="269" y="4520"/>
                      <a:pt x="1022" y="4708"/>
                    </a:cubicBezTo>
                    <a:cubicBezTo>
                      <a:pt x="1371" y="4789"/>
                      <a:pt x="1721" y="4789"/>
                      <a:pt x="2043" y="4924"/>
                    </a:cubicBezTo>
                    <a:cubicBezTo>
                      <a:pt x="2581" y="5139"/>
                      <a:pt x="2984" y="5542"/>
                      <a:pt x="3468" y="5838"/>
                    </a:cubicBezTo>
                    <a:cubicBezTo>
                      <a:pt x="4006" y="6160"/>
                      <a:pt x="4624" y="6348"/>
                      <a:pt x="5242" y="6402"/>
                    </a:cubicBezTo>
                    <a:cubicBezTo>
                      <a:pt x="5296" y="6406"/>
                      <a:pt x="5351" y="6409"/>
                      <a:pt x="5406" y="6409"/>
                    </a:cubicBezTo>
                    <a:cubicBezTo>
                      <a:pt x="5706" y="6409"/>
                      <a:pt x="6010" y="6342"/>
                      <a:pt x="6237" y="6160"/>
                    </a:cubicBezTo>
                    <a:cubicBezTo>
                      <a:pt x="6372" y="6053"/>
                      <a:pt x="6452" y="5918"/>
                      <a:pt x="6560" y="5784"/>
                    </a:cubicBezTo>
                    <a:lnTo>
                      <a:pt x="7124" y="4977"/>
                    </a:lnTo>
                    <a:cubicBezTo>
                      <a:pt x="7286" y="4735"/>
                      <a:pt x="7447" y="4493"/>
                      <a:pt x="7501" y="4198"/>
                    </a:cubicBezTo>
                    <a:cubicBezTo>
                      <a:pt x="7581" y="3714"/>
                      <a:pt x="7312" y="3230"/>
                      <a:pt x="7339" y="2719"/>
                    </a:cubicBezTo>
                    <a:cubicBezTo>
                      <a:pt x="7339" y="2531"/>
                      <a:pt x="7420" y="2343"/>
                      <a:pt x="7393" y="2128"/>
                    </a:cubicBezTo>
                    <a:cubicBezTo>
                      <a:pt x="7393" y="1886"/>
                      <a:pt x="7259" y="1671"/>
                      <a:pt x="7071" y="1509"/>
                    </a:cubicBezTo>
                    <a:cubicBezTo>
                      <a:pt x="6775" y="1267"/>
                      <a:pt x="6372" y="1240"/>
                      <a:pt x="6076" y="972"/>
                    </a:cubicBezTo>
                    <a:cubicBezTo>
                      <a:pt x="5941" y="864"/>
                      <a:pt x="5861" y="703"/>
                      <a:pt x="5753" y="568"/>
                    </a:cubicBezTo>
                    <a:cubicBezTo>
                      <a:pt x="5453" y="197"/>
                      <a:pt x="4990"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440150" y="2775100"/>
                <a:ext cx="133100" cy="122800"/>
              </a:xfrm>
              <a:custGeom>
                <a:avLst/>
                <a:gdLst/>
                <a:ahLst/>
                <a:cxnLst/>
                <a:rect l="l" t="t" r="r" b="b"/>
                <a:pathLst>
                  <a:path w="5324" h="4912" extrusionOk="0">
                    <a:moveTo>
                      <a:pt x="1901" y="1"/>
                    </a:moveTo>
                    <a:cubicBezTo>
                      <a:pt x="1696" y="1"/>
                      <a:pt x="1480" y="108"/>
                      <a:pt x="1264" y="186"/>
                    </a:cubicBezTo>
                    <a:cubicBezTo>
                      <a:pt x="1067" y="262"/>
                      <a:pt x="862" y="295"/>
                      <a:pt x="657" y="295"/>
                    </a:cubicBezTo>
                    <a:cubicBezTo>
                      <a:pt x="499" y="295"/>
                      <a:pt x="341" y="275"/>
                      <a:pt x="189" y="240"/>
                    </a:cubicBezTo>
                    <a:lnTo>
                      <a:pt x="189" y="240"/>
                    </a:lnTo>
                    <a:cubicBezTo>
                      <a:pt x="162" y="509"/>
                      <a:pt x="216" y="778"/>
                      <a:pt x="1" y="939"/>
                    </a:cubicBezTo>
                    <a:cubicBezTo>
                      <a:pt x="1" y="939"/>
                      <a:pt x="216" y="3654"/>
                      <a:pt x="2366" y="4864"/>
                    </a:cubicBezTo>
                    <a:cubicBezTo>
                      <a:pt x="2366" y="4864"/>
                      <a:pt x="2474" y="4911"/>
                      <a:pt x="2649" y="4911"/>
                    </a:cubicBezTo>
                    <a:cubicBezTo>
                      <a:pt x="2824" y="4911"/>
                      <a:pt x="3065" y="4864"/>
                      <a:pt x="3334" y="4676"/>
                    </a:cubicBezTo>
                    <a:cubicBezTo>
                      <a:pt x="3845" y="4299"/>
                      <a:pt x="5270" y="3251"/>
                      <a:pt x="5324" y="2149"/>
                    </a:cubicBezTo>
                    <a:cubicBezTo>
                      <a:pt x="4894" y="2014"/>
                      <a:pt x="4678" y="1503"/>
                      <a:pt x="4705" y="1020"/>
                    </a:cubicBezTo>
                    <a:lnTo>
                      <a:pt x="4705" y="1020"/>
                    </a:lnTo>
                    <a:cubicBezTo>
                      <a:pt x="4675" y="1023"/>
                      <a:pt x="4644" y="1024"/>
                      <a:pt x="4613" y="1024"/>
                    </a:cubicBezTo>
                    <a:cubicBezTo>
                      <a:pt x="4102" y="1024"/>
                      <a:pt x="3570" y="613"/>
                      <a:pt x="3469" y="106"/>
                    </a:cubicBezTo>
                    <a:cubicBezTo>
                      <a:pt x="3189" y="106"/>
                      <a:pt x="2910" y="312"/>
                      <a:pt x="2644" y="312"/>
                    </a:cubicBezTo>
                    <a:cubicBezTo>
                      <a:pt x="2577" y="312"/>
                      <a:pt x="2512" y="299"/>
                      <a:pt x="2447" y="267"/>
                    </a:cubicBezTo>
                    <a:cubicBezTo>
                      <a:pt x="2340" y="213"/>
                      <a:pt x="2259" y="106"/>
                      <a:pt x="2125" y="52"/>
                    </a:cubicBezTo>
                    <a:cubicBezTo>
                      <a:pt x="2052" y="15"/>
                      <a:pt x="1977" y="1"/>
                      <a:pt x="1901" y="1"/>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6444850" y="2922850"/>
                <a:ext cx="128400" cy="42000"/>
              </a:xfrm>
              <a:custGeom>
                <a:avLst/>
                <a:gdLst/>
                <a:ahLst/>
                <a:cxnLst/>
                <a:rect l="l" t="t" r="r" b="b"/>
                <a:pathLst>
                  <a:path w="5136" h="1680" extrusionOk="0">
                    <a:moveTo>
                      <a:pt x="629" y="0"/>
                    </a:moveTo>
                    <a:cubicBezTo>
                      <a:pt x="504" y="0"/>
                      <a:pt x="383" y="60"/>
                      <a:pt x="297" y="164"/>
                    </a:cubicBezTo>
                    <a:cubicBezTo>
                      <a:pt x="135" y="352"/>
                      <a:pt x="1" y="594"/>
                      <a:pt x="28" y="836"/>
                    </a:cubicBezTo>
                    <a:cubicBezTo>
                      <a:pt x="97" y="1208"/>
                      <a:pt x="1713" y="1680"/>
                      <a:pt x="2966" y="1680"/>
                    </a:cubicBezTo>
                    <a:cubicBezTo>
                      <a:pt x="3163" y="1680"/>
                      <a:pt x="3351" y="1668"/>
                      <a:pt x="3523" y="1642"/>
                    </a:cubicBezTo>
                    <a:cubicBezTo>
                      <a:pt x="4813" y="1454"/>
                      <a:pt x="5136" y="1320"/>
                      <a:pt x="5136" y="1320"/>
                    </a:cubicBezTo>
                    <a:cubicBezTo>
                      <a:pt x="5136" y="1320"/>
                      <a:pt x="5136" y="256"/>
                      <a:pt x="4604" y="256"/>
                    </a:cubicBezTo>
                    <a:cubicBezTo>
                      <a:pt x="4569" y="256"/>
                      <a:pt x="4531" y="261"/>
                      <a:pt x="4490" y="271"/>
                    </a:cubicBezTo>
                    <a:cubicBezTo>
                      <a:pt x="4424" y="288"/>
                      <a:pt x="4059" y="675"/>
                      <a:pt x="3160" y="675"/>
                    </a:cubicBezTo>
                    <a:cubicBezTo>
                      <a:pt x="2606" y="675"/>
                      <a:pt x="1849" y="528"/>
                      <a:pt x="834" y="56"/>
                    </a:cubicBezTo>
                    <a:cubicBezTo>
                      <a:pt x="768" y="18"/>
                      <a:pt x="698" y="0"/>
                      <a:pt x="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570550" y="2789825"/>
                <a:ext cx="14800" cy="30275"/>
              </a:xfrm>
              <a:custGeom>
                <a:avLst/>
                <a:gdLst/>
                <a:ahLst/>
                <a:cxnLst/>
                <a:rect l="l" t="t" r="r" b="b"/>
                <a:pathLst>
                  <a:path w="592" h="1211" extrusionOk="0">
                    <a:moveTo>
                      <a:pt x="350" y="0"/>
                    </a:moveTo>
                    <a:cubicBezTo>
                      <a:pt x="296" y="0"/>
                      <a:pt x="242" y="27"/>
                      <a:pt x="215" y="54"/>
                    </a:cubicBezTo>
                    <a:cubicBezTo>
                      <a:pt x="161" y="108"/>
                      <a:pt x="54" y="242"/>
                      <a:pt x="54" y="296"/>
                    </a:cubicBezTo>
                    <a:cubicBezTo>
                      <a:pt x="27" y="431"/>
                      <a:pt x="0" y="538"/>
                      <a:pt x="0" y="646"/>
                    </a:cubicBezTo>
                    <a:cubicBezTo>
                      <a:pt x="0" y="780"/>
                      <a:pt x="0" y="914"/>
                      <a:pt x="54" y="1022"/>
                    </a:cubicBezTo>
                    <a:cubicBezTo>
                      <a:pt x="108" y="1103"/>
                      <a:pt x="161" y="1156"/>
                      <a:pt x="215" y="1210"/>
                    </a:cubicBezTo>
                    <a:cubicBezTo>
                      <a:pt x="377" y="1183"/>
                      <a:pt x="484" y="1022"/>
                      <a:pt x="538" y="861"/>
                    </a:cubicBezTo>
                    <a:cubicBezTo>
                      <a:pt x="592" y="699"/>
                      <a:pt x="592" y="511"/>
                      <a:pt x="565" y="350"/>
                    </a:cubicBezTo>
                    <a:cubicBezTo>
                      <a:pt x="538" y="242"/>
                      <a:pt x="511" y="108"/>
                      <a:pt x="430" y="54"/>
                    </a:cubicBezTo>
                    <a:cubicBezTo>
                      <a:pt x="403" y="27"/>
                      <a:pt x="377" y="0"/>
                      <a:pt x="350" y="0"/>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5705050" y="4172875"/>
                <a:ext cx="265325" cy="106350"/>
              </a:xfrm>
              <a:custGeom>
                <a:avLst/>
                <a:gdLst/>
                <a:ahLst/>
                <a:cxnLst/>
                <a:rect l="l" t="t" r="r" b="b"/>
                <a:pathLst>
                  <a:path w="10613" h="4254" extrusionOk="0">
                    <a:moveTo>
                      <a:pt x="1135" y="1"/>
                    </a:moveTo>
                    <a:cubicBezTo>
                      <a:pt x="787" y="1"/>
                      <a:pt x="0" y="899"/>
                      <a:pt x="155" y="1054"/>
                    </a:cubicBezTo>
                    <a:cubicBezTo>
                      <a:pt x="316" y="1242"/>
                      <a:pt x="9430" y="4253"/>
                      <a:pt x="9430" y="4253"/>
                    </a:cubicBezTo>
                    <a:cubicBezTo>
                      <a:pt x="9887" y="3984"/>
                      <a:pt x="9806" y="3366"/>
                      <a:pt x="10048" y="2909"/>
                    </a:cubicBezTo>
                    <a:cubicBezTo>
                      <a:pt x="10129" y="2694"/>
                      <a:pt x="10290" y="2533"/>
                      <a:pt x="10425" y="2345"/>
                    </a:cubicBezTo>
                    <a:cubicBezTo>
                      <a:pt x="10532" y="2156"/>
                      <a:pt x="10613" y="1914"/>
                      <a:pt x="10532" y="1726"/>
                    </a:cubicBezTo>
                    <a:cubicBezTo>
                      <a:pt x="10425" y="1457"/>
                      <a:pt x="10102" y="1350"/>
                      <a:pt x="9806" y="1269"/>
                    </a:cubicBezTo>
                    <a:cubicBezTo>
                      <a:pt x="9511" y="1215"/>
                      <a:pt x="9188" y="1189"/>
                      <a:pt x="8946" y="1027"/>
                    </a:cubicBezTo>
                    <a:cubicBezTo>
                      <a:pt x="8812" y="920"/>
                      <a:pt x="8704" y="758"/>
                      <a:pt x="8570" y="678"/>
                    </a:cubicBezTo>
                    <a:cubicBezTo>
                      <a:pt x="8381" y="516"/>
                      <a:pt x="8113" y="490"/>
                      <a:pt x="7871" y="463"/>
                    </a:cubicBezTo>
                    <a:cubicBezTo>
                      <a:pt x="7642" y="449"/>
                      <a:pt x="7420" y="442"/>
                      <a:pt x="7202" y="442"/>
                    </a:cubicBezTo>
                    <a:cubicBezTo>
                      <a:pt x="6983" y="442"/>
                      <a:pt x="6768" y="449"/>
                      <a:pt x="6553" y="463"/>
                    </a:cubicBezTo>
                    <a:cubicBezTo>
                      <a:pt x="5734" y="512"/>
                      <a:pt x="4960" y="654"/>
                      <a:pt x="4147" y="654"/>
                    </a:cubicBezTo>
                    <a:cubicBezTo>
                      <a:pt x="4080" y="654"/>
                      <a:pt x="4013" y="653"/>
                      <a:pt x="3946" y="651"/>
                    </a:cubicBezTo>
                    <a:cubicBezTo>
                      <a:pt x="2924" y="651"/>
                      <a:pt x="2171" y="221"/>
                      <a:pt x="1176" y="6"/>
                    </a:cubicBezTo>
                    <a:cubicBezTo>
                      <a:pt x="1164" y="2"/>
                      <a:pt x="1150" y="1"/>
                      <a:pt x="11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707575" y="4185775"/>
                <a:ext cx="243325" cy="93450"/>
              </a:xfrm>
              <a:custGeom>
                <a:avLst/>
                <a:gdLst/>
                <a:ahLst/>
                <a:cxnLst/>
                <a:rect l="l" t="t" r="r" b="b"/>
                <a:pathLst>
                  <a:path w="9733" h="3738" extrusionOk="0">
                    <a:moveTo>
                      <a:pt x="323" y="0"/>
                    </a:moveTo>
                    <a:cubicBezTo>
                      <a:pt x="135" y="215"/>
                      <a:pt x="0" y="484"/>
                      <a:pt x="54" y="565"/>
                    </a:cubicBezTo>
                    <a:cubicBezTo>
                      <a:pt x="215" y="753"/>
                      <a:pt x="9329" y="3737"/>
                      <a:pt x="9329" y="3737"/>
                    </a:cubicBezTo>
                    <a:cubicBezTo>
                      <a:pt x="9571" y="3603"/>
                      <a:pt x="9651" y="3388"/>
                      <a:pt x="9732" y="3119"/>
                    </a:cubicBezTo>
                    <a:cubicBezTo>
                      <a:pt x="7313" y="2312"/>
                      <a:pt x="3038" y="888"/>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529550" y="4331425"/>
                <a:ext cx="231225" cy="173625"/>
              </a:xfrm>
              <a:custGeom>
                <a:avLst/>
                <a:gdLst/>
                <a:ahLst/>
                <a:cxnLst/>
                <a:rect l="l" t="t" r="r" b="b"/>
                <a:pathLst>
                  <a:path w="9249" h="6945" extrusionOk="0">
                    <a:moveTo>
                      <a:pt x="7904" y="0"/>
                    </a:moveTo>
                    <a:cubicBezTo>
                      <a:pt x="7682" y="0"/>
                      <a:pt x="7446" y="125"/>
                      <a:pt x="7259" y="250"/>
                    </a:cubicBezTo>
                    <a:cubicBezTo>
                      <a:pt x="7017" y="438"/>
                      <a:pt x="6775" y="653"/>
                      <a:pt x="6479" y="680"/>
                    </a:cubicBezTo>
                    <a:cubicBezTo>
                      <a:pt x="6445" y="686"/>
                      <a:pt x="6410" y="688"/>
                      <a:pt x="6374" y="688"/>
                    </a:cubicBezTo>
                    <a:cubicBezTo>
                      <a:pt x="6276" y="688"/>
                      <a:pt x="6172" y="673"/>
                      <a:pt x="6074" y="673"/>
                    </a:cubicBezTo>
                    <a:cubicBezTo>
                      <a:pt x="6038" y="673"/>
                      <a:pt x="6003" y="675"/>
                      <a:pt x="5969" y="680"/>
                    </a:cubicBezTo>
                    <a:cubicBezTo>
                      <a:pt x="5727" y="734"/>
                      <a:pt x="5511" y="895"/>
                      <a:pt x="5323" y="1057"/>
                    </a:cubicBezTo>
                    <a:cubicBezTo>
                      <a:pt x="5001" y="1352"/>
                      <a:pt x="4678" y="1648"/>
                      <a:pt x="4382" y="1998"/>
                    </a:cubicBezTo>
                    <a:cubicBezTo>
                      <a:pt x="3818" y="2643"/>
                      <a:pt x="3334" y="3369"/>
                      <a:pt x="2716" y="3960"/>
                    </a:cubicBezTo>
                    <a:cubicBezTo>
                      <a:pt x="1990" y="4713"/>
                      <a:pt x="1156" y="4928"/>
                      <a:pt x="269" y="5493"/>
                    </a:cubicBezTo>
                    <a:cubicBezTo>
                      <a:pt x="0" y="5654"/>
                      <a:pt x="81" y="6944"/>
                      <a:pt x="323" y="6944"/>
                    </a:cubicBezTo>
                    <a:cubicBezTo>
                      <a:pt x="324" y="6944"/>
                      <a:pt x="325" y="6944"/>
                      <a:pt x="326" y="6944"/>
                    </a:cubicBezTo>
                    <a:cubicBezTo>
                      <a:pt x="644" y="6944"/>
                      <a:pt x="9141" y="2616"/>
                      <a:pt x="9141" y="2616"/>
                    </a:cubicBezTo>
                    <a:cubicBezTo>
                      <a:pt x="9248" y="2105"/>
                      <a:pt x="8764" y="1702"/>
                      <a:pt x="8603" y="1218"/>
                    </a:cubicBezTo>
                    <a:cubicBezTo>
                      <a:pt x="8522" y="1030"/>
                      <a:pt x="8522" y="788"/>
                      <a:pt x="8469" y="573"/>
                    </a:cubicBezTo>
                    <a:cubicBezTo>
                      <a:pt x="8415" y="358"/>
                      <a:pt x="8281" y="143"/>
                      <a:pt x="8092" y="35"/>
                    </a:cubicBezTo>
                    <a:cubicBezTo>
                      <a:pt x="8032" y="11"/>
                      <a:pt x="7968" y="0"/>
                      <a:pt x="7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6532900" y="4373950"/>
                <a:ext cx="227200" cy="131100"/>
              </a:xfrm>
              <a:custGeom>
                <a:avLst/>
                <a:gdLst/>
                <a:ahLst/>
                <a:cxnLst/>
                <a:rect l="l" t="t" r="r" b="b"/>
                <a:pathLst>
                  <a:path w="9088" h="5244" extrusionOk="0">
                    <a:moveTo>
                      <a:pt x="8711" y="1"/>
                    </a:moveTo>
                    <a:lnTo>
                      <a:pt x="1" y="4813"/>
                    </a:lnTo>
                    <a:cubicBezTo>
                      <a:pt x="28" y="5055"/>
                      <a:pt x="108" y="5243"/>
                      <a:pt x="189" y="5243"/>
                    </a:cubicBezTo>
                    <a:cubicBezTo>
                      <a:pt x="190" y="5243"/>
                      <a:pt x="191" y="5243"/>
                      <a:pt x="192" y="5243"/>
                    </a:cubicBezTo>
                    <a:cubicBezTo>
                      <a:pt x="510" y="5243"/>
                      <a:pt x="9007" y="915"/>
                      <a:pt x="9007" y="915"/>
                    </a:cubicBezTo>
                    <a:cubicBezTo>
                      <a:pt x="9087" y="565"/>
                      <a:pt x="8899" y="297"/>
                      <a:pt x="87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6290950" y="3275400"/>
                <a:ext cx="48425" cy="67275"/>
              </a:xfrm>
              <a:custGeom>
                <a:avLst/>
                <a:gdLst/>
                <a:ahLst/>
                <a:cxnLst/>
                <a:rect l="l" t="t" r="r" b="b"/>
                <a:pathLst>
                  <a:path w="1937" h="2691" extrusionOk="0">
                    <a:moveTo>
                      <a:pt x="790" y="0"/>
                    </a:moveTo>
                    <a:cubicBezTo>
                      <a:pt x="750" y="0"/>
                      <a:pt x="711" y="5"/>
                      <a:pt x="673" y="15"/>
                    </a:cubicBezTo>
                    <a:cubicBezTo>
                      <a:pt x="216" y="122"/>
                      <a:pt x="0" y="794"/>
                      <a:pt x="189" y="1520"/>
                    </a:cubicBezTo>
                    <a:cubicBezTo>
                      <a:pt x="336" y="2205"/>
                      <a:pt x="750" y="2690"/>
                      <a:pt x="1168" y="2690"/>
                    </a:cubicBezTo>
                    <a:cubicBezTo>
                      <a:pt x="1209" y="2690"/>
                      <a:pt x="1250" y="2686"/>
                      <a:pt x="1291" y="2676"/>
                    </a:cubicBezTo>
                    <a:cubicBezTo>
                      <a:pt x="1721" y="2595"/>
                      <a:pt x="1936" y="1896"/>
                      <a:pt x="1775" y="1171"/>
                    </a:cubicBezTo>
                    <a:cubicBezTo>
                      <a:pt x="1628" y="485"/>
                      <a:pt x="1191" y="0"/>
                      <a:pt x="790" y="0"/>
                    </a:cubicBezTo>
                    <a:close/>
                  </a:path>
                </a:pathLst>
              </a:custGeom>
              <a:solidFill>
                <a:srgbClr val="B8C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38"/>
              <p:cNvGrpSpPr/>
              <p:nvPr/>
            </p:nvGrpSpPr>
            <p:grpSpPr>
              <a:xfrm>
                <a:off x="4646433" y="3196700"/>
                <a:ext cx="1074700" cy="1837275"/>
                <a:chOff x="4646433" y="3196700"/>
                <a:chExt cx="1074700" cy="1837275"/>
              </a:xfrm>
            </p:grpSpPr>
            <p:sp>
              <p:nvSpPr>
                <p:cNvPr id="557" name="Google Shape;557;p38"/>
                <p:cNvSpPr/>
                <p:nvPr/>
              </p:nvSpPr>
              <p:spPr>
                <a:xfrm>
                  <a:off x="5087333" y="3344300"/>
                  <a:ext cx="270200" cy="458825"/>
                </a:xfrm>
                <a:custGeom>
                  <a:avLst/>
                  <a:gdLst/>
                  <a:ahLst/>
                  <a:cxnLst/>
                  <a:rect l="l" t="t" r="r" b="b"/>
                  <a:pathLst>
                    <a:path w="10808" h="18353" extrusionOk="0">
                      <a:moveTo>
                        <a:pt x="2393" y="1"/>
                      </a:moveTo>
                      <a:cubicBezTo>
                        <a:pt x="1640" y="54"/>
                        <a:pt x="914" y="458"/>
                        <a:pt x="457" y="1049"/>
                      </a:cubicBezTo>
                      <a:cubicBezTo>
                        <a:pt x="0" y="1667"/>
                        <a:pt x="27" y="3549"/>
                        <a:pt x="242" y="4275"/>
                      </a:cubicBezTo>
                      <a:cubicBezTo>
                        <a:pt x="323" y="4517"/>
                        <a:pt x="430" y="4759"/>
                        <a:pt x="618" y="4947"/>
                      </a:cubicBezTo>
                      <a:cubicBezTo>
                        <a:pt x="1264" y="5539"/>
                        <a:pt x="1936" y="5270"/>
                        <a:pt x="2151" y="6130"/>
                      </a:cubicBezTo>
                      <a:cubicBezTo>
                        <a:pt x="2366" y="6991"/>
                        <a:pt x="2420" y="7905"/>
                        <a:pt x="2688" y="8765"/>
                      </a:cubicBezTo>
                      <a:cubicBezTo>
                        <a:pt x="3226" y="10593"/>
                        <a:pt x="4759" y="11910"/>
                        <a:pt x="5323" y="13792"/>
                      </a:cubicBezTo>
                      <a:cubicBezTo>
                        <a:pt x="5673" y="15029"/>
                        <a:pt x="5780" y="16427"/>
                        <a:pt x="6614" y="17421"/>
                      </a:cubicBezTo>
                      <a:cubicBezTo>
                        <a:pt x="7088" y="17982"/>
                        <a:pt x="7821" y="18352"/>
                        <a:pt x="8565" y="18352"/>
                      </a:cubicBezTo>
                      <a:cubicBezTo>
                        <a:pt x="8748" y="18352"/>
                        <a:pt x="8933" y="18330"/>
                        <a:pt x="9114" y="18282"/>
                      </a:cubicBezTo>
                      <a:cubicBezTo>
                        <a:pt x="10055" y="18040"/>
                        <a:pt x="10458" y="17233"/>
                        <a:pt x="10512" y="16319"/>
                      </a:cubicBezTo>
                      <a:cubicBezTo>
                        <a:pt x="10565" y="15271"/>
                        <a:pt x="10807" y="14169"/>
                        <a:pt x="10539" y="13093"/>
                      </a:cubicBezTo>
                      <a:cubicBezTo>
                        <a:pt x="10350" y="12340"/>
                        <a:pt x="9947" y="11668"/>
                        <a:pt x="9786" y="10889"/>
                      </a:cubicBezTo>
                      <a:cubicBezTo>
                        <a:pt x="9598" y="9975"/>
                        <a:pt x="9840" y="9087"/>
                        <a:pt x="9893" y="8173"/>
                      </a:cubicBezTo>
                      <a:cubicBezTo>
                        <a:pt x="9920" y="7394"/>
                        <a:pt x="9490" y="6641"/>
                        <a:pt x="8979" y="6050"/>
                      </a:cubicBezTo>
                      <a:cubicBezTo>
                        <a:pt x="8388" y="5351"/>
                        <a:pt x="7635" y="4732"/>
                        <a:pt x="7205" y="3926"/>
                      </a:cubicBezTo>
                      <a:cubicBezTo>
                        <a:pt x="6990" y="3496"/>
                        <a:pt x="6855" y="3012"/>
                        <a:pt x="6748" y="2555"/>
                      </a:cubicBezTo>
                      <a:cubicBezTo>
                        <a:pt x="6694" y="2286"/>
                        <a:pt x="6640" y="1990"/>
                        <a:pt x="6533" y="1748"/>
                      </a:cubicBezTo>
                      <a:cubicBezTo>
                        <a:pt x="6210" y="969"/>
                        <a:pt x="5484" y="404"/>
                        <a:pt x="4651" y="323"/>
                      </a:cubicBezTo>
                      <a:cubicBezTo>
                        <a:pt x="4490" y="296"/>
                        <a:pt x="4322" y="296"/>
                        <a:pt x="4154" y="296"/>
                      </a:cubicBezTo>
                      <a:cubicBezTo>
                        <a:pt x="3986" y="296"/>
                        <a:pt x="3818" y="296"/>
                        <a:pt x="3656" y="270"/>
                      </a:cubicBezTo>
                      <a:cubicBezTo>
                        <a:pt x="3361" y="216"/>
                        <a:pt x="3092" y="81"/>
                        <a:pt x="2796" y="28"/>
                      </a:cubicBezTo>
                      <a:cubicBezTo>
                        <a:pt x="2662" y="1"/>
                        <a:pt x="2527"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5581983" y="4700600"/>
                  <a:ext cx="101525" cy="119650"/>
                </a:xfrm>
                <a:custGeom>
                  <a:avLst/>
                  <a:gdLst/>
                  <a:ahLst/>
                  <a:cxnLst/>
                  <a:rect l="l" t="t" r="r" b="b"/>
                  <a:pathLst>
                    <a:path w="4061" h="4786" extrusionOk="0">
                      <a:moveTo>
                        <a:pt x="1506" y="1"/>
                      </a:moveTo>
                      <a:lnTo>
                        <a:pt x="1" y="1667"/>
                      </a:lnTo>
                      <a:lnTo>
                        <a:pt x="2286" y="4786"/>
                      </a:lnTo>
                      <a:lnTo>
                        <a:pt x="4060" y="3146"/>
                      </a:lnTo>
                      <a:lnTo>
                        <a:pt x="1506"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5010033" y="4876025"/>
                  <a:ext cx="61850" cy="113600"/>
                </a:xfrm>
                <a:custGeom>
                  <a:avLst/>
                  <a:gdLst/>
                  <a:ahLst/>
                  <a:cxnLst/>
                  <a:rect l="l" t="t" r="r" b="b"/>
                  <a:pathLst>
                    <a:path w="2474" h="4544" extrusionOk="0">
                      <a:moveTo>
                        <a:pt x="2474" y="0"/>
                      </a:moveTo>
                      <a:lnTo>
                        <a:pt x="323" y="403"/>
                      </a:lnTo>
                      <a:lnTo>
                        <a:pt x="0" y="4544"/>
                      </a:lnTo>
                      <a:lnTo>
                        <a:pt x="2151" y="4544"/>
                      </a:lnTo>
                      <a:lnTo>
                        <a:pt x="2474" y="0"/>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999283" y="3885350"/>
                  <a:ext cx="645900" cy="1031175"/>
                </a:xfrm>
                <a:custGeom>
                  <a:avLst/>
                  <a:gdLst/>
                  <a:ahLst/>
                  <a:cxnLst/>
                  <a:rect l="l" t="t" r="r" b="b"/>
                  <a:pathLst>
                    <a:path w="25836" h="41247" extrusionOk="0">
                      <a:moveTo>
                        <a:pt x="1748" y="0"/>
                      </a:moveTo>
                      <a:cubicBezTo>
                        <a:pt x="1748" y="0"/>
                        <a:pt x="565" y="11265"/>
                        <a:pt x="565" y="19599"/>
                      </a:cubicBezTo>
                      <a:cubicBezTo>
                        <a:pt x="565" y="27906"/>
                        <a:pt x="780" y="37692"/>
                        <a:pt x="0" y="41079"/>
                      </a:cubicBezTo>
                      <a:cubicBezTo>
                        <a:pt x="0" y="41079"/>
                        <a:pt x="980" y="41246"/>
                        <a:pt x="1992" y="41246"/>
                      </a:cubicBezTo>
                      <a:cubicBezTo>
                        <a:pt x="2497" y="41246"/>
                        <a:pt x="3011" y="41204"/>
                        <a:pt x="3415" y="41079"/>
                      </a:cubicBezTo>
                      <a:cubicBezTo>
                        <a:pt x="3415" y="41079"/>
                        <a:pt x="3468" y="34896"/>
                        <a:pt x="3952" y="30460"/>
                      </a:cubicBezTo>
                      <a:cubicBezTo>
                        <a:pt x="4436" y="26051"/>
                        <a:pt x="5001" y="12259"/>
                        <a:pt x="5001" y="12259"/>
                      </a:cubicBezTo>
                      <a:cubicBezTo>
                        <a:pt x="5001" y="12259"/>
                        <a:pt x="5108" y="13738"/>
                        <a:pt x="5646" y="14840"/>
                      </a:cubicBezTo>
                      <a:cubicBezTo>
                        <a:pt x="6184" y="15916"/>
                        <a:pt x="20513" y="29922"/>
                        <a:pt x="23470" y="35111"/>
                      </a:cubicBezTo>
                      <a:lnTo>
                        <a:pt x="25809" y="33041"/>
                      </a:lnTo>
                      <a:cubicBezTo>
                        <a:pt x="25836" y="33041"/>
                        <a:pt x="22717" y="29277"/>
                        <a:pt x="20459" y="25486"/>
                      </a:cubicBezTo>
                      <a:cubicBezTo>
                        <a:pt x="18228" y="21723"/>
                        <a:pt x="9759" y="14061"/>
                        <a:pt x="9410" y="13630"/>
                      </a:cubicBezTo>
                      <a:cubicBezTo>
                        <a:pt x="9087" y="13200"/>
                        <a:pt x="9867" y="2769"/>
                        <a:pt x="8872" y="1076"/>
                      </a:cubicBezTo>
                      <a:lnTo>
                        <a:pt x="1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540308" y="3625675"/>
                  <a:ext cx="119000" cy="98500"/>
                </a:xfrm>
                <a:custGeom>
                  <a:avLst/>
                  <a:gdLst/>
                  <a:ahLst/>
                  <a:cxnLst/>
                  <a:rect l="l" t="t" r="r" b="b"/>
                  <a:pathLst>
                    <a:path w="4760" h="3940" extrusionOk="0">
                      <a:moveTo>
                        <a:pt x="3588" y="1"/>
                      </a:moveTo>
                      <a:cubicBezTo>
                        <a:pt x="3562" y="1"/>
                        <a:pt x="3532" y="4"/>
                        <a:pt x="3496" y="10"/>
                      </a:cubicBezTo>
                      <a:cubicBezTo>
                        <a:pt x="3240" y="87"/>
                        <a:pt x="1866" y="1500"/>
                        <a:pt x="1755" y="1500"/>
                      </a:cubicBezTo>
                      <a:cubicBezTo>
                        <a:pt x="1749" y="1500"/>
                        <a:pt x="1747" y="1497"/>
                        <a:pt x="1748" y="1489"/>
                      </a:cubicBezTo>
                      <a:cubicBezTo>
                        <a:pt x="1774" y="1333"/>
                        <a:pt x="1800" y="950"/>
                        <a:pt x="1705" y="950"/>
                      </a:cubicBezTo>
                      <a:cubicBezTo>
                        <a:pt x="1701" y="950"/>
                        <a:pt x="1698" y="950"/>
                        <a:pt x="1695" y="951"/>
                      </a:cubicBezTo>
                      <a:cubicBezTo>
                        <a:pt x="1587" y="951"/>
                        <a:pt x="1049" y="1677"/>
                        <a:pt x="807" y="2053"/>
                      </a:cubicBezTo>
                      <a:cubicBezTo>
                        <a:pt x="539" y="2457"/>
                        <a:pt x="1" y="2698"/>
                        <a:pt x="1" y="2698"/>
                      </a:cubicBezTo>
                      <a:cubicBezTo>
                        <a:pt x="1" y="2698"/>
                        <a:pt x="129" y="3940"/>
                        <a:pt x="520" y="3940"/>
                      </a:cubicBezTo>
                      <a:cubicBezTo>
                        <a:pt x="567" y="3940"/>
                        <a:pt x="618" y="3922"/>
                        <a:pt x="673" y="3881"/>
                      </a:cubicBezTo>
                      <a:cubicBezTo>
                        <a:pt x="1211" y="3532"/>
                        <a:pt x="1990" y="3397"/>
                        <a:pt x="2340" y="3263"/>
                      </a:cubicBezTo>
                      <a:cubicBezTo>
                        <a:pt x="2689" y="3129"/>
                        <a:pt x="3711" y="2698"/>
                        <a:pt x="3711" y="2698"/>
                      </a:cubicBezTo>
                      <a:cubicBezTo>
                        <a:pt x="3711" y="2698"/>
                        <a:pt x="3872" y="2430"/>
                        <a:pt x="3818" y="2376"/>
                      </a:cubicBezTo>
                      <a:cubicBezTo>
                        <a:pt x="3814" y="2371"/>
                        <a:pt x="3801" y="2369"/>
                        <a:pt x="3783" y="2369"/>
                      </a:cubicBezTo>
                      <a:cubicBezTo>
                        <a:pt x="3601" y="2369"/>
                        <a:pt x="2824" y="2591"/>
                        <a:pt x="2824" y="2591"/>
                      </a:cubicBezTo>
                      <a:cubicBezTo>
                        <a:pt x="2824" y="2591"/>
                        <a:pt x="4356" y="1731"/>
                        <a:pt x="4383" y="1704"/>
                      </a:cubicBezTo>
                      <a:cubicBezTo>
                        <a:pt x="4437" y="1677"/>
                        <a:pt x="4571" y="1354"/>
                        <a:pt x="4410" y="1354"/>
                      </a:cubicBezTo>
                      <a:cubicBezTo>
                        <a:pt x="4407" y="1354"/>
                        <a:pt x="4403" y="1354"/>
                        <a:pt x="4399" y="1354"/>
                      </a:cubicBezTo>
                      <a:cubicBezTo>
                        <a:pt x="4170" y="1354"/>
                        <a:pt x="2743" y="2080"/>
                        <a:pt x="2743" y="2080"/>
                      </a:cubicBezTo>
                      <a:cubicBezTo>
                        <a:pt x="2743" y="2080"/>
                        <a:pt x="4383" y="817"/>
                        <a:pt x="4544" y="628"/>
                      </a:cubicBezTo>
                      <a:cubicBezTo>
                        <a:pt x="4679" y="440"/>
                        <a:pt x="4759" y="252"/>
                        <a:pt x="4544" y="252"/>
                      </a:cubicBezTo>
                      <a:cubicBezTo>
                        <a:pt x="4329" y="252"/>
                        <a:pt x="2367" y="1650"/>
                        <a:pt x="2367" y="1650"/>
                      </a:cubicBezTo>
                      <a:cubicBezTo>
                        <a:pt x="2367" y="1650"/>
                        <a:pt x="3630" y="333"/>
                        <a:pt x="3684" y="252"/>
                      </a:cubicBezTo>
                      <a:cubicBezTo>
                        <a:pt x="3731" y="157"/>
                        <a:pt x="3779" y="1"/>
                        <a:pt x="3588"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646433" y="3196700"/>
                  <a:ext cx="88050" cy="120925"/>
                </a:xfrm>
                <a:custGeom>
                  <a:avLst/>
                  <a:gdLst/>
                  <a:ahLst/>
                  <a:cxnLst/>
                  <a:rect l="l" t="t" r="r" b="b"/>
                  <a:pathLst>
                    <a:path w="3522" h="4837" extrusionOk="0">
                      <a:moveTo>
                        <a:pt x="1914" y="0"/>
                      </a:moveTo>
                      <a:cubicBezTo>
                        <a:pt x="1886" y="0"/>
                        <a:pt x="1857" y="6"/>
                        <a:pt x="1828" y="17"/>
                      </a:cubicBezTo>
                      <a:lnTo>
                        <a:pt x="215" y="582"/>
                      </a:lnTo>
                      <a:cubicBezTo>
                        <a:pt x="81" y="635"/>
                        <a:pt x="0" y="770"/>
                        <a:pt x="54" y="904"/>
                      </a:cubicBezTo>
                      <a:lnTo>
                        <a:pt x="1371" y="4668"/>
                      </a:lnTo>
                      <a:cubicBezTo>
                        <a:pt x="1416" y="4780"/>
                        <a:pt x="1517" y="4836"/>
                        <a:pt x="1627" y="4836"/>
                      </a:cubicBezTo>
                      <a:cubicBezTo>
                        <a:pt x="1649" y="4836"/>
                        <a:pt x="1671" y="4834"/>
                        <a:pt x="1694" y="4829"/>
                      </a:cubicBezTo>
                      <a:lnTo>
                        <a:pt x="3334" y="4238"/>
                      </a:lnTo>
                      <a:cubicBezTo>
                        <a:pt x="3468" y="4184"/>
                        <a:pt x="3522" y="4050"/>
                        <a:pt x="3468" y="3915"/>
                      </a:cubicBezTo>
                      <a:lnTo>
                        <a:pt x="2151" y="178"/>
                      </a:lnTo>
                      <a:cubicBezTo>
                        <a:pt x="2109" y="73"/>
                        <a:pt x="2016" y="0"/>
                        <a:pt x="1914" y="0"/>
                      </a:cubicBezTo>
                      <a:close/>
                    </a:path>
                  </a:pathLst>
                </a:custGeom>
                <a:solidFill>
                  <a:srgbClr val="4E4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659183" y="3246225"/>
                  <a:ext cx="90775" cy="131700"/>
                </a:xfrm>
                <a:custGeom>
                  <a:avLst/>
                  <a:gdLst/>
                  <a:ahLst/>
                  <a:cxnLst/>
                  <a:rect l="l" t="t" r="r" b="b"/>
                  <a:pathLst>
                    <a:path w="3631" h="5268" extrusionOk="0">
                      <a:moveTo>
                        <a:pt x="859" y="1"/>
                      </a:moveTo>
                      <a:cubicBezTo>
                        <a:pt x="825" y="1"/>
                        <a:pt x="783" y="15"/>
                        <a:pt x="727" y="52"/>
                      </a:cubicBezTo>
                      <a:cubicBezTo>
                        <a:pt x="539" y="187"/>
                        <a:pt x="1" y="1155"/>
                        <a:pt x="28" y="1316"/>
                      </a:cubicBezTo>
                      <a:cubicBezTo>
                        <a:pt x="28" y="1477"/>
                        <a:pt x="162" y="1665"/>
                        <a:pt x="135" y="1854"/>
                      </a:cubicBezTo>
                      <a:cubicBezTo>
                        <a:pt x="135" y="2042"/>
                        <a:pt x="377" y="2311"/>
                        <a:pt x="485" y="2364"/>
                      </a:cubicBezTo>
                      <a:cubicBezTo>
                        <a:pt x="566" y="2445"/>
                        <a:pt x="673" y="2687"/>
                        <a:pt x="727" y="2902"/>
                      </a:cubicBezTo>
                      <a:cubicBezTo>
                        <a:pt x="754" y="3117"/>
                        <a:pt x="1076" y="3252"/>
                        <a:pt x="1506" y="3467"/>
                      </a:cubicBezTo>
                      <a:cubicBezTo>
                        <a:pt x="1910" y="3709"/>
                        <a:pt x="2797" y="5268"/>
                        <a:pt x="2797" y="5268"/>
                      </a:cubicBezTo>
                      <a:lnTo>
                        <a:pt x="3630" y="4166"/>
                      </a:lnTo>
                      <a:cubicBezTo>
                        <a:pt x="3630" y="4166"/>
                        <a:pt x="2904" y="3198"/>
                        <a:pt x="2904" y="2902"/>
                      </a:cubicBezTo>
                      <a:cubicBezTo>
                        <a:pt x="2904" y="2606"/>
                        <a:pt x="2824" y="2257"/>
                        <a:pt x="2824" y="2257"/>
                      </a:cubicBezTo>
                      <a:cubicBezTo>
                        <a:pt x="2824" y="2257"/>
                        <a:pt x="1610" y="2616"/>
                        <a:pt x="1423" y="2616"/>
                      </a:cubicBezTo>
                      <a:cubicBezTo>
                        <a:pt x="1405" y="2616"/>
                        <a:pt x="1397" y="2613"/>
                        <a:pt x="1399" y="2606"/>
                      </a:cubicBezTo>
                      <a:cubicBezTo>
                        <a:pt x="1399" y="2499"/>
                        <a:pt x="1856" y="1719"/>
                        <a:pt x="1856" y="1639"/>
                      </a:cubicBezTo>
                      <a:cubicBezTo>
                        <a:pt x="1879" y="1571"/>
                        <a:pt x="1863" y="1465"/>
                        <a:pt x="1762" y="1465"/>
                      </a:cubicBezTo>
                      <a:cubicBezTo>
                        <a:pt x="1743" y="1465"/>
                        <a:pt x="1720" y="1469"/>
                        <a:pt x="1695" y="1477"/>
                      </a:cubicBezTo>
                      <a:cubicBezTo>
                        <a:pt x="1533" y="1504"/>
                        <a:pt x="1049" y="2203"/>
                        <a:pt x="969" y="2230"/>
                      </a:cubicBezTo>
                      <a:cubicBezTo>
                        <a:pt x="961" y="2232"/>
                        <a:pt x="955" y="2234"/>
                        <a:pt x="948" y="2234"/>
                      </a:cubicBezTo>
                      <a:cubicBezTo>
                        <a:pt x="883" y="2234"/>
                        <a:pt x="861" y="2122"/>
                        <a:pt x="861" y="2122"/>
                      </a:cubicBezTo>
                      <a:cubicBezTo>
                        <a:pt x="861" y="2042"/>
                        <a:pt x="1506" y="778"/>
                        <a:pt x="1533" y="698"/>
                      </a:cubicBezTo>
                      <a:cubicBezTo>
                        <a:pt x="1533" y="647"/>
                        <a:pt x="1557" y="480"/>
                        <a:pt x="1385" y="480"/>
                      </a:cubicBezTo>
                      <a:cubicBezTo>
                        <a:pt x="1373" y="480"/>
                        <a:pt x="1359" y="481"/>
                        <a:pt x="1345" y="483"/>
                      </a:cubicBezTo>
                      <a:cubicBezTo>
                        <a:pt x="1161" y="535"/>
                        <a:pt x="592" y="1640"/>
                        <a:pt x="516" y="1640"/>
                      </a:cubicBezTo>
                      <a:cubicBezTo>
                        <a:pt x="514" y="1640"/>
                        <a:pt x="513" y="1640"/>
                        <a:pt x="512" y="1639"/>
                      </a:cubicBezTo>
                      <a:cubicBezTo>
                        <a:pt x="458" y="1585"/>
                        <a:pt x="996" y="214"/>
                        <a:pt x="969" y="106"/>
                      </a:cubicBezTo>
                      <a:cubicBezTo>
                        <a:pt x="951" y="53"/>
                        <a:pt x="922" y="1"/>
                        <a:pt x="859"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722383" y="3349000"/>
                  <a:ext cx="836100" cy="574000"/>
                </a:xfrm>
                <a:custGeom>
                  <a:avLst/>
                  <a:gdLst/>
                  <a:ahLst/>
                  <a:cxnLst/>
                  <a:rect l="l" t="t" r="r" b="b"/>
                  <a:pathLst>
                    <a:path w="33444" h="22960" extrusionOk="0">
                      <a:moveTo>
                        <a:pt x="1183" y="1"/>
                      </a:moveTo>
                      <a:lnTo>
                        <a:pt x="0" y="915"/>
                      </a:lnTo>
                      <a:cubicBezTo>
                        <a:pt x="833" y="2474"/>
                        <a:pt x="7447" y="11803"/>
                        <a:pt x="8200" y="12206"/>
                      </a:cubicBezTo>
                      <a:cubicBezTo>
                        <a:pt x="8312" y="12269"/>
                        <a:pt x="8494" y="12295"/>
                        <a:pt x="8722" y="12295"/>
                      </a:cubicBezTo>
                      <a:cubicBezTo>
                        <a:pt x="9969" y="12295"/>
                        <a:pt x="12582" y="11507"/>
                        <a:pt x="12582" y="11507"/>
                      </a:cubicBezTo>
                      <a:lnTo>
                        <a:pt x="12582" y="11507"/>
                      </a:lnTo>
                      <a:cubicBezTo>
                        <a:pt x="12582" y="11507"/>
                        <a:pt x="12125" y="13309"/>
                        <a:pt x="12340" y="15916"/>
                      </a:cubicBezTo>
                      <a:cubicBezTo>
                        <a:pt x="12528" y="18551"/>
                        <a:pt x="11910" y="22126"/>
                        <a:pt x="11910" y="22126"/>
                      </a:cubicBezTo>
                      <a:cubicBezTo>
                        <a:pt x="11910" y="22126"/>
                        <a:pt x="12327" y="22101"/>
                        <a:pt x="12960" y="22101"/>
                      </a:cubicBezTo>
                      <a:cubicBezTo>
                        <a:pt x="13910" y="22101"/>
                        <a:pt x="15345" y="22159"/>
                        <a:pt x="16587" y="22449"/>
                      </a:cubicBezTo>
                      <a:cubicBezTo>
                        <a:pt x="18684" y="22960"/>
                        <a:pt x="20297" y="22960"/>
                        <a:pt x="20297" y="22960"/>
                      </a:cubicBezTo>
                      <a:cubicBezTo>
                        <a:pt x="20297" y="22960"/>
                        <a:pt x="20029" y="20083"/>
                        <a:pt x="20539" y="18121"/>
                      </a:cubicBezTo>
                      <a:cubicBezTo>
                        <a:pt x="21050" y="16158"/>
                        <a:pt x="20889" y="14035"/>
                        <a:pt x="20889" y="14034"/>
                      </a:cubicBezTo>
                      <a:lnTo>
                        <a:pt x="20889" y="14034"/>
                      </a:lnTo>
                      <a:cubicBezTo>
                        <a:pt x="20889" y="14035"/>
                        <a:pt x="22959" y="18981"/>
                        <a:pt x="24061" y="19008"/>
                      </a:cubicBezTo>
                      <a:cubicBezTo>
                        <a:pt x="24069" y="19008"/>
                        <a:pt x="24077" y="19008"/>
                        <a:pt x="24086" y="19008"/>
                      </a:cubicBezTo>
                      <a:cubicBezTo>
                        <a:pt x="25281" y="19008"/>
                        <a:pt x="33444" y="15298"/>
                        <a:pt x="33444" y="15298"/>
                      </a:cubicBezTo>
                      <a:cubicBezTo>
                        <a:pt x="33444" y="14626"/>
                        <a:pt x="32718" y="13765"/>
                        <a:pt x="32718" y="13765"/>
                      </a:cubicBezTo>
                      <a:cubicBezTo>
                        <a:pt x="32718" y="13765"/>
                        <a:pt x="25751" y="16528"/>
                        <a:pt x="24894" y="16528"/>
                      </a:cubicBezTo>
                      <a:cubicBezTo>
                        <a:pt x="24852" y="16528"/>
                        <a:pt x="24825" y="16521"/>
                        <a:pt x="24814" y="16508"/>
                      </a:cubicBezTo>
                      <a:cubicBezTo>
                        <a:pt x="24572" y="16185"/>
                        <a:pt x="22798" y="10324"/>
                        <a:pt x="22421" y="9894"/>
                      </a:cubicBezTo>
                      <a:cubicBezTo>
                        <a:pt x="22045" y="9437"/>
                        <a:pt x="19141" y="8174"/>
                        <a:pt x="19141" y="8174"/>
                      </a:cubicBezTo>
                      <a:lnTo>
                        <a:pt x="14786" y="7528"/>
                      </a:lnTo>
                      <a:cubicBezTo>
                        <a:pt x="12447" y="7663"/>
                        <a:pt x="8818" y="9115"/>
                        <a:pt x="8818" y="9115"/>
                      </a:cubicBezTo>
                      <a:cubicBezTo>
                        <a:pt x="7743" y="7313"/>
                        <a:pt x="1183" y="1"/>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4837983" y="4968450"/>
                  <a:ext cx="238600" cy="65525"/>
                </a:xfrm>
                <a:custGeom>
                  <a:avLst/>
                  <a:gdLst/>
                  <a:ahLst/>
                  <a:cxnLst/>
                  <a:rect l="l" t="t" r="r" b="b"/>
                  <a:pathLst>
                    <a:path w="9544" h="2621" extrusionOk="0">
                      <a:moveTo>
                        <a:pt x="6839" y="0"/>
                      </a:moveTo>
                      <a:cubicBezTo>
                        <a:pt x="6594" y="0"/>
                        <a:pt x="6270" y="225"/>
                        <a:pt x="5565" y="578"/>
                      </a:cubicBezTo>
                      <a:cubicBezTo>
                        <a:pt x="4517" y="1089"/>
                        <a:pt x="1721" y="1788"/>
                        <a:pt x="860" y="1788"/>
                      </a:cubicBezTo>
                      <a:cubicBezTo>
                        <a:pt x="0" y="1788"/>
                        <a:pt x="27" y="2621"/>
                        <a:pt x="27" y="2621"/>
                      </a:cubicBezTo>
                      <a:lnTo>
                        <a:pt x="9517" y="2621"/>
                      </a:lnTo>
                      <a:cubicBezTo>
                        <a:pt x="9544" y="2003"/>
                        <a:pt x="9356" y="1142"/>
                        <a:pt x="9356" y="820"/>
                      </a:cubicBezTo>
                      <a:cubicBezTo>
                        <a:pt x="9356" y="534"/>
                        <a:pt x="9122" y="266"/>
                        <a:pt x="8831" y="266"/>
                      </a:cubicBezTo>
                      <a:cubicBezTo>
                        <a:pt x="8766" y="266"/>
                        <a:pt x="8699" y="280"/>
                        <a:pt x="8630" y="309"/>
                      </a:cubicBezTo>
                      <a:cubicBezTo>
                        <a:pt x="8442" y="403"/>
                        <a:pt x="8180" y="477"/>
                        <a:pt x="7917" y="477"/>
                      </a:cubicBezTo>
                      <a:cubicBezTo>
                        <a:pt x="7655" y="477"/>
                        <a:pt x="7393" y="403"/>
                        <a:pt x="7205" y="201"/>
                      </a:cubicBezTo>
                      <a:cubicBezTo>
                        <a:pt x="7075" y="62"/>
                        <a:pt x="6968" y="0"/>
                        <a:pt x="6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838633" y="5020525"/>
                  <a:ext cx="237300" cy="13450"/>
                </a:xfrm>
                <a:custGeom>
                  <a:avLst/>
                  <a:gdLst/>
                  <a:ahLst/>
                  <a:cxnLst/>
                  <a:rect l="l" t="t" r="r" b="b"/>
                  <a:pathLst>
                    <a:path w="9492" h="538" extrusionOk="0">
                      <a:moveTo>
                        <a:pt x="162" y="0"/>
                      </a:moveTo>
                      <a:cubicBezTo>
                        <a:pt x="1" y="242"/>
                        <a:pt x="1" y="538"/>
                        <a:pt x="1" y="538"/>
                      </a:cubicBezTo>
                      <a:lnTo>
                        <a:pt x="9491" y="538"/>
                      </a:lnTo>
                      <a:cubicBezTo>
                        <a:pt x="9491" y="377"/>
                        <a:pt x="9491" y="188"/>
                        <a:pt x="9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530908" y="4768325"/>
                  <a:ext cx="190225" cy="193750"/>
                </a:xfrm>
                <a:custGeom>
                  <a:avLst/>
                  <a:gdLst/>
                  <a:ahLst/>
                  <a:cxnLst/>
                  <a:rect l="l" t="t" r="r" b="b"/>
                  <a:pathLst>
                    <a:path w="7609" h="7750" extrusionOk="0">
                      <a:moveTo>
                        <a:pt x="5921" y="1"/>
                      </a:moveTo>
                      <a:cubicBezTo>
                        <a:pt x="5731" y="1"/>
                        <a:pt x="5536" y="94"/>
                        <a:pt x="5431" y="303"/>
                      </a:cubicBezTo>
                      <a:cubicBezTo>
                        <a:pt x="5277" y="636"/>
                        <a:pt x="4878" y="1166"/>
                        <a:pt x="4350" y="1166"/>
                      </a:cubicBezTo>
                      <a:cubicBezTo>
                        <a:pt x="4325" y="1166"/>
                        <a:pt x="4300" y="1165"/>
                        <a:pt x="4275" y="1163"/>
                      </a:cubicBezTo>
                      <a:cubicBezTo>
                        <a:pt x="4236" y="1159"/>
                        <a:pt x="4199" y="1157"/>
                        <a:pt x="4165" y="1157"/>
                      </a:cubicBezTo>
                      <a:cubicBezTo>
                        <a:pt x="3739" y="1157"/>
                        <a:pt x="3733" y="1486"/>
                        <a:pt x="3334" y="2507"/>
                      </a:cubicBezTo>
                      <a:cubicBezTo>
                        <a:pt x="2877" y="3636"/>
                        <a:pt x="1291" y="6002"/>
                        <a:pt x="646" y="6566"/>
                      </a:cubicBezTo>
                      <a:cubicBezTo>
                        <a:pt x="1" y="7158"/>
                        <a:pt x="565" y="7749"/>
                        <a:pt x="565" y="7749"/>
                      </a:cubicBezTo>
                      <a:lnTo>
                        <a:pt x="7609" y="1432"/>
                      </a:lnTo>
                      <a:cubicBezTo>
                        <a:pt x="7232" y="948"/>
                        <a:pt x="6533" y="410"/>
                        <a:pt x="6318" y="168"/>
                      </a:cubicBezTo>
                      <a:cubicBezTo>
                        <a:pt x="6223" y="60"/>
                        <a:pt x="6074" y="1"/>
                        <a:pt x="5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38983" y="4794700"/>
                  <a:ext cx="182150" cy="167375"/>
                </a:xfrm>
                <a:custGeom>
                  <a:avLst/>
                  <a:gdLst/>
                  <a:ahLst/>
                  <a:cxnLst/>
                  <a:rect l="l" t="t" r="r" b="b"/>
                  <a:pathLst>
                    <a:path w="7286" h="6695" extrusionOk="0">
                      <a:moveTo>
                        <a:pt x="6963" y="0"/>
                      </a:moveTo>
                      <a:lnTo>
                        <a:pt x="0" y="6210"/>
                      </a:lnTo>
                      <a:cubicBezTo>
                        <a:pt x="27" y="6479"/>
                        <a:pt x="242" y="6694"/>
                        <a:pt x="242" y="6694"/>
                      </a:cubicBezTo>
                      <a:lnTo>
                        <a:pt x="7286" y="377"/>
                      </a:lnTo>
                      <a:cubicBezTo>
                        <a:pt x="7205" y="242"/>
                        <a:pt x="7071" y="108"/>
                        <a:pt x="6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17658" y="3237375"/>
                  <a:ext cx="11450" cy="33025"/>
                </a:xfrm>
                <a:custGeom>
                  <a:avLst/>
                  <a:gdLst/>
                  <a:ahLst/>
                  <a:cxnLst/>
                  <a:rect l="l" t="t" r="r" b="b"/>
                  <a:pathLst>
                    <a:path w="458" h="1321" extrusionOk="0">
                      <a:moveTo>
                        <a:pt x="360" y="1"/>
                      </a:moveTo>
                      <a:cubicBezTo>
                        <a:pt x="264" y="1"/>
                        <a:pt x="26" y="188"/>
                        <a:pt x="1" y="541"/>
                      </a:cubicBezTo>
                      <a:lnTo>
                        <a:pt x="297" y="1320"/>
                      </a:lnTo>
                      <a:cubicBezTo>
                        <a:pt x="297" y="1320"/>
                        <a:pt x="458" y="514"/>
                        <a:pt x="458" y="326"/>
                      </a:cubicBezTo>
                      <a:cubicBezTo>
                        <a:pt x="458" y="164"/>
                        <a:pt x="458" y="3"/>
                        <a:pt x="377" y="3"/>
                      </a:cubicBezTo>
                      <a:cubicBezTo>
                        <a:pt x="372" y="1"/>
                        <a:pt x="366" y="1"/>
                        <a:pt x="360"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186133" y="3449975"/>
                  <a:ext cx="30925" cy="31500"/>
                </a:xfrm>
                <a:custGeom>
                  <a:avLst/>
                  <a:gdLst/>
                  <a:ahLst/>
                  <a:cxnLst/>
                  <a:rect l="l" t="t" r="r" b="b"/>
                  <a:pathLst>
                    <a:path w="1237" h="1260" extrusionOk="0">
                      <a:moveTo>
                        <a:pt x="944" y="0"/>
                      </a:moveTo>
                      <a:cubicBezTo>
                        <a:pt x="801" y="0"/>
                        <a:pt x="645" y="48"/>
                        <a:pt x="645" y="48"/>
                      </a:cubicBezTo>
                      <a:lnTo>
                        <a:pt x="323" y="129"/>
                      </a:lnTo>
                      <a:lnTo>
                        <a:pt x="0" y="1124"/>
                      </a:lnTo>
                      <a:cubicBezTo>
                        <a:pt x="0" y="1124"/>
                        <a:pt x="61" y="1260"/>
                        <a:pt x="250" y="1260"/>
                      </a:cubicBezTo>
                      <a:cubicBezTo>
                        <a:pt x="313" y="1260"/>
                        <a:pt x="390" y="1245"/>
                        <a:pt x="484" y="1204"/>
                      </a:cubicBezTo>
                      <a:cubicBezTo>
                        <a:pt x="968" y="1016"/>
                        <a:pt x="1237" y="183"/>
                        <a:pt x="1129" y="48"/>
                      </a:cubicBezTo>
                      <a:cubicBezTo>
                        <a:pt x="1084" y="12"/>
                        <a:pt x="1016" y="0"/>
                        <a:pt x="944" y="0"/>
                      </a:cubicBezTo>
                      <a:close/>
                    </a:path>
                  </a:pathLst>
                </a:custGeom>
                <a:solidFill>
                  <a:srgbClr val="C8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090683" y="3481425"/>
                  <a:ext cx="110250" cy="112250"/>
                </a:xfrm>
                <a:custGeom>
                  <a:avLst/>
                  <a:gdLst/>
                  <a:ahLst/>
                  <a:cxnLst/>
                  <a:rect l="l" t="t" r="r" b="b"/>
                  <a:pathLst>
                    <a:path w="4410" h="4490" extrusionOk="0">
                      <a:moveTo>
                        <a:pt x="3630" y="0"/>
                      </a:moveTo>
                      <a:lnTo>
                        <a:pt x="1237" y="645"/>
                      </a:lnTo>
                      <a:cubicBezTo>
                        <a:pt x="1281" y="2099"/>
                        <a:pt x="483" y="2239"/>
                        <a:pt x="174" y="2239"/>
                      </a:cubicBezTo>
                      <a:cubicBezTo>
                        <a:pt x="100" y="2239"/>
                        <a:pt x="54" y="2231"/>
                        <a:pt x="54" y="2231"/>
                      </a:cubicBezTo>
                      <a:lnTo>
                        <a:pt x="54" y="2231"/>
                      </a:lnTo>
                      <a:cubicBezTo>
                        <a:pt x="0" y="2850"/>
                        <a:pt x="1855" y="4490"/>
                        <a:pt x="1855" y="4490"/>
                      </a:cubicBezTo>
                      <a:cubicBezTo>
                        <a:pt x="3200" y="4409"/>
                        <a:pt x="4409" y="2877"/>
                        <a:pt x="4409" y="2877"/>
                      </a:cubicBezTo>
                      <a:cubicBezTo>
                        <a:pt x="4409" y="2877"/>
                        <a:pt x="3657" y="2688"/>
                        <a:pt x="3522" y="2393"/>
                      </a:cubicBezTo>
                      <a:cubicBezTo>
                        <a:pt x="3361" y="2097"/>
                        <a:pt x="3630" y="0"/>
                        <a:pt x="3630" y="0"/>
                      </a:cubicBezTo>
                      <a:close/>
                    </a:path>
                  </a:pathLst>
                </a:custGeom>
                <a:solidFill>
                  <a:srgbClr val="C8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094033" y="3402100"/>
                  <a:ext cx="110250" cy="114500"/>
                </a:xfrm>
                <a:custGeom>
                  <a:avLst/>
                  <a:gdLst/>
                  <a:ahLst/>
                  <a:cxnLst/>
                  <a:rect l="l" t="t" r="r" b="b"/>
                  <a:pathLst>
                    <a:path w="4410" h="4580" extrusionOk="0">
                      <a:moveTo>
                        <a:pt x="1426" y="1"/>
                      </a:moveTo>
                      <a:cubicBezTo>
                        <a:pt x="1238" y="216"/>
                        <a:pt x="1076" y="404"/>
                        <a:pt x="834" y="538"/>
                      </a:cubicBezTo>
                      <a:cubicBezTo>
                        <a:pt x="673" y="659"/>
                        <a:pt x="527" y="674"/>
                        <a:pt x="350" y="674"/>
                      </a:cubicBezTo>
                      <a:cubicBezTo>
                        <a:pt x="292" y="674"/>
                        <a:pt x="229" y="673"/>
                        <a:pt x="162" y="673"/>
                      </a:cubicBezTo>
                      <a:cubicBezTo>
                        <a:pt x="162" y="673"/>
                        <a:pt x="1" y="3953"/>
                        <a:pt x="1695" y="4517"/>
                      </a:cubicBezTo>
                      <a:cubicBezTo>
                        <a:pt x="1821" y="4560"/>
                        <a:pt x="1944" y="4580"/>
                        <a:pt x="2063" y="4580"/>
                      </a:cubicBezTo>
                      <a:cubicBezTo>
                        <a:pt x="3514" y="4580"/>
                        <a:pt x="4410" y="1641"/>
                        <a:pt x="4410" y="1641"/>
                      </a:cubicBezTo>
                      <a:cubicBezTo>
                        <a:pt x="4195" y="1641"/>
                        <a:pt x="3899" y="1641"/>
                        <a:pt x="3738" y="1533"/>
                      </a:cubicBezTo>
                      <a:cubicBezTo>
                        <a:pt x="3657" y="1479"/>
                        <a:pt x="3603" y="1399"/>
                        <a:pt x="3576" y="1345"/>
                      </a:cubicBezTo>
                      <a:cubicBezTo>
                        <a:pt x="3388" y="1076"/>
                        <a:pt x="3227" y="780"/>
                        <a:pt x="3119" y="458"/>
                      </a:cubicBezTo>
                      <a:cubicBezTo>
                        <a:pt x="2953" y="485"/>
                        <a:pt x="2781" y="504"/>
                        <a:pt x="2611" y="504"/>
                      </a:cubicBezTo>
                      <a:cubicBezTo>
                        <a:pt x="2286" y="504"/>
                        <a:pt x="1969" y="437"/>
                        <a:pt x="1721" y="243"/>
                      </a:cubicBezTo>
                      <a:cubicBezTo>
                        <a:pt x="1614" y="189"/>
                        <a:pt x="1506" y="108"/>
                        <a:pt x="1426"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
            <a:extLst>
              <a:ext uri="{FF2B5EF4-FFF2-40B4-BE49-F238E27FC236}">
                <a16:creationId xmlns:a16="http://schemas.microsoft.com/office/drawing/2014/main" id="{EAF65CD7-D395-41F5-BF56-1AA3CA521CF5}"/>
              </a:ext>
            </a:extLst>
          </p:cNvPr>
          <p:cNvSpPr txBox="1"/>
          <p:nvPr/>
        </p:nvSpPr>
        <p:spPr>
          <a:xfrm>
            <a:off x="731176" y="103771"/>
            <a:ext cx="2310789" cy="692497"/>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No cuenta con canales tradicionales como una tienda física</a:t>
            </a:r>
          </a:p>
        </p:txBody>
      </p:sp>
      <p:sp>
        <p:nvSpPr>
          <p:cNvPr id="7" name="CuadroTexto 5">
            <a:extLst>
              <a:ext uri="{FF2B5EF4-FFF2-40B4-BE49-F238E27FC236}">
                <a16:creationId xmlns:a16="http://schemas.microsoft.com/office/drawing/2014/main" id="{E181CCCA-667F-4DB7-B9E5-5EC0FC367F16}"/>
              </a:ext>
            </a:extLst>
          </p:cNvPr>
          <p:cNvSpPr txBox="1"/>
          <p:nvPr/>
        </p:nvSpPr>
        <p:spPr>
          <a:xfrm>
            <a:off x="4251138" y="2325528"/>
            <a:ext cx="2157757" cy="492443"/>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Tiempo de domicilio y de </a:t>
            </a:r>
            <a:r>
              <a:rPr lang="es-CO" sz="1300" dirty="0" err="1">
                <a:solidFill>
                  <a:schemeClr val="tx1">
                    <a:lumMod val="50000"/>
                  </a:schemeClr>
                </a:solidFill>
                <a:latin typeface="Encode Sans Medium" panose="020B0604020202020204" charset="0"/>
              </a:rPr>
              <a:t>re-stock</a:t>
            </a:r>
            <a:r>
              <a:rPr lang="es-CO" sz="1300" dirty="0">
                <a:solidFill>
                  <a:schemeClr val="tx1">
                    <a:lumMod val="50000"/>
                  </a:schemeClr>
                </a:solidFill>
                <a:latin typeface="Encode Sans Medium" panose="020B0604020202020204" charset="0"/>
              </a:rPr>
              <a:t> desconocido</a:t>
            </a:r>
          </a:p>
        </p:txBody>
      </p:sp>
      <p:sp>
        <p:nvSpPr>
          <p:cNvPr id="8" name="CuadroTexto 6">
            <a:extLst>
              <a:ext uri="{FF2B5EF4-FFF2-40B4-BE49-F238E27FC236}">
                <a16:creationId xmlns:a16="http://schemas.microsoft.com/office/drawing/2014/main" id="{A3BFD002-A8D4-49E0-9C92-89BEA62DD623}"/>
              </a:ext>
            </a:extLst>
          </p:cNvPr>
          <p:cNvSpPr txBox="1"/>
          <p:nvPr/>
        </p:nvSpPr>
        <p:spPr>
          <a:xfrm>
            <a:off x="731174" y="829992"/>
            <a:ext cx="2310789" cy="292388"/>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Abrir una tienda física </a:t>
            </a:r>
          </a:p>
        </p:txBody>
      </p:sp>
      <p:sp>
        <p:nvSpPr>
          <p:cNvPr id="12" name="CuadroTexto 10">
            <a:extLst>
              <a:ext uri="{FF2B5EF4-FFF2-40B4-BE49-F238E27FC236}">
                <a16:creationId xmlns:a16="http://schemas.microsoft.com/office/drawing/2014/main" id="{F13845B8-64E4-42FF-89FC-A14CB92F0100}"/>
              </a:ext>
            </a:extLst>
          </p:cNvPr>
          <p:cNvSpPr txBox="1"/>
          <p:nvPr/>
        </p:nvSpPr>
        <p:spPr>
          <a:xfrm>
            <a:off x="4286103" y="2866250"/>
            <a:ext cx="2122792" cy="1292662"/>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Adquirir un software que permita conocer en tiempo real la ubicación del domiciliario y la cantidad de Stock en bodega </a:t>
            </a:r>
          </a:p>
        </p:txBody>
      </p:sp>
      <p:sp>
        <p:nvSpPr>
          <p:cNvPr id="13" name="CuadroTexto 11">
            <a:extLst>
              <a:ext uri="{FF2B5EF4-FFF2-40B4-BE49-F238E27FC236}">
                <a16:creationId xmlns:a16="http://schemas.microsoft.com/office/drawing/2014/main" id="{9469E96A-3A38-47A4-83D8-529C5A3782B8}"/>
              </a:ext>
            </a:extLst>
          </p:cNvPr>
          <p:cNvSpPr txBox="1"/>
          <p:nvPr/>
        </p:nvSpPr>
        <p:spPr>
          <a:xfrm>
            <a:off x="3222404" y="136936"/>
            <a:ext cx="2076162" cy="492443"/>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No cuenta con su propia página web</a:t>
            </a:r>
          </a:p>
        </p:txBody>
      </p:sp>
      <p:sp>
        <p:nvSpPr>
          <p:cNvPr id="14" name="CuadroTexto 12">
            <a:extLst>
              <a:ext uri="{FF2B5EF4-FFF2-40B4-BE49-F238E27FC236}">
                <a16:creationId xmlns:a16="http://schemas.microsoft.com/office/drawing/2014/main" id="{9C9341FF-012C-47E0-8376-3D9453807A15}"/>
              </a:ext>
            </a:extLst>
          </p:cNvPr>
          <p:cNvSpPr txBox="1"/>
          <p:nvPr/>
        </p:nvSpPr>
        <p:spPr>
          <a:xfrm>
            <a:off x="3222404" y="702667"/>
            <a:ext cx="2076162" cy="292388"/>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Crear una página web</a:t>
            </a:r>
          </a:p>
        </p:txBody>
      </p:sp>
      <p:sp>
        <p:nvSpPr>
          <p:cNvPr id="17" name="CuadroTexto 15">
            <a:extLst>
              <a:ext uri="{FF2B5EF4-FFF2-40B4-BE49-F238E27FC236}">
                <a16:creationId xmlns:a16="http://schemas.microsoft.com/office/drawing/2014/main" id="{7A57F1DF-14C6-47F6-83DA-E3B0042700E8}"/>
              </a:ext>
            </a:extLst>
          </p:cNvPr>
          <p:cNvSpPr txBox="1"/>
          <p:nvPr/>
        </p:nvSpPr>
        <p:spPr>
          <a:xfrm>
            <a:off x="6553208" y="2371695"/>
            <a:ext cx="2405901" cy="892552"/>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Proveedores variables aumentan los precios de los insumos para la producción de las fajas</a:t>
            </a:r>
          </a:p>
        </p:txBody>
      </p:sp>
      <p:sp>
        <p:nvSpPr>
          <p:cNvPr id="18" name="CuadroTexto 16">
            <a:extLst>
              <a:ext uri="{FF2B5EF4-FFF2-40B4-BE49-F238E27FC236}">
                <a16:creationId xmlns:a16="http://schemas.microsoft.com/office/drawing/2014/main" id="{57CA833D-C39C-4ECE-AA14-F0E9841F571D}"/>
              </a:ext>
            </a:extLst>
          </p:cNvPr>
          <p:cNvSpPr txBox="1"/>
          <p:nvPr/>
        </p:nvSpPr>
        <p:spPr>
          <a:xfrm>
            <a:off x="6573827" y="3353298"/>
            <a:ext cx="2405901" cy="492443"/>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Negociar con un único proveedor para reducir costos</a:t>
            </a:r>
          </a:p>
        </p:txBody>
      </p:sp>
      <p:sp>
        <p:nvSpPr>
          <p:cNvPr id="19" name="CuadroTexto 17">
            <a:extLst>
              <a:ext uri="{FF2B5EF4-FFF2-40B4-BE49-F238E27FC236}">
                <a16:creationId xmlns:a16="http://schemas.microsoft.com/office/drawing/2014/main" id="{0CC672B3-8D50-4D41-9E24-972993FF791F}"/>
              </a:ext>
            </a:extLst>
          </p:cNvPr>
          <p:cNvSpPr txBox="1"/>
          <p:nvPr/>
        </p:nvSpPr>
        <p:spPr>
          <a:xfrm>
            <a:off x="731171" y="1192581"/>
            <a:ext cx="2310789"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Los costos de acondicionamiento del local pueden ser bastante elevados</a:t>
            </a:r>
          </a:p>
        </p:txBody>
      </p:sp>
      <p:sp>
        <p:nvSpPr>
          <p:cNvPr id="20" name="CuadroTexto 18">
            <a:extLst>
              <a:ext uri="{FF2B5EF4-FFF2-40B4-BE49-F238E27FC236}">
                <a16:creationId xmlns:a16="http://schemas.microsoft.com/office/drawing/2014/main" id="{9F14B101-6B49-4082-BFC7-2C6CFDE3A9E9}"/>
              </a:ext>
            </a:extLst>
          </p:cNvPr>
          <p:cNvSpPr txBox="1"/>
          <p:nvPr/>
        </p:nvSpPr>
        <p:spPr>
          <a:xfrm>
            <a:off x="2030663" y="2313589"/>
            <a:ext cx="2076162" cy="692497"/>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El conteo manual del stock puede llevar a errores</a:t>
            </a:r>
          </a:p>
        </p:txBody>
      </p:sp>
      <p:sp>
        <p:nvSpPr>
          <p:cNvPr id="21" name="CuadroTexto 19">
            <a:extLst>
              <a:ext uri="{FF2B5EF4-FFF2-40B4-BE49-F238E27FC236}">
                <a16:creationId xmlns:a16="http://schemas.microsoft.com/office/drawing/2014/main" id="{5514342E-CD75-4D5D-9024-4CB38A1C55E3}"/>
              </a:ext>
            </a:extLst>
          </p:cNvPr>
          <p:cNvSpPr txBox="1"/>
          <p:nvPr/>
        </p:nvSpPr>
        <p:spPr>
          <a:xfrm>
            <a:off x="2023238" y="3104239"/>
            <a:ext cx="2076162" cy="892552"/>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Adquirir un sistema como códigos QR que faciliten el proceso de conteo del stock</a:t>
            </a:r>
          </a:p>
        </p:txBody>
      </p:sp>
      <p:sp>
        <p:nvSpPr>
          <p:cNvPr id="25" name="CuadroTexto 23">
            <a:extLst>
              <a:ext uri="{FF2B5EF4-FFF2-40B4-BE49-F238E27FC236}">
                <a16:creationId xmlns:a16="http://schemas.microsoft.com/office/drawing/2014/main" id="{2E671B7A-B613-4AE1-979B-2DC543F9B90A}"/>
              </a:ext>
            </a:extLst>
          </p:cNvPr>
          <p:cNvSpPr txBox="1"/>
          <p:nvPr/>
        </p:nvSpPr>
        <p:spPr>
          <a:xfrm>
            <a:off x="4286103" y="4207453"/>
            <a:ext cx="2122792"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El software puede ser bastante costoso al igual que la capacitación de los empleados</a:t>
            </a:r>
          </a:p>
        </p:txBody>
      </p:sp>
      <p:sp>
        <p:nvSpPr>
          <p:cNvPr id="27" name="CuadroTexto 25">
            <a:extLst>
              <a:ext uri="{FF2B5EF4-FFF2-40B4-BE49-F238E27FC236}">
                <a16:creationId xmlns:a16="http://schemas.microsoft.com/office/drawing/2014/main" id="{AA5F10A6-C964-40F3-BD3B-14A22D6964A6}"/>
              </a:ext>
            </a:extLst>
          </p:cNvPr>
          <p:cNvSpPr txBox="1"/>
          <p:nvPr/>
        </p:nvSpPr>
        <p:spPr>
          <a:xfrm>
            <a:off x="3222404" y="1096349"/>
            <a:ext cx="2310789"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La página web puede ser costosa y no reemplazar los canales actuales como lo son las redes sociales</a:t>
            </a:r>
          </a:p>
        </p:txBody>
      </p:sp>
      <p:sp>
        <p:nvSpPr>
          <p:cNvPr id="28" name="CuadroTexto 26">
            <a:extLst>
              <a:ext uri="{FF2B5EF4-FFF2-40B4-BE49-F238E27FC236}">
                <a16:creationId xmlns:a16="http://schemas.microsoft.com/office/drawing/2014/main" id="{9D9E06D3-1344-465A-AE3B-5B8BCF488917}"/>
              </a:ext>
            </a:extLst>
          </p:cNvPr>
          <p:cNvSpPr txBox="1"/>
          <p:nvPr/>
        </p:nvSpPr>
        <p:spPr>
          <a:xfrm>
            <a:off x="2033563" y="4181457"/>
            <a:ext cx="2070362"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Un mal manejo de los códigos QR puede llevar a errores más grandes</a:t>
            </a:r>
          </a:p>
        </p:txBody>
      </p:sp>
      <p:sp>
        <p:nvSpPr>
          <p:cNvPr id="29" name="CuadroTexto 27">
            <a:extLst>
              <a:ext uri="{FF2B5EF4-FFF2-40B4-BE49-F238E27FC236}">
                <a16:creationId xmlns:a16="http://schemas.microsoft.com/office/drawing/2014/main" id="{5F6EC2F1-7414-4FD2-8547-1C8444047173}"/>
              </a:ext>
            </a:extLst>
          </p:cNvPr>
          <p:cNvSpPr txBox="1"/>
          <p:nvPr/>
        </p:nvSpPr>
        <p:spPr>
          <a:xfrm>
            <a:off x="6525090" y="3925067"/>
            <a:ext cx="2503374"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Puede que la calidad del producto del mismo proveedor disminuya, lo que afectaría la calidad de las fajas</a:t>
            </a:r>
          </a:p>
        </p:txBody>
      </p:sp>
      <p:sp>
        <p:nvSpPr>
          <p:cNvPr id="32" name="CuadroTexto 6">
            <a:extLst>
              <a:ext uri="{FF2B5EF4-FFF2-40B4-BE49-F238E27FC236}">
                <a16:creationId xmlns:a16="http://schemas.microsoft.com/office/drawing/2014/main" id="{13E122F4-EEA5-4CE2-90AB-612CE910AF92}"/>
              </a:ext>
            </a:extLst>
          </p:cNvPr>
          <p:cNvSpPr txBox="1"/>
          <p:nvPr/>
        </p:nvSpPr>
        <p:spPr>
          <a:xfrm>
            <a:off x="5816157" y="263890"/>
            <a:ext cx="1869420" cy="523220"/>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400" dirty="0">
                <a:solidFill>
                  <a:schemeClr val="tx1">
                    <a:lumMod val="50000"/>
                  </a:schemeClr>
                </a:solidFill>
                <a:latin typeface="Montserrat Black" panose="00000A00000000000000" pitchFamily="2" charset="0"/>
              </a:rPr>
              <a:t>Canales de mercadeo</a:t>
            </a:r>
            <a:endParaRPr lang="es-CO" sz="1400" dirty="0">
              <a:solidFill>
                <a:schemeClr val="tx1">
                  <a:lumMod val="50000"/>
                </a:schemeClr>
              </a:solidFill>
              <a:latin typeface="Montserrat Black" panose="00000A00000000000000" pitchFamily="2" charset="0"/>
              <a:cs typeface="Calibri"/>
            </a:endParaRPr>
          </a:p>
        </p:txBody>
      </p:sp>
      <p:sp>
        <p:nvSpPr>
          <p:cNvPr id="34" name="CuadroTexto 23">
            <a:extLst>
              <a:ext uri="{FF2B5EF4-FFF2-40B4-BE49-F238E27FC236}">
                <a16:creationId xmlns:a16="http://schemas.microsoft.com/office/drawing/2014/main" id="{4C1AF698-807F-58F1-3163-7BC4B7B759DF}"/>
              </a:ext>
            </a:extLst>
          </p:cNvPr>
          <p:cNvSpPr txBox="1"/>
          <p:nvPr/>
        </p:nvSpPr>
        <p:spPr>
          <a:xfrm>
            <a:off x="105244" y="3965605"/>
            <a:ext cx="1775791" cy="492443"/>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a:solidFill>
                  <a:schemeClr val="tx1">
                    <a:lumMod val="50000"/>
                  </a:schemeClr>
                </a:solidFill>
                <a:latin typeface="Encode Sans Medium"/>
              </a:rPr>
              <a:t>La implementación puede ser compleja</a:t>
            </a:r>
            <a:r>
              <a:rPr lang="es-CO" sz="1200" b="1">
                <a:cs typeface="Calibri"/>
              </a:rPr>
              <a:t>.</a:t>
            </a:r>
          </a:p>
        </p:txBody>
      </p:sp>
      <p:sp>
        <p:nvSpPr>
          <p:cNvPr id="35" name="CuadroTexto 18">
            <a:extLst>
              <a:ext uri="{FF2B5EF4-FFF2-40B4-BE49-F238E27FC236}">
                <a16:creationId xmlns:a16="http://schemas.microsoft.com/office/drawing/2014/main" id="{E43F1520-DCE4-36DE-54FA-BDF7AB96AC4C}"/>
              </a:ext>
            </a:extLst>
          </p:cNvPr>
          <p:cNvSpPr txBox="1"/>
          <p:nvPr/>
        </p:nvSpPr>
        <p:spPr>
          <a:xfrm>
            <a:off x="100502" y="2324372"/>
            <a:ext cx="1763455" cy="292388"/>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err="1">
                <a:solidFill>
                  <a:schemeClr val="tx1">
                    <a:lumMod val="50000"/>
                  </a:schemeClr>
                </a:solidFill>
                <a:latin typeface="Encode Sans Medium"/>
              </a:rPr>
              <a:t>Re-stock</a:t>
            </a:r>
            <a:r>
              <a:rPr lang="es-CO" sz="1300">
                <a:solidFill>
                  <a:schemeClr val="tx1">
                    <a:lumMod val="50000"/>
                  </a:schemeClr>
                </a:solidFill>
                <a:latin typeface="Encode Sans Medium"/>
              </a:rPr>
              <a:t> manual</a:t>
            </a:r>
          </a:p>
        </p:txBody>
      </p:sp>
      <p:sp>
        <p:nvSpPr>
          <p:cNvPr id="31" name="CuadroTexto 10">
            <a:extLst>
              <a:ext uri="{FF2B5EF4-FFF2-40B4-BE49-F238E27FC236}">
                <a16:creationId xmlns:a16="http://schemas.microsoft.com/office/drawing/2014/main" id="{E662FA0C-EB3F-A8D1-2182-E579F92DCB87}"/>
              </a:ext>
            </a:extLst>
          </p:cNvPr>
          <p:cNvSpPr txBox="1"/>
          <p:nvPr/>
        </p:nvSpPr>
        <p:spPr>
          <a:xfrm>
            <a:off x="103596" y="2862449"/>
            <a:ext cx="1775791" cy="892552"/>
          </a:xfrm>
          <a:prstGeom prst="rect">
            <a:avLst/>
          </a:prstGeom>
          <a:solidFill>
            <a:srgbClr val="92D05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a:solidFill>
                  <a:schemeClr val="tx1">
                    <a:lumMod val="50000"/>
                  </a:schemeClr>
                </a:solidFill>
                <a:latin typeface="Encode Sans Medium" panose="020B0604020202020204" charset="0"/>
              </a:rPr>
              <a:t>Adquirir un software que permita automatizar el proceso de </a:t>
            </a:r>
            <a:r>
              <a:rPr lang="es-CO" sz="1300" err="1">
                <a:solidFill>
                  <a:schemeClr val="tx1">
                    <a:lumMod val="50000"/>
                  </a:schemeClr>
                </a:solidFill>
                <a:latin typeface="Encode Sans Medium" panose="020B0604020202020204" charset="0"/>
              </a:rPr>
              <a:t>re-stock</a:t>
            </a:r>
            <a:r>
              <a:rPr lang="es-CO" sz="1300">
                <a:solidFill>
                  <a:schemeClr val="tx1">
                    <a:lumMod val="50000"/>
                  </a:schemeClr>
                </a:solidFill>
                <a:latin typeface="Encode Sans Medium" panose="020B0604020202020204" charset="0"/>
              </a:rPr>
              <a:t>.</a:t>
            </a:r>
          </a:p>
        </p:txBody>
      </p:sp>
      <p:sp>
        <p:nvSpPr>
          <p:cNvPr id="33" name="CuadroTexto 6">
            <a:extLst>
              <a:ext uri="{FF2B5EF4-FFF2-40B4-BE49-F238E27FC236}">
                <a16:creationId xmlns:a16="http://schemas.microsoft.com/office/drawing/2014/main" id="{26701835-090D-4E04-8701-8E0F226B2629}"/>
              </a:ext>
            </a:extLst>
          </p:cNvPr>
          <p:cNvSpPr txBox="1"/>
          <p:nvPr/>
        </p:nvSpPr>
        <p:spPr>
          <a:xfrm>
            <a:off x="7237933" y="1919157"/>
            <a:ext cx="1715804" cy="307777"/>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400" dirty="0">
                <a:solidFill>
                  <a:schemeClr val="tx1">
                    <a:lumMod val="50000"/>
                  </a:schemeClr>
                </a:solidFill>
                <a:latin typeface="Montserrat Black" panose="00000A00000000000000" pitchFamily="2" charset="0"/>
                <a:cs typeface="Calibri"/>
              </a:rPr>
              <a:t>Procesos</a:t>
            </a:r>
          </a:p>
        </p:txBody>
      </p:sp>
    </p:spTree>
    <p:extLst>
      <p:ext uri="{BB962C8B-B14F-4D97-AF65-F5344CB8AC3E}">
        <p14:creationId xmlns:p14="http://schemas.microsoft.com/office/powerpoint/2010/main" val="65968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2">
            <a:extLst>
              <a:ext uri="{FF2B5EF4-FFF2-40B4-BE49-F238E27FC236}">
                <a16:creationId xmlns:a16="http://schemas.microsoft.com/office/drawing/2014/main" id="{C1B9D9A5-9470-4FF3-83B5-7543C29F8785}"/>
              </a:ext>
            </a:extLst>
          </p:cNvPr>
          <p:cNvSpPr txBox="1"/>
          <p:nvPr/>
        </p:nvSpPr>
        <p:spPr>
          <a:xfrm>
            <a:off x="3096179" y="3246679"/>
            <a:ext cx="3046488" cy="492443"/>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No cuenta con un sistema empresarial para soportar sus actividades </a:t>
            </a:r>
          </a:p>
        </p:txBody>
      </p:sp>
      <p:sp>
        <p:nvSpPr>
          <p:cNvPr id="5" name="CuadroTexto 3">
            <a:extLst>
              <a:ext uri="{FF2B5EF4-FFF2-40B4-BE49-F238E27FC236}">
                <a16:creationId xmlns:a16="http://schemas.microsoft.com/office/drawing/2014/main" id="{3D79AAD2-D455-46CC-B1A5-F2ACE99BAA16}"/>
              </a:ext>
            </a:extLst>
          </p:cNvPr>
          <p:cNvSpPr txBox="1"/>
          <p:nvPr/>
        </p:nvSpPr>
        <p:spPr>
          <a:xfrm>
            <a:off x="3733785" y="152929"/>
            <a:ext cx="2572991" cy="692497"/>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El sistema de PQR no es muy eficaz y daña la imagen de la compañía </a:t>
            </a:r>
          </a:p>
        </p:txBody>
      </p:sp>
      <p:sp>
        <p:nvSpPr>
          <p:cNvPr id="6" name="CuadroTexto 4">
            <a:extLst>
              <a:ext uri="{FF2B5EF4-FFF2-40B4-BE49-F238E27FC236}">
                <a16:creationId xmlns:a16="http://schemas.microsoft.com/office/drawing/2014/main" id="{5CF180CF-4667-4A83-9D6A-64EEF6BE10D8}"/>
              </a:ext>
            </a:extLst>
          </p:cNvPr>
          <p:cNvSpPr txBox="1"/>
          <p:nvPr/>
        </p:nvSpPr>
        <p:spPr>
          <a:xfrm>
            <a:off x="410768" y="3195571"/>
            <a:ext cx="2451812" cy="292388"/>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Uso manual de Excel </a:t>
            </a:r>
          </a:p>
        </p:txBody>
      </p:sp>
      <p:sp>
        <p:nvSpPr>
          <p:cNvPr id="9" name="CuadroTexto 7">
            <a:extLst>
              <a:ext uri="{FF2B5EF4-FFF2-40B4-BE49-F238E27FC236}">
                <a16:creationId xmlns:a16="http://schemas.microsoft.com/office/drawing/2014/main" id="{49960282-91EB-4B05-9D7B-650426068616}"/>
              </a:ext>
            </a:extLst>
          </p:cNvPr>
          <p:cNvSpPr txBox="1"/>
          <p:nvPr/>
        </p:nvSpPr>
        <p:spPr>
          <a:xfrm>
            <a:off x="3096179" y="3829160"/>
            <a:ext cx="3046487" cy="492443"/>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Adquirir un sistema empresarial que soporte sus actividades como SAP</a:t>
            </a:r>
          </a:p>
        </p:txBody>
      </p:sp>
      <p:sp>
        <p:nvSpPr>
          <p:cNvPr id="10" name="CuadroTexto 8">
            <a:extLst>
              <a:ext uri="{FF2B5EF4-FFF2-40B4-BE49-F238E27FC236}">
                <a16:creationId xmlns:a16="http://schemas.microsoft.com/office/drawing/2014/main" id="{4001FA99-83FF-4815-AA8C-4F2159ACEF05}"/>
              </a:ext>
            </a:extLst>
          </p:cNvPr>
          <p:cNvSpPr txBox="1"/>
          <p:nvPr/>
        </p:nvSpPr>
        <p:spPr>
          <a:xfrm>
            <a:off x="3733785" y="944516"/>
            <a:ext cx="2572990"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Contratar más empleados para el departamento de atención al cliente</a:t>
            </a:r>
          </a:p>
        </p:txBody>
      </p:sp>
      <p:sp>
        <p:nvSpPr>
          <p:cNvPr id="11" name="CuadroTexto 9">
            <a:extLst>
              <a:ext uri="{FF2B5EF4-FFF2-40B4-BE49-F238E27FC236}">
                <a16:creationId xmlns:a16="http://schemas.microsoft.com/office/drawing/2014/main" id="{947D09F4-E27E-4F48-8C30-6F3D21A19926}"/>
              </a:ext>
            </a:extLst>
          </p:cNvPr>
          <p:cNvSpPr txBox="1"/>
          <p:nvPr/>
        </p:nvSpPr>
        <p:spPr>
          <a:xfrm>
            <a:off x="387682" y="3585974"/>
            <a:ext cx="2474898"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Crear macros de Excel que permitan automatizar el proceso</a:t>
            </a:r>
          </a:p>
        </p:txBody>
      </p:sp>
      <p:sp>
        <p:nvSpPr>
          <p:cNvPr id="15" name="CuadroTexto 13">
            <a:extLst>
              <a:ext uri="{FF2B5EF4-FFF2-40B4-BE49-F238E27FC236}">
                <a16:creationId xmlns:a16="http://schemas.microsoft.com/office/drawing/2014/main" id="{D2037BB7-7B54-47A5-8D0C-CF9CB069DA64}"/>
              </a:ext>
            </a:extLst>
          </p:cNvPr>
          <p:cNvSpPr txBox="1"/>
          <p:nvPr/>
        </p:nvSpPr>
        <p:spPr>
          <a:xfrm>
            <a:off x="6513625" y="152929"/>
            <a:ext cx="2466474" cy="692497"/>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El acompañamiento al cliente durante la venta es poco eficaz</a:t>
            </a:r>
          </a:p>
        </p:txBody>
      </p:sp>
      <p:sp>
        <p:nvSpPr>
          <p:cNvPr id="16" name="CuadroTexto 14">
            <a:extLst>
              <a:ext uri="{FF2B5EF4-FFF2-40B4-BE49-F238E27FC236}">
                <a16:creationId xmlns:a16="http://schemas.microsoft.com/office/drawing/2014/main" id="{BFD5F887-B8B0-4D52-9E72-CC4AA684838B}"/>
              </a:ext>
            </a:extLst>
          </p:cNvPr>
          <p:cNvSpPr txBox="1"/>
          <p:nvPr/>
        </p:nvSpPr>
        <p:spPr>
          <a:xfrm>
            <a:off x="6513624" y="919876"/>
            <a:ext cx="2466473"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Automatizar el WhatsApp de la compañía para contestarle siempre a los clientes</a:t>
            </a:r>
          </a:p>
        </p:txBody>
      </p:sp>
      <p:sp>
        <p:nvSpPr>
          <p:cNvPr id="22" name="CuadroTexto 20">
            <a:extLst>
              <a:ext uri="{FF2B5EF4-FFF2-40B4-BE49-F238E27FC236}">
                <a16:creationId xmlns:a16="http://schemas.microsoft.com/office/drawing/2014/main" id="{6EDB8B84-09C8-428C-B9B4-C57A95509FCD}"/>
              </a:ext>
            </a:extLst>
          </p:cNvPr>
          <p:cNvSpPr txBox="1"/>
          <p:nvPr/>
        </p:nvSpPr>
        <p:spPr>
          <a:xfrm>
            <a:off x="3096179" y="4379292"/>
            <a:ext cx="3046487"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La implementación de un sistema empresarial costoso como SAP no asegura mejores ingresos</a:t>
            </a:r>
          </a:p>
        </p:txBody>
      </p:sp>
      <p:sp>
        <p:nvSpPr>
          <p:cNvPr id="23" name="CuadroTexto 21">
            <a:extLst>
              <a:ext uri="{FF2B5EF4-FFF2-40B4-BE49-F238E27FC236}">
                <a16:creationId xmlns:a16="http://schemas.microsoft.com/office/drawing/2014/main" id="{D310389B-DBBE-4840-98D9-86F0C6C5FBB2}"/>
              </a:ext>
            </a:extLst>
          </p:cNvPr>
          <p:cNvSpPr txBox="1"/>
          <p:nvPr/>
        </p:nvSpPr>
        <p:spPr>
          <a:xfrm>
            <a:off x="3733785" y="1748207"/>
            <a:ext cx="2596076"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Contratar más empleados no significa que necesariamente se mejore la atención al cliente</a:t>
            </a:r>
          </a:p>
        </p:txBody>
      </p:sp>
      <p:sp>
        <p:nvSpPr>
          <p:cNvPr id="24" name="CuadroTexto 22">
            <a:extLst>
              <a:ext uri="{FF2B5EF4-FFF2-40B4-BE49-F238E27FC236}">
                <a16:creationId xmlns:a16="http://schemas.microsoft.com/office/drawing/2014/main" id="{8B842BCF-61BB-49C4-882F-993884E0EA50}"/>
              </a:ext>
            </a:extLst>
          </p:cNvPr>
          <p:cNvSpPr txBox="1"/>
          <p:nvPr/>
        </p:nvSpPr>
        <p:spPr>
          <a:xfrm>
            <a:off x="6513624" y="1825917"/>
            <a:ext cx="2466474"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Un robot puede cometer errores y no responder satisfactoriamente las necesidades del cliente</a:t>
            </a:r>
          </a:p>
        </p:txBody>
      </p:sp>
      <p:sp>
        <p:nvSpPr>
          <p:cNvPr id="26" name="CuadroTexto 24">
            <a:extLst>
              <a:ext uri="{FF2B5EF4-FFF2-40B4-BE49-F238E27FC236}">
                <a16:creationId xmlns:a16="http://schemas.microsoft.com/office/drawing/2014/main" id="{F922A832-B9DB-4DFA-B8BA-914F3D3941A5}"/>
              </a:ext>
            </a:extLst>
          </p:cNvPr>
          <p:cNvSpPr txBox="1"/>
          <p:nvPr/>
        </p:nvSpPr>
        <p:spPr>
          <a:xfrm>
            <a:off x="387682" y="4379292"/>
            <a:ext cx="2474898"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Crear macros de Excel no siempre es una tarea fácil para solucionar los problemas </a:t>
            </a:r>
          </a:p>
        </p:txBody>
      </p:sp>
      <p:sp>
        <p:nvSpPr>
          <p:cNvPr id="18" name="CuadroTexto 8">
            <a:extLst>
              <a:ext uri="{FF2B5EF4-FFF2-40B4-BE49-F238E27FC236}">
                <a16:creationId xmlns:a16="http://schemas.microsoft.com/office/drawing/2014/main" id="{3492BDF5-710D-2FBF-681D-87F915937B76}"/>
              </a:ext>
            </a:extLst>
          </p:cNvPr>
          <p:cNvSpPr txBox="1"/>
          <p:nvPr/>
        </p:nvSpPr>
        <p:spPr>
          <a:xfrm>
            <a:off x="1906202" y="944516"/>
            <a:ext cx="1775791" cy="892552"/>
          </a:xfrm>
          <a:prstGeom prst="rect">
            <a:avLst/>
          </a:prstGeom>
          <a:solidFill>
            <a:srgbClr val="92D05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dirty="0">
                <a:solidFill>
                  <a:schemeClr val="tx1">
                    <a:lumMod val="50000"/>
                  </a:schemeClr>
                </a:solidFill>
                <a:latin typeface="Encode Sans Medium" panose="020B0604020202020204" charset="0"/>
              </a:rPr>
              <a:t>Además de contratar más empleados es importante mejorar las capacitaciones</a:t>
            </a:r>
          </a:p>
        </p:txBody>
      </p:sp>
      <p:sp>
        <p:nvSpPr>
          <p:cNvPr id="19" name="CuadroTexto 21">
            <a:extLst>
              <a:ext uri="{FF2B5EF4-FFF2-40B4-BE49-F238E27FC236}">
                <a16:creationId xmlns:a16="http://schemas.microsoft.com/office/drawing/2014/main" id="{1ABB17F9-652B-ED9D-99F9-720ACDA3E66C}"/>
              </a:ext>
            </a:extLst>
          </p:cNvPr>
          <p:cNvSpPr txBox="1"/>
          <p:nvPr/>
        </p:nvSpPr>
        <p:spPr>
          <a:xfrm>
            <a:off x="1906201" y="1945274"/>
            <a:ext cx="1775791" cy="492443"/>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a:solidFill>
                  <a:schemeClr val="tx1">
                    <a:lumMod val="50000"/>
                  </a:schemeClr>
                </a:solidFill>
                <a:latin typeface="Encode Sans Medium" panose="020B0604020202020204" charset="0"/>
              </a:rPr>
              <a:t>Se requiere de más tiempo a disposición.</a:t>
            </a:r>
          </a:p>
        </p:txBody>
      </p:sp>
      <p:sp>
        <p:nvSpPr>
          <p:cNvPr id="20" name="CuadroTexto 3">
            <a:extLst>
              <a:ext uri="{FF2B5EF4-FFF2-40B4-BE49-F238E27FC236}">
                <a16:creationId xmlns:a16="http://schemas.microsoft.com/office/drawing/2014/main" id="{5550F0FD-3CFA-51BE-AA57-71B9E9B068E9}"/>
              </a:ext>
            </a:extLst>
          </p:cNvPr>
          <p:cNvSpPr txBox="1"/>
          <p:nvPr/>
        </p:nvSpPr>
        <p:spPr>
          <a:xfrm>
            <a:off x="1911454" y="152929"/>
            <a:ext cx="1764265" cy="692497"/>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dirty="0">
                <a:solidFill>
                  <a:schemeClr val="tx1">
                    <a:lumMod val="50000"/>
                  </a:schemeClr>
                </a:solidFill>
                <a:latin typeface="Encode Sans Medium"/>
              </a:rPr>
              <a:t>Poca capacitación de servicio al cliente</a:t>
            </a:r>
          </a:p>
          <a:p>
            <a:pPr algn="ctr"/>
            <a:endParaRPr lang="es-CO" sz="1300" dirty="0">
              <a:solidFill>
                <a:schemeClr val="tx1">
                  <a:lumMod val="50000"/>
                </a:schemeClr>
              </a:solidFill>
              <a:latin typeface="Encode Sans Medium" panose="020B0604020202020204" charset="0"/>
            </a:endParaRPr>
          </a:p>
        </p:txBody>
      </p:sp>
      <p:sp>
        <p:nvSpPr>
          <p:cNvPr id="30" name="CuadroTexto 6">
            <a:extLst>
              <a:ext uri="{FF2B5EF4-FFF2-40B4-BE49-F238E27FC236}">
                <a16:creationId xmlns:a16="http://schemas.microsoft.com/office/drawing/2014/main" id="{5C83D008-D911-4AF4-B485-8D0434B2097F}"/>
              </a:ext>
            </a:extLst>
          </p:cNvPr>
          <p:cNvSpPr txBox="1"/>
          <p:nvPr/>
        </p:nvSpPr>
        <p:spPr>
          <a:xfrm>
            <a:off x="67878" y="260063"/>
            <a:ext cx="1775791" cy="584775"/>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600" dirty="0">
                <a:solidFill>
                  <a:schemeClr val="tx1">
                    <a:lumMod val="50000"/>
                  </a:schemeClr>
                </a:solidFill>
                <a:latin typeface="Montserrat Black" panose="00000A00000000000000" pitchFamily="2" charset="0"/>
              </a:rPr>
              <a:t>Atención al cliente</a:t>
            </a:r>
            <a:endParaRPr lang="es-ES" sz="1600" dirty="0">
              <a:solidFill>
                <a:schemeClr val="tx1">
                  <a:lumMod val="50000"/>
                </a:schemeClr>
              </a:solidFill>
              <a:latin typeface="Montserrat Black" panose="00000A00000000000000" pitchFamily="2" charset="0"/>
            </a:endParaRPr>
          </a:p>
        </p:txBody>
      </p:sp>
      <p:sp>
        <p:nvSpPr>
          <p:cNvPr id="21" name="CuadroTexto 11">
            <a:extLst>
              <a:ext uri="{FF2B5EF4-FFF2-40B4-BE49-F238E27FC236}">
                <a16:creationId xmlns:a16="http://schemas.microsoft.com/office/drawing/2014/main" id="{E5B45166-348B-6DB4-D458-DD0A473A7457}"/>
              </a:ext>
            </a:extLst>
          </p:cNvPr>
          <p:cNvSpPr txBox="1"/>
          <p:nvPr/>
        </p:nvSpPr>
        <p:spPr>
          <a:xfrm>
            <a:off x="6403395" y="3026785"/>
            <a:ext cx="1547795" cy="492443"/>
          </a:xfrm>
          <a:prstGeom prst="rect">
            <a:avLst/>
          </a:prstGeom>
          <a:solidFill>
            <a:schemeClr val="accent3">
              <a:lumMod val="75000"/>
              <a:alpha val="64000"/>
            </a:scheme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Encode Sans Medium" panose="020B0604020202020204" charset="0"/>
              </a:rPr>
              <a:t>No cuenta con un sistema CRM</a:t>
            </a:r>
          </a:p>
        </p:txBody>
      </p:sp>
      <p:sp>
        <p:nvSpPr>
          <p:cNvPr id="25" name="CuadroTexto 12">
            <a:extLst>
              <a:ext uri="{FF2B5EF4-FFF2-40B4-BE49-F238E27FC236}">
                <a16:creationId xmlns:a16="http://schemas.microsoft.com/office/drawing/2014/main" id="{A496701C-9545-4E9F-5764-0926CD0CBF32}"/>
              </a:ext>
            </a:extLst>
          </p:cNvPr>
          <p:cNvSpPr txBox="1"/>
          <p:nvPr/>
        </p:nvSpPr>
        <p:spPr>
          <a:xfrm>
            <a:off x="6405765" y="3604711"/>
            <a:ext cx="1538565" cy="492443"/>
          </a:xfrm>
          <a:prstGeom prst="rect">
            <a:avLst/>
          </a:prstGeom>
          <a:solidFill>
            <a:srgbClr val="92D050"/>
          </a:solidFill>
          <a:ln>
            <a:solidFill>
              <a:srgbClr val="4472C4"/>
            </a:solidFill>
          </a:ln>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Encode Sans Medium" panose="020B0604020202020204" charset="0"/>
              </a:rPr>
              <a:t>Implementar un sistema CRM</a:t>
            </a:r>
          </a:p>
        </p:txBody>
      </p:sp>
      <p:sp>
        <p:nvSpPr>
          <p:cNvPr id="27" name="CuadroTexto 25">
            <a:extLst>
              <a:ext uri="{FF2B5EF4-FFF2-40B4-BE49-F238E27FC236}">
                <a16:creationId xmlns:a16="http://schemas.microsoft.com/office/drawing/2014/main" id="{78675F75-7779-43F8-A146-0F6F8282AB4B}"/>
              </a:ext>
            </a:extLst>
          </p:cNvPr>
          <p:cNvSpPr txBox="1"/>
          <p:nvPr/>
        </p:nvSpPr>
        <p:spPr>
          <a:xfrm>
            <a:off x="6405763" y="4204175"/>
            <a:ext cx="1948319" cy="892552"/>
          </a:xfrm>
          <a:prstGeom prst="rect">
            <a:avLst/>
          </a:prstGeom>
          <a:solidFill>
            <a:srgbClr val="FFFF00"/>
          </a:solidFill>
          <a:ln>
            <a:solidFill>
              <a:srgbClr val="4472C4"/>
            </a:solidFill>
          </a:ln>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Encode Sans Medium"/>
              </a:rPr>
              <a:t>La implementación del sistema puede superar el presupuesto destinado a mercadeo</a:t>
            </a:r>
          </a:p>
        </p:txBody>
      </p:sp>
      <p:sp>
        <p:nvSpPr>
          <p:cNvPr id="31" name="CuadroTexto 6">
            <a:extLst>
              <a:ext uri="{FF2B5EF4-FFF2-40B4-BE49-F238E27FC236}">
                <a16:creationId xmlns:a16="http://schemas.microsoft.com/office/drawing/2014/main" id="{727DBA3A-ED54-4290-A51B-1FA3175C4DA8}"/>
              </a:ext>
            </a:extLst>
          </p:cNvPr>
          <p:cNvSpPr txBox="1"/>
          <p:nvPr/>
        </p:nvSpPr>
        <p:spPr>
          <a:xfrm>
            <a:off x="3483596" y="2521434"/>
            <a:ext cx="1775791" cy="584775"/>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600" dirty="0">
                <a:solidFill>
                  <a:schemeClr val="tx1">
                    <a:lumMod val="50000"/>
                  </a:schemeClr>
                </a:solidFill>
                <a:latin typeface="Montserrat Black" panose="00000A00000000000000" pitchFamily="2" charset="0"/>
              </a:rPr>
              <a:t>Herramientas empresariales</a:t>
            </a:r>
            <a:endParaRPr lang="es-ES" sz="1600" dirty="0">
              <a:solidFill>
                <a:schemeClr val="tx1">
                  <a:lumMod val="50000"/>
                </a:schemeClr>
              </a:solidFill>
              <a:latin typeface="Montserrat Black" panose="00000A00000000000000" pitchFamily="2" charset="0"/>
            </a:endParaRPr>
          </a:p>
        </p:txBody>
      </p:sp>
      <p:sp>
        <p:nvSpPr>
          <p:cNvPr id="28" name="CuadroTexto 21">
            <a:extLst>
              <a:ext uri="{FF2B5EF4-FFF2-40B4-BE49-F238E27FC236}">
                <a16:creationId xmlns:a16="http://schemas.microsoft.com/office/drawing/2014/main" id="{8CDA4544-AEA2-49DD-A8C3-2CC1FE45FC65}"/>
              </a:ext>
            </a:extLst>
          </p:cNvPr>
          <p:cNvSpPr txBox="1"/>
          <p:nvPr/>
        </p:nvSpPr>
        <p:spPr>
          <a:xfrm>
            <a:off x="78617" y="1745220"/>
            <a:ext cx="1775791" cy="692497"/>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Encode Sans Medium" panose="020B0604020202020204" charset="0"/>
              </a:rPr>
              <a:t>Contratar más empleados implica más costos</a:t>
            </a:r>
          </a:p>
        </p:txBody>
      </p:sp>
    </p:spTree>
    <p:extLst>
      <p:ext uri="{BB962C8B-B14F-4D97-AF65-F5344CB8AC3E}">
        <p14:creationId xmlns:p14="http://schemas.microsoft.com/office/powerpoint/2010/main" val="193455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2">
            <a:extLst>
              <a:ext uri="{FF2B5EF4-FFF2-40B4-BE49-F238E27FC236}">
                <a16:creationId xmlns:a16="http://schemas.microsoft.com/office/drawing/2014/main" id="{E1FA9683-9C92-93C4-DCEE-5C61A21DAD17}"/>
              </a:ext>
            </a:extLst>
          </p:cNvPr>
          <p:cNvSpPr txBox="1"/>
          <p:nvPr/>
        </p:nvSpPr>
        <p:spPr>
          <a:xfrm>
            <a:off x="3254117" y="2517058"/>
            <a:ext cx="1331843" cy="6463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No cuenta con un sistema empresarial para soportar sus actividades </a:t>
            </a:r>
          </a:p>
        </p:txBody>
      </p:sp>
      <p:sp>
        <p:nvSpPr>
          <p:cNvPr id="23" name="CuadroTexto 6">
            <a:extLst>
              <a:ext uri="{FF2B5EF4-FFF2-40B4-BE49-F238E27FC236}">
                <a16:creationId xmlns:a16="http://schemas.microsoft.com/office/drawing/2014/main" id="{82A6ADDC-692D-428F-2FE1-625A3E4E9639}"/>
              </a:ext>
            </a:extLst>
          </p:cNvPr>
          <p:cNvSpPr txBox="1"/>
          <p:nvPr/>
        </p:nvSpPr>
        <p:spPr>
          <a:xfrm>
            <a:off x="3253344" y="2170424"/>
            <a:ext cx="1331843" cy="3462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Herramientas empresariales</a:t>
            </a:r>
            <a:endParaRPr lang="es-ES" sz="1350" dirty="0">
              <a:solidFill>
                <a:schemeClr val="tx2">
                  <a:lumMod val="50000"/>
                </a:schemeClr>
              </a:solidFill>
              <a:latin typeface="Encode Sans Medium" panose="020B0604020202020204" charset="0"/>
            </a:endParaRPr>
          </a:p>
        </p:txBody>
      </p:sp>
      <p:cxnSp>
        <p:nvCxnSpPr>
          <p:cNvPr id="3" name="Conector recto de flecha 2">
            <a:extLst>
              <a:ext uri="{FF2B5EF4-FFF2-40B4-BE49-F238E27FC236}">
                <a16:creationId xmlns:a16="http://schemas.microsoft.com/office/drawing/2014/main" id="{5F4EF0DE-43C5-4AEF-45A6-D1C600C77522}"/>
              </a:ext>
            </a:extLst>
          </p:cNvPr>
          <p:cNvCxnSpPr/>
          <p:nvPr/>
        </p:nvCxnSpPr>
        <p:spPr>
          <a:xfrm>
            <a:off x="912300" y="1677521"/>
            <a:ext cx="7927040" cy="0"/>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9BD4EAC6-A9DF-4522-C17D-27A4479CEAD2}"/>
              </a:ext>
            </a:extLst>
          </p:cNvPr>
          <p:cNvCxnSpPr>
            <a:cxnSpLocks/>
          </p:cNvCxnSpPr>
          <p:nvPr/>
        </p:nvCxnSpPr>
        <p:spPr>
          <a:xfrm>
            <a:off x="914401" y="3176868"/>
            <a:ext cx="7927040" cy="0"/>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10C3F8B3-8F18-CE42-7B13-29F6D3BC7517}"/>
              </a:ext>
            </a:extLst>
          </p:cNvPr>
          <p:cNvCxnSpPr>
            <a:cxnSpLocks/>
          </p:cNvCxnSpPr>
          <p:nvPr/>
        </p:nvCxnSpPr>
        <p:spPr>
          <a:xfrm flipH="1">
            <a:off x="3583641" y="137833"/>
            <a:ext cx="1" cy="4605617"/>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331D3BB0-3934-8EFD-35FD-ADAE2DD3F528}"/>
              </a:ext>
            </a:extLst>
          </p:cNvPr>
          <p:cNvCxnSpPr>
            <a:cxnSpLocks/>
          </p:cNvCxnSpPr>
          <p:nvPr/>
        </p:nvCxnSpPr>
        <p:spPr>
          <a:xfrm flipH="1">
            <a:off x="6225987" y="131109"/>
            <a:ext cx="1" cy="4605617"/>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Conector recto de flecha 4">
            <a:extLst>
              <a:ext uri="{FF2B5EF4-FFF2-40B4-BE49-F238E27FC236}">
                <a16:creationId xmlns:a16="http://schemas.microsoft.com/office/drawing/2014/main" id="{BC27FDE8-7B60-40F2-9D23-572CB6F1FDC3}"/>
              </a:ext>
            </a:extLst>
          </p:cNvPr>
          <p:cNvCxnSpPr/>
          <p:nvPr/>
        </p:nvCxnSpPr>
        <p:spPr>
          <a:xfrm>
            <a:off x="914400" y="4701209"/>
            <a:ext cx="80407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31282C24-4191-4349-B7B0-389DA568C0D5}"/>
              </a:ext>
            </a:extLst>
          </p:cNvPr>
          <p:cNvCxnSpPr>
            <a:cxnSpLocks/>
          </p:cNvCxnSpPr>
          <p:nvPr/>
        </p:nvCxnSpPr>
        <p:spPr>
          <a:xfrm flipV="1">
            <a:off x="914399" y="139149"/>
            <a:ext cx="0" cy="45620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1BE67073-733C-475B-86E8-CE19191A9C53}"/>
              </a:ext>
            </a:extLst>
          </p:cNvPr>
          <p:cNvSpPr txBox="1"/>
          <p:nvPr/>
        </p:nvSpPr>
        <p:spPr>
          <a:xfrm>
            <a:off x="-37110" y="103324"/>
            <a:ext cx="914399" cy="577081"/>
          </a:xfrm>
          <a:prstGeom prst="rect">
            <a:avLst/>
          </a:prstGeom>
          <a:noFill/>
        </p:spPr>
        <p:txBody>
          <a:bodyPr wrap="square" lIns="68580" tIns="34290" rIns="68580" bIns="34290" rtlCol="0" anchor="t">
            <a:spAutoFit/>
          </a:bodyPr>
          <a:lstStyle/>
          <a:p>
            <a:pPr algn="ctr"/>
            <a:r>
              <a:rPr lang="es-CO" sz="1100" b="1" i="1" u="sng" dirty="0">
                <a:latin typeface="Encode Sans Medium" panose="020B0604020202020204" charset="0"/>
              </a:rPr>
              <a:t>Valor para la compañía</a:t>
            </a:r>
            <a:endParaRPr lang="es-ES" sz="1100" b="1" i="1">
              <a:latin typeface="Encode Sans Medium" panose="020B0604020202020204" charset="0"/>
              <a:cs typeface="Calibri" panose="020F0502020204030204"/>
            </a:endParaRPr>
          </a:p>
        </p:txBody>
      </p:sp>
      <p:sp>
        <p:nvSpPr>
          <p:cNvPr id="14" name="CuadroTexto 13">
            <a:extLst>
              <a:ext uri="{FF2B5EF4-FFF2-40B4-BE49-F238E27FC236}">
                <a16:creationId xmlns:a16="http://schemas.microsoft.com/office/drawing/2014/main" id="{3184C073-136C-43C1-BC00-5D13628D3AC5}"/>
              </a:ext>
            </a:extLst>
          </p:cNvPr>
          <p:cNvSpPr txBox="1"/>
          <p:nvPr/>
        </p:nvSpPr>
        <p:spPr>
          <a:xfrm>
            <a:off x="7980862" y="4701208"/>
            <a:ext cx="1088333" cy="392415"/>
          </a:xfrm>
          <a:prstGeom prst="rect">
            <a:avLst/>
          </a:prstGeom>
          <a:noFill/>
        </p:spPr>
        <p:txBody>
          <a:bodyPr wrap="square" lIns="68580" tIns="34290" rIns="68580" bIns="34290" rtlCol="0" anchor="t">
            <a:spAutoFit/>
          </a:bodyPr>
          <a:lstStyle/>
          <a:p>
            <a:pPr algn="ctr"/>
            <a:r>
              <a:rPr lang="es-CO" sz="1050" b="1" i="1" u="sng" dirty="0">
                <a:latin typeface="Encode Sans Medium" panose="020B0604020202020204" charset="0"/>
              </a:rPr>
              <a:t>Tiempo para implementar</a:t>
            </a:r>
            <a:endParaRPr lang="es-ES" sz="1050" b="1" i="1" u="sng" dirty="0">
              <a:latin typeface="Encode Sans Medium" panose="020B0604020202020204" charset="0"/>
              <a:cs typeface="Calibri"/>
            </a:endParaRPr>
          </a:p>
        </p:txBody>
      </p:sp>
      <p:sp>
        <p:nvSpPr>
          <p:cNvPr id="46" name="CuadroTexto 45">
            <a:extLst>
              <a:ext uri="{FF2B5EF4-FFF2-40B4-BE49-F238E27FC236}">
                <a16:creationId xmlns:a16="http://schemas.microsoft.com/office/drawing/2014/main" id="{D146470C-5855-E0B4-AAB7-04C9F00DEE6C}"/>
              </a:ext>
            </a:extLst>
          </p:cNvPr>
          <p:cNvSpPr txBox="1"/>
          <p:nvPr/>
        </p:nvSpPr>
        <p:spPr>
          <a:xfrm>
            <a:off x="-37110" y="875221"/>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High</a:t>
            </a:r>
            <a:endParaRPr lang="es-ES" sz="1100" dirty="0">
              <a:latin typeface="Encode Sans Medium" panose="020B0604020202020204" charset="0"/>
            </a:endParaRPr>
          </a:p>
        </p:txBody>
      </p:sp>
      <p:sp>
        <p:nvSpPr>
          <p:cNvPr id="48" name="CuadroTexto 47">
            <a:extLst>
              <a:ext uri="{FF2B5EF4-FFF2-40B4-BE49-F238E27FC236}">
                <a16:creationId xmlns:a16="http://schemas.microsoft.com/office/drawing/2014/main" id="{057D7295-A233-F854-467E-F603D887C5B2}"/>
              </a:ext>
            </a:extLst>
          </p:cNvPr>
          <p:cNvSpPr txBox="1"/>
          <p:nvPr/>
        </p:nvSpPr>
        <p:spPr>
          <a:xfrm>
            <a:off x="-37110" y="2277993"/>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Medium</a:t>
            </a:r>
            <a:endParaRPr lang="es-ES" sz="1100" dirty="0">
              <a:latin typeface="Encode Sans Medium" panose="020B0604020202020204" charset="0"/>
            </a:endParaRPr>
          </a:p>
        </p:txBody>
      </p:sp>
      <p:sp>
        <p:nvSpPr>
          <p:cNvPr id="49" name="CuadroTexto 48">
            <a:extLst>
              <a:ext uri="{FF2B5EF4-FFF2-40B4-BE49-F238E27FC236}">
                <a16:creationId xmlns:a16="http://schemas.microsoft.com/office/drawing/2014/main" id="{31470B26-D7B2-927F-ECCA-DB2D3D7BB9D1}"/>
              </a:ext>
            </a:extLst>
          </p:cNvPr>
          <p:cNvSpPr txBox="1"/>
          <p:nvPr/>
        </p:nvSpPr>
        <p:spPr>
          <a:xfrm>
            <a:off x="0" y="3792097"/>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Low</a:t>
            </a:r>
            <a:endParaRPr lang="es-ES" sz="1100" dirty="0">
              <a:latin typeface="Encode Sans Medium" panose="020B0604020202020204" charset="0"/>
            </a:endParaRPr>
          </a:p>
        </p:txBody>
      </p:sp>
      <p:sp>
        <p:nvSpPr>
          <p:cNvPr id="50" name="CuadroTexto 49">
            <a:extLst>
              <a:ext uri="{FF2B5EF4-FFF2-40B4-BE49-F238E27FC236}">
                <a16:creationId xmlns:a16="http://schemas.microsoft.com/office/drawing/2014/main" id="{3AC530BA-4B7A-A069-62D6-66218DC5018D}"/>
              </a:ext>
            </a:extLst>
          </p:cNvPr>
          <p:cNvSpPr txBox="1"/>
          <p:nvPr/>
        </p:nvSpPr>
        <p:spPr>
          <a:xfrm>
            <a:off x="6872844" y="4794078"/>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High</a:t>
            </a:r>
            <a:endParaRPr lang="es-ES" sz="1100" dirty="0">
              <a:latin typeface="Encode Sans Medium" panose="020B0604020202020204" charset="0"/>
            </a:endParaRPr>
          </a:p>
        </p:txBody>
      </p:sp>
      <p:sp>
        <p:nvSpPr>
          <p:cNvPr id="51" name="CuadroTexto 50">
            <a:extLst>
              <a:ext uri="{FF2B5EF4-FFF2-40B4-BE49-F238E27FC236}">
                <a16:creationId xmlns:a16="http://schemas.microsoft.com/office/drawing/2014/main" id="{45EC7B48-29DA-331E-981D-4B799CC5E4D3}"/>
              </a:ext>
            </a:extLst>
          </p:cNvPr>
          <p:cNvSpPr txBox="1"/>
          <p:nvPr/>
        </p:nvSpPr>
        <p:spPr>
          <a:xfrm>
            <a:off x="4482935" y="4794077"/>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Medium</a:t>
            </a:r>
            <a:endParaRPr lang="es-ES" sz="1100" dirty="0">
              <a:latin typeface="Encode Sans Medium" panose="020B0604020202020204" charset="0"/>
            </a:endParaRPr>
          </a:p>
        </p:txBody>
      </p:sp>
      <p:sp>
        <p:nvSpPr>
          <p:cNvPr id="52" name="CuadroTexto 51">
            <a:extLst>
              <a:ext uri="{FF2B5EF4-FFF2-40B4-BE49-F238E27FC236}">
                <a16:creationId xmlns:a16="http://schemas.microsoft.com/office/drawing/2014/main" id="{17D32DB0-5280-E35E-D2DB-0607D8BC97CB}"/>
              </a:ext>
            </a:extLst>
          </p:cNvPr>
          <p:cNvSpPr txBox="1"/>
          <p:nvPr/>
        </p:nvSpPr>
        <p:spPr>
          <a:xfrm>
            <a:off x="1810987" y="4771810"/>
            <a:ext cx="914399" cy="284693"/>
          </a:xfrm>
          <a:prstGeom prst="rect">
            <a:avLst/>
          </a:prstGeom>
          <a:noFill/>
        </p:spPr>
        <p:txBody>
          <a:bodyPr wrap="square" lIns="68580" tIns="34290" rIns="68580" bIns="34290" rtlCol="0" anchor="t">
            <a:spAutoFit/>
          </a:bodyPr>
          <a:lstStyle/>
          <a:p>
            <a:pPr algn="ctr"/>
            <a:r>
              <a:rPr lang="es-CO" b="1" i="1" dirty="0">
                <a:latin typeface="Encode Sans Medium" panose="020B0604020202020204" charset="0"/>
              </a:rPr>
              <a:t>Low</a:t>
            </a:r>
            <a:endParaRPr lang="es-ES" sz="1100" dirty="0">
              <a:latin typeface="Encode Sans Medium" panose="020B0604020202020204" charset="0"/>
            </a:endParaRPr>
          </a:p>
        </p:txBody>
      </p:sp>
      <p:sp>
        <p:nvSpPr>
          <p:cNvPr id="7" name="CuadroTexto 3">
            <a:extLst>
              <a:ext uri="{FF2B5EF4-FFF2-40B4-BE49-F238E27FC236}">
                <a16:creationId xmlns:a16="http://schemas.microsoft.com/office/drawing/2014/main" id="{817A6C98-56E2-3864-A112-20B46CFAA079}"/>
              </a:ext>
            </a:extLst>
          </p:cNvPr>
          <p:cNvSpPr txBox="1"/>
          <p:nvPr/>
        </p:nvSpPr>
        <p:spPr>
          <a:xfrm>
            <a:off x="2870059" y="691853"/>
            <a:ext cx="1331843" cy="6463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El sistema de PQR no es muy eficaz y daña la imagen de la compañía </a:t>
            </a:r>
          </a:p>
        </p:txBody>
      </p:sp>
      <p:sp>
        <p:nvSpPr>
          <p:cNvPr id="8" name="CuadroTexto 13">
            <a:extLst>
              <a:ext uri="{FF2B5EF4-FFF2-40B4-BE49-F238E27FC236}">
                <a16:creationId xmlns:a16="http://schemas.microsoft.com/office/drawing/2014/main" id="{8506A379-AB1F-A2DC-D308-6BDDEC3FFFD6}"/>
              </a:ext>
            </a:extLst>
          </p:cNvPr>
          <p:cNvSpPr txBox="1"/>
          <p:nvPr/>
        </p:nvSpPr>
        <p:spPr>
          <a:xfrm>
            <a:off x="2873329" y="1339432"/>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El acompañamiento al cliente durante la venta es poco eficaz</a:t>
            </a:r>
          </a:p>
        </p:txBody>
      </p:sp>
      <p:sp>
        <p:nvSpPr>
          <p:cNvPr id="10" name="CuadroTexto 6">
            <a:extLst>
              <a:ext uri="{FF2B5EF4-FFF2-40B4-BE49-F238E27FC236}">
                <a16:creationId xmlns:a16="http://schemas.microsoft.com/office/drawing/2014/main" id="{6D85883B-69D6-F632-28EB-1B746B07DCE6}"/>
              </a:ext>
            </a:extLst>
          </p:cNvPr>
          <p:cNvSpPr txBox="1"/>
          <p:nvPr/>
        </p:nvSpPr>
        <p:spPr>
          <a:xfrm>
            <a:off x="2866697" y="450929"/>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Atención al cliente</a:t>
            </a:r>
            <a:endParaRPr lang="es-ES" sz="1350" dirty="0">
              <a:solidFill>
                <a:schemeClr val="tx2">
                  <a:lumMod val="50000"/>
                </a:schemeClr>
              </a:solidFill>
              <a:latin typeface="Encode Sans Medium" panose="020B0604020202020204" charset="0"/>
            </a:endParaRPr>
          </a:p>
        </p:txBody>
      </p:sp>
      <p:sp>
        <p:nvSpPr>
          <p:cNvPr id="11" name="CuadroTexto 5">
            <a:extLst>
              <a:ext uri="{FF2B5EF4-FFF2-40B4-BE49-F238E27FC236}">
                <a16:creationId xmlns:a16="http://schemas.microsoft.com/office/drawing/2014/main" id="{75E933BA-B210-D581-7EDC-8666E4ABDAB1}"/>
              </a:ext>
            </a:extLst>
          </p:cNvPr>
          <p:cNvSpPr txBox="1"/>
          <p:nvPr/>
        </p:nvSpPr>
        <p:spPr>
          <a:xfrm>
            <a:off x="4491950" y="1494599"/>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Tiempo de domicilio y de </a:t>
            </a:r>
            <a:r>
              <a:rPr lang="es-CO" sz="900" dirty="0" err="1">
                <a:solidFill>
                  <a:schemeClr val="tx2">
                    <a:lumMod val="50000"/>
                  </a:schemeClr>
                </a:solidFill>
                <a:latin typeface="Encode Sans Medium" panose="020B0604020202020204" charset="0"/>
              </a:rPr>
              <a:t>re-stock</a:t>
            </a:r>
            <a:r>
              <a:rPr lang="es-CO" sz="900" dirty="0">
                <a:solidFill>
                  <a:schemeClr val="tx2">
                    <a:lumMod val="50000"/>
                  </a:schemeClr>
                </a:solidFill>
                <a:latin typeface="Encode Sans Medium" panose="020B0604020202020204" charset="0"/>
              </a:rPr>
              <a:t> desconocido</a:t>
            </a:r>
          </a:p>
        </p:txBody>
      </p:sp>
      <p:sp>
        <p:nvSpPr>
          <p:cNvPr id="15" name="CuadroTexto 18">
            <a:extLst>
              <a:ext uri="{FF2B5EF4-FFF2-40B4-BE49-F238E27FC236}">
                <a16:creationId xmlns:a16="http://schemas.microsoft.com/office/drawing/2014/main" id="{E2F6E668-67E0-383E-03B0-4D23247A6CFE}"/>
              </a:ext>
            </a:extLst>
          </p:cNvPr>
          <p:cNvSpPr txBox="1"/>
          <p:nvPr/>
        </p:nvSpPr>
        <p:spPr>
          <a:xfrm>
            <a:off x="4472689" y="931885"/>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El conteo manual del stock puede llevar a errores</a:t>
            </a:r>
          </a:p>
        </p:txBody>
      </p:sp>
      <p:sp>
        <p:nvSpPr>
          <p:cNvPr id="17" name="CuadroTexto 6">
            <a:extLst>
              <a:ext uri="{FF2B5EF4-FFF2-40B4-BE49-F238E27FC236}">
                <a16:creationId xmlns:a16="http://schemas.microsoft.com/office/drawing/2014/main" id="{99872B57-C5E6-69D2-9687-2B6A66C4149F}"/>
              </a:ext>
            </a:extLst>
          </p:cNvPr>
          <p:cNvSpPr txBox="1"/>
          <p:nvPr/>
        </p:nvSpPr>
        <p:spPr>
          <a:xfrm>
            <a:off x="4470842" y="723701"/>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cs typeface="Calibri"/>
              </a:rPr>
              <a:t>Procesos</a:t>
            </a:r>
          </a:p>
        </p:txBody>
      </p:sp>
      <p:sp>
        <p:nvSpPr>
          <p:cNvPr id="2" name="CuadroTexto 1">
            <a:extLst>
              <a:ext uri="{FF2B5EF4-FFF2-40B4-BE49-F238E27FC236}">
                <a16:creationId xmlns:a16="http://schemas.microsoft.com/office/drawing/2014/main" id="{6449CCC7-AE95-A35B-DFA5-96D943959488}"/>
              </a:ext>
            </a:extLst>
          </p:cNvPr>
          <p:cNvSpPr txBox="1"/>
          <p:nvPr/>
        </p:nvSpPr>
        <p:spPr>
          <a:xfrm>
            <a:off x="5870282" y="1265295"/>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No cuenta con canales tradicionales como una tienda física</a:t>
            </a:r>
          </a:p>
        </p:txBody>
      </p:sp>
      <p:sp>
        <p:nvSpPr>
          <p:cNvPr id="12" name="CuadroTexto 15">
            <a:extLst>
              <a:ext uri="{FF2B5EF4-FFF2-40B4-BE49-F238E27FC236}">
                <a16:creationId xmlns:a16="http://schemas.microsoft.com/office/drawing/2014/main" id="{C5E872C4-6365-90F4-734A-2BD4C7E6D930}"/>
              </a:ext>
            </a:extLst>
          </p:cNvPr>
          <p:cNvSpPr txBox="1"/>
          <p:nvPr/>
        </p:nvSpPr>
        <p:spPr>
          <a:xfrm>
            <a:off x="4481255" y="2020036"/>
            <a:ext cx="1331843" cy="784830"/>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Proveedores variables aumentan los precios de los insumos para la producción de las fajas</a:t>
            </a:r>
          </a:p>
        </p:txBody>
      </p:sp>
      <p:sp>
        <p:nvSpPr>
          <p:cNvPr id="4" name="CuadroTexto 11">
            <a:extLst>
              <a:ext uri="{FF2B5EF4-FFF2-40B4-BE49-F238E27FC236}">
                <a16:creationId xmlns:a16="http://schemas.microsoft.com/office/drawing/2014/main" id="{8AA35AD7-3948-EA83-6D2E-96ADFD6856CA}"/>
              </a:ext>
            </a:extLst>
          </p:cNvPr>
          <p:cNvSpPr txBox="1"/>
          <p:nvPr/>
        </p:nvSpPr>
        <p:spPr>
          <a:xfrm>
            <a:off x="5870282" y="1816020"/>
            <a:ext cx="1331843" cy="369332"/>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No cuenta con su propia página web</a:t>
            </a:r>
          </a:p>
        </p:txBody>
      </p:sp>
      <p:sp>
        <p:nvSpPr>
          <p:cNvPr id="6" name="CuadroTexto 6">
            <a:extLst>
              <a:ext uri="{FF2B5EF4-FFF2-40B4-BE49-F238E27FC236}">
                <a16:creationId xmlns:a16="http://schemas.microsoft.com/office/drawing/2014/main" id="{EE94EA4B-EEED-041E-0F80-B09EC2C3D507}"/>
              </a:ext>
            </a:extLst>
          </p:cNvPr>
          <p:cNvSpPr txBox="1"/>
          <p:nvPr/>
        </p:nvSpPr>
        <p:spPr>
          <a:xfrm>
            <a:off x="5863608" y="1028935"/>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Canales de mercadeo</a:t>
            </a:r>
            <a:endParaRPr lang="es-CO" sz="900" dirty="0">
              <a:solidFill>
                <a:schemeClr val="tx2">
                  <a:lumMod val="50000"/>
                </a:schemeClr>
              </a:solidFill>
              <a:latin typeface="Encode Sans Medium" panose="020B0604020202020204" charset="0"/>
              <a:cs typeface="Calibri"/>
            </a:endParaRPr>
          </a:p>
        </p:txBody>
      </p:sp>
      <p:sp>
        <p:nvSpPr>
          <p:cNvPr id="31" name="CuadroTexto 13">
            <a:extLst>
              <a:ext uri="{FF2B5EF4-FFF2-40B4-BE49-F238E27FC236}">
                <a16:creationId xmlns:a16="http://schemas.microsoft.com/office/drawing/2014/main" id="{CBD53BDB-26BE-2293-B680-50A2AFFF9C00}"/>
              </a:ext>
            </a:extLst>
          </p:cNvPr>
          <p:cNvSpPr txBox="1"/>
          <p:nvPr/>
        </p:nvSpPr>
        <p:spPr>
          <a:xfrm>
            <a:off x="2873329" y="1813885"/>
            <a:ext cx="1331843" cy="3693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a:solidFill>
                  <a:schemeClr val="tx2">
                    <a:lumMod val="50000"/>
                  </a:schemeClr>
                </a:solidFill>
                <a:latin typeface="Encode Sans Medium"/>
              </a:rPr>
              <a:t>Poca capacitación de servicio al cliente</a:t>
            </a:r>
          </a:p>
        </p:txBody>
      </p:sp>
      <p:sp>
        <p:nvSpPr>
          <p:cNvPr id="21" name="CuadroTexto 4">
            <a:extLst>
              <a:ext uri="{FF2B5EF4-FFF2-40B4-BE49-F238E27FC236}">
                <a16:creationId xmlns:a16="http://schemas.microsoft.com/office/drawing/2014/main" id="{5A15E6EF-5093-E6C2-6545-B2A2210C4F1E}"/>
              </a:ext>
            </a:extLst>
          </p:cNvPr>
          <p:cNvSpPr txBox="1"/>
          <p:nvPr/>
        </p:nvSpPr>
        <p:spPr>
          <a:xfrm>
            <a:off x="3259905" y="3163679"/>
            <a:ext cx="1331843" cy="230832"/>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Encode Sans Medium" panose="020B0604020202020204" charset="0"/>
              </a:rPr>
              <a:t>Uso manual de Excel </a:t>
            </a:r>
          </a:p>
        </p:txBody>
      </p:sp>
      <p:sp>
        <p:nvSpPr>
          <p:cNvPr id="32" name="CuadroTexto 11">
            <a:extLst>
              <a:ext uri="{FF2B5EF4-FFF2-40B4-BE49-F238E27FC236}">
                <a16:creationId xmlns:a16="http://schemas.microsoft.com/office/drawing/2014/main" id="{6BF3D367-213F-C563-55B7-5C07DBAF2E0D}"/>
              </a:ext>
            </a:extLst>
          </p:cNvPr>
          <p:cNvSpPr txBox="1"/>
          <p:nvPr/>
        </p:nvSpPr>
        <p:spPr>
          <a:xfrm>
            <a:off x="3263128" y="3401662"/>
            <a:ext cx="1331843" cy="3693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a:solidFill>
                  <a:schemeClr val="tx2">
                    <a:lumMod val="50000"/>
                  </a:schemeClr>
                </a:solidFill>
                <a:latin typeface="Encode Sans Medium" panose="020B0604020202020204" charset="0"/>
              </a:rPr>
              <a:t>No cuenta con un sistema CRM</a:t>
            </a:r>
          </a:p>
        </p:txBody>
      </p:sp>
      <p:sp>
        <p:nvSpPr>
          <p:cNvPr id="33" name="CuadroTexto 15">
            <a:extLst>
              <a:ext uri="{FF2B5EF4-FFF2-40B4-BE49-F238E27FC236}">
                <a16:creationId xmlns:a16="http://schemas.microsoft.com/office/drawing/2014/main" id="{9617569A-4918-7831-5495-473606CC6AE7}"/>
              </a:ext>
            </a:extLst>
          </p:cNvPr>
          <p:cNvSpPr txBox="1"/>
          <p:nvPr/>
        </p:nvSpPr>
        <p:spPr>
          <a:xfrm>
            <a:off x="4481255" y="2764064"/>
            <a:ext cx="1331843" cy="2308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err="1">
                <a:solidFill>
                  <a:schemeClr val="tx2">
                    <a:lumMod val="50000"/>
                  </a:schemeClr>
                </a:solidFill>
                <a:latin typeface="Encode Sans Medium"/>
              </a:rPr>
              <a:t>Re-stock</a:t>
            </a:r>
            <a:r>
              <a:rPr lang="es-CO" sz="900">
                <a:solidFill>
                  <a:schemeClr val="tx2">
                    <a:lumMod val="50000"/>
                  </a:schemeClr>
                </a:solidFill>
                <a:latin typeface="Encode Sans Medium"/>
              </a:rPr>
              <a:t> manual</a:t>
            </a:r>
            <a:endParaRPr lang="es-ES" sz="900" err="1">
              <a:solidFill>
                <a:schemeClr val="tx2">
                  <a:lumMod val="50000"/>
                </a:schemeClr>
              </a:solidFill>
              <a:latin typeface="Encode Sans Medium" panose="020B0604020202020204" charset="0"/>
            </a:endParaRPr>
          </a:p>
        </p:txBody>
      </p:sp>
    </p:spTree>
    <p:extLst>
      <p:ext uri="{BB962C8B-B14F-4D97-AF65-F5344CB8AC3E}">
        <p14:creationId xmlns:p14="http://schemas.microsoft.com/office/powerpoint/2010/main" val="62960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49"/>
          <p:cNvSpPr txBox="1">
            <a:spLocks noGrp="1"/>
          </p:cNvSpPr>
          <p:nvPr>
            <p:ph type="title"/>
          </p:nvPr>
        </p:nvSpPr>
        <p:spPr>
          <a:xfrm flipH="1">
            <a:off x="3417359" y="2937997"/>
            <a:ext cx="5219136" cy="767045"/>
          </a:xfrm>
          <a:prstGeom prst="rect">
            <a:avLst/>
          </a:prstGeom>
        </p:spPr>
        <p:txBody>
          <a:bodyPr spcFirstLastPara="1" wrap="square" lIns="91425" tIns="91425" rIns="91425" bIns="91425" anchor="ctr" anchorCtr="0">
            <a:noAutofit/>
          </a:bodyPr>
          <a:lstStyle/>
          <a:p>
            <a:r>
              <a:rPr lang="en"/>
              <a:t>Mapa de </a:t>
            </a:r>
            <a:r>
              <a:rPr lang="en" err="1"/>
              <a:t>partes</a:t>
            </a:r>
            <a:r>
              <a:rPr lang="en"/>
              <a:t> interesadas</a:t>
            </a:r>
            <a:endParaRPr/>
          </a:p>
        </p:txBody>
      </p:sp>
      <p:sp>
        <p:nvSpPr>
          <p:cNvPr id="1203" name="Google Shape;1203;p49"/>
          <p:cNvSpPr txBox="1">
            <a:spLocks noGrp="1"/>
          </p:cNvSpPr>
          <p:nvPr>
            <p:ph type="title" idx="2"/>
          </p:nvPr>
        </p:nvSpPr>
        <p:spPr>
          <a:xfrm flipH="1">
            <a:off x="6525175" y="1084813"/>
            <a:ext cx="19056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sp>
        <p:nvSpPr>
          <p:cNvPr id="1266" name="Google Shape;1266;p49"/>
          <p:cNvSpPr/>
          <p:nvPr/>
        </p:nvSpPr>
        <p:spPr>
          <a:xfrm rot="-1164422">
            <a:off x="1557768" y="1170104"/>
            <a:ext cx="567734" cy="318247"/>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94;p43">
            <a:extLst>
              <a:ext uri="{FF2B5EF4-FFF2-40B4-BE49-F238E27FC236}">
                <a16:creationId xmlns:a16="http://schemas.microsoft.com/office/drawing/2014/main" id="{57626148-B8BC-4DFA-9CC0-936395545A54}"/>
              </a:ext>
            </a:extLst>
          </p:cNvPr>
          <p:cNvGrpSpPr/>
          <p:nvPr/>
        </p:nvGrpSpPr>
        <p:grpSpPr>
          <a:xfrm>
            <a:off x="572202" y="1052316"/>
            <a:ext cx="3283181" cy="3038867"/>
            <a:chOff x="839450" y="1276950"/>
            <a:chExt cx="3535625" cy="3272525"/>
          </a:xfrm>
        </p:grpSpPr>
        <p:sp>
          <p:nvSpPr>
            <p:cNvPr id="71" name="Google Shape;795;p43">
              <a:extLst>
                <a:ext uri="{FF2B5EF4-FFF2-40B4-BE49-F238E27FC236}">
                  <a16:creationId xmlns:a16="http://schemas.microsoft.com/office/drawing/2014/main" id="{E477D6B1-52BE-417D-90D0-C18D239BF378}"/>
                </a:ext>
              </a:extLst>
            </p:cNvPr>
            <p:cNvSpPr/>
            <p:nvPr/>
          </p:nvSpPr>
          <p:spPr>
            <a:xfrm>
              <a:off x="2376950" y="1276950"/>
              <a:ext cx="1028175" cy="2115575"/>
            </a:xfrm>
            <a:custGeom>
              <a:avLst/>
              <a:gdLst/>
              <a:ahLst/>
              <a:cxnLst/>
              <a:rect l="l" t="t" r="r" b="b"/>
              <a:pathLst>
                <a:path w="41127" h="84623" extrusionOk="0">
                  <a:moveTo>
                    <a:pt x="2037" y="1"/>
                  </a:moveTo>
                  <a:cubicBezTo>
                    <a:pt x="913" y="1"/>
                    <a:pt x="1" y="913"/>
                    <a:pt x="1" y="2007"/>
                  </a:cubicBezTo>
                  <a:lnTo>
                    <a:pt x="1" y="81887"/>
                  </a:lnTo>
                  <a:cubicBezTo>
                    <a:pt x="1" y="83406"/>
                    <a:pt x="1217" y="84622"/>
                    <a:pt x="2736" y="84622"/>
                  </a:cubicBezTo>
                  <a:lnTo>
                    <a:pt x="38391" y="84622"/>
                  </a:lnTo>
                  <a:cubicBezTo>
                    <a:pt x="39910" y="84622"/>
                    <a:pt x="41126" y="83406"/>
                    <a:pt x="41126" y="81887"/>
                  </a:cubicBezTo>
                  <a:lnTo>
                    <a:pt x="41126" y="2007"/>
                  </a:lnTo>
                  <a:cubicBezTo>
                    <a:pt x="41126" y="913"/>
                    <a:pt x="40214" y="1"/>
                    <a:pt x="39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96;p43">
              <a:extLst>
                <a:ext uri="{FF2B5EF4-FFF2-40B4-BE49-F238E27FC236}">
                  <a16:creationId xmlns:a16="http://schemas.microsoft.com/office/drawing/2014/main" id="{B7797CD9-87BF-4D7E-97C1-9C04AE6E6F1D}"/>
                </a:ext>
              </a:extLst>
            </p:cNvPr>
            <p:cNvSpPr/>
            <p:nvPr/>
          </p:nvSpPr>
          <p:spPr>
            <a:xfrm>
              <a:off x="2544125" y="2429700"/>
              <a:ext cx="729525" cy="44875"/>
            </a:xfrm>
            <a:custGeom>
              <a:avLst/>
              <a:gdLst/>
              <a:ahLst/>
              <a:cxnLst/>
              <a:rect l="l" t="t" r="r" b="b"/>
              <a:pathLst>
                <a:path w="29181" h="1795" extrusionOk="0">
                  <a:moveTo>
                    <a:pt x="882" y="1"/>
                  </a:moveTo>
                  <a:cubicBezTo>
                    <a:pt x="396" y="1"/>
                    <a:pt x="1" y="396"/>
                    <a:pt x="1" y="913"/>
                  </a:cubicBezTo>
                  <a:cubicBezTo>
                    <a:pt x="1" y="1399"/>
                    <a:pt x="396" y="1794"/>
                    <a:pt x="882" y="1794"/>
                  </a:cubicBezTo>
                  <a:lnTo>
                    <a:pt x="28269" y="1794"/>
                  </a:lnTo>
                  <a:cubicBezTo>
                    <a:pt x="28786" y="1794"/>
                    <a:pt x="29181" y="1399"/>
                    <a:pt x="29181" y="913"/>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7;p43">
              <a:extLst>
                <a:ext uri="{FF2B5EF4-FFF2-40B4-BE49-F238E27FC236}">
                  <a16:creationId xmlns:a16="http://schemas.microsoft.com/office/drawing/2014/main" id="{0EA5AE30-ABE4-4D4E-9076-55C3AF245F55}"/>
                </a:ext>
              </a:extLst>
            </p:cNvPr>
            <p:cNvSpPr/>
            <p:nvPr/>
          </p:nvSpPr>
          <p:spPr>
            <a:xfrm>
              <a:off x="2544125" y="2572575"/>
              <a:ext cx="729525" cy="45625"/>
            </a:xfrm>
            <a:custGeom>
              <a:avLst/>
              <a:gdLst/>
              <a:ahLst/>
              <a:cxnLst/>
              <a:rect l="l" t="t" r="r" b="b"/>
              <a:pathLst>
                <a:path w="29181" h="1825" extrusionOk="0">
                  <a:moveTo>
                    <a:pt x="882" y="0"/>
                  </a:moveTo>
                  <a:cubicBezTo>
                    <a:pt x="396" y="0"/>
                    <a:pt x="1" y="426"/>
                    <a:pt x="1" y="912"/>
                  </a:cubicBezTo>
                  <a:cubicBezTo>
                    <a:pt x="1" y="1429"/>
                    <a:pt x="396" y="1824"/>
                    <a:pt x="882" y="1824"/>
                  </a:cubicBezTo>
                  <a:lnTo>
                    <a:pt x="28269" y="1824"/>
                  </a:lnTo>
                  <a:cubicBezTo>
                    <a:pt x="28786" y="1824"/>
                    <a:pt x="29181" y="1398"/>
                    <a:pt x="29181" y="912"/>
                  </a:cubicBezTo>
                  <a:cubicBezTo>
                    <a:pt x="29181" y="42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98;p43">
              <a:extLst>
                <a:ext uri="{FF2B5EF4-FFF2-40B4-BE49-F238E27FC236}">
                  <a16:creationId xmlns:a16="http://schemas.microsoft.com/office/drawing/2014/main" id="{28DEFBAC-4D59-48FE-ACE2-32E7268C158B}"/>
                </a:ext>
              </a:extLst>
            </p:cNvPr>
            <p:cNvSpPr/>
            <p:nvPr/>
          </p:nvSpPr>
          <p:spPr>
            <a:xfrm>
              <a:off x="2544125" y="2716200"/>
              <a:ext cx="729525" cy="44850"/>
            </a:xfrm>
            <a:custGeom>
              <a:avLst/>
              <a:gdLst/>
              <a:ahLst/>
              <a:cxnLst/>
              <a:rect l="l" t="t" r="r" b="b"/>
              <a:pathLst>
                <a:path w="29181" h="1794" extrusionOk="0">
                  <a:moveTo>
                    <a:pt x="882" y="0"/>
                  </a:moveTo>
                  <a:cubicBezTo>
                    <a:pt x="396" y="0"/>
                    <a:pt x="1" y="395"/>
                    <a:pt x="1" y="882"/>
                  </a:cubicBezTo>
                  <a:cubicBezTo>
                    <a:pt x="1" y="1398"/>
                    <a:pt x="396" y="1793"/>
                    <a:pt x="882" y="1793"/>
                  </a:cubicBezTo>
                  <a:lnTo>
                    <a:pt x="28269" y="1793"/>
                  </a:lnTo>
                  <a:cubicBezTo>
                    <a:pt x="28786" y="1793"/>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99;p43">
              <a:extLst>
                <a:ext uri="{FF2B5EF4-FFF2-40B4-BE49-F238E27FC236}">
                  <a16:creationId xmlns:a16="http://schemas.microsoft.com/office/drawing/2014/main" id="{0E2594F5-2524-4C63-9DFB-69A8254075B7}"/>
                </a:ext>
              </a:extLst>
            </p:cNvPr>
            <p:cNvSpPr/>
            <p:nvPr/>
          </p:nvSpPr>
          <p:spPr>
            <a:xfrm>
              <a:off x="2544125" y="2859050"/>
              <a:ext cx="729525" cy="45625"/>
            </a:xfrm>
            <a:custGeom>
              <a:avLst/>
              <a:gdLst/>
              <a:ahLst/>
              <a:cxnLst/>
              <a:rect l="l" t="t" r="r" b="b"/>
              <a:pathLst>
                <a:path w="29181" h="1825" extrusionOk="0">
                  <a:moveTo>
                    <a:pt x="882" y="0"/>
                  </a:moveTo>
                  <a:cubicBezTo>
                    <a:pt x="396" y="0"/>
                    <a:pt x="1" y="426"/>
                    <a:pt x="1" y="912"/>
                  </a:cubicBezTo>
                  <a:cubicBezTo>
                    <a:pt x="1" y="1399"/>
                    <a:pt x="396" y="1824"/>
                    <a:pt x="882" y="1824"/>
                  </a:cubicBezTo>
                  <a:lnTo>
                    <a:pt x="28269" y="1824"/>
                  </a:lnTo>
                  <a:cubicBezTo>
                    <a:pt x="28786" y="1824"/>
                    <a:pt x="29181" y="1399"/>
                    <a:pt x="29181" y="912"/>
                  </a:cubicBezTo>
                  <a:cubicBezTo>
                    <a:pt x="29181" y="39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00;p43">
              <a:extLst>
                <a:ext uri="{FF2B5EF4-FFF2-40B4-BE49-F238E27FC236}">
                  <a16:creationId xmlns:a16="http://schemas.microsoft.com/office/drawing/2014/main" id="{0EB4AC37-BEB7-479C-903E-BBED0ECF52C6}"/>
                </a:ext>
              </a:extLst>
            </p:cNvPr>
            <p:cNvSpPr/>
            <p:nvPr/>
          </p:nvSpPr>
          <p:spPr>
            <a:xfrm>
              <a:off x="2544125" y="3002675"/>
              <a:ext cx="729525" cy="44850"/>
            </a:xfrm>
            <a:custGeom>
              <a:avLst/>
              <a:gdLst/>
              <a:ahLst/>
              <a:cxnLst/>
              <a:rect l="l" t="t" r="r" b="b"/>
              <a:pathLst>
                <a:path w="29181" h="1794" extrusionOk="0">
                  <a:moveTo>
                    <a:pt x="882" y="0"/>
                  </a:moveTo>
                  <a:cubicBezTo>
                    <a:pt x="396" y="0"/>
                    <a:pt x="1" y="395"/>
                    <a:pt x="1" y="882"/>
                  </a:cubicBezTo>
                  <a:cubicBezTo>
                    <a:pt x="1" y="1398"/>
                    <a:pt x="396" y="1794"/>
                    <a:pt x="882" y="1794"/>
                  </a:cubicBezTo>
                  <a:lnTo>
                    <a:pt x="28269" y="1794"/>
                  </a:lnTo>
                  <a:cubicBezTo>
                    <a:pt x="28786" y="1794"/>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01;p43">
              <a:extLst>
                <a:ext uri="{FF2B5EF4-FFF2-40B4-BE49-F238E27FC236}">
                  <a16:creationId xmlns:a16="http://schemas.microsoft.com/office/drawing/2014/main" id="{B1A7D2A9-F324-4198-B8ED-68611206E293}"/>
                </a:ext>
              </a:extLst>
            </p:cNvPr>
            <p:cNvSpPr/>
            <p:nvPr/>
          </p:nvSpPr>
          <p:spPr>
            <a:xfrm>
              <a:off x="2544125" y="3145525"/>
              <a:ext cx="729525" cy="45625"/>
            </a:xfrm>
            <a:custGeom>
              <a:avLst/>
              <a:gdLst/>
              <a:ahLst/>
              <a:cxnLst/>
              <a:rect l="l" t="t" r="r" b="b"/>
              <a:pathLst>
                <a:path w="29181" h="1825" extrusionOk="0">
                  <a:moveTo>
                    <a:pt x="882" y="1"/>
                  </a:moveTo>
                  <a:cubicBezTo>
                    <a:pt x="396" y="1"/>
                    <a:pt x="1" y="396"/>
                    <a:pt x="1" y="912"/>
                  </a:cubicBezTo>
                  <a:cubicBezTo>
                    <a:pt x="1" y="1399"/>
                    <a:pt x="396" y="1824"/>
                    <a:pt x="882" y="1824"/>
                  </a:cubicBezTo>
                  <a:lnTo>
                    <a:pt x="28269" y="1824"/>
                  </a:lnTo>
                  <a:cubicBezTo>
                    <a:pt x="28786" y="1824"/>
                    <a:pt x="29181" y="1399"/>
                    <a:pt x="29181" y="912"/>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02;p43">
              <a:extLst>
                <a:ext uri="{FF2B5EF4-FFF2-40B4-BE49-F238E27FC236}">
                  <a16:creationId xmlns:a16="http://schemas.microsoft.com/office/drawing/2014/main" id="{F82AD429-909F-4611-B95C-C45F1C57FD01}"/>
                </a:ext>
              </a:extLst>
            </p:cNvPr>
            <p:cNvSpPr/>
            <p:nvPr/>
          </p:nvSpPr>
          <p:spPr>
            <a:xfrm>
              <a:off x="2376950" y="1276950"/>
              <a:ext cx="1028175" cy="190775"/>
            </a:xfrm>
            <a:custGeom>
              <a:avLst/>
              <a:gdLst/>
              <a:ahLst/>
              <a:cxnLst/>
              <a:rect l="l" t="t" r="r" b="b"/>
              <a:pathLst>
                <a:path w="41127" h="7631" extrusionOk="0">
                  <a:moveTo>
                    <a:pt x="2037" y="1"/>
                  </a:moveTo>
                  <a:cubicBezTo>
                    <a:pt x="913" y="1"/>
                    <a:pt x="1" y="913"/>
                    <a:pt x="1" y="2007"/>
                  </a:cubicBezTo>
                  <a:lnTo>
                    <a:pt x="1" y="7630"/>
                  </a:lnTo>
                  <a:lnTo>
                    <a:pt x="41126" y="7630"/>
                  </a:lnTo>
                  <a:lnTo>
                    <a:pt x="41126" y="2007"/>
                  </a:lnTo>
                  <a:cubicBezTo>
                    <a:pt x="41126" y="913"/>
                    <a:pt x="40214" y="1"/>
                    <a:pt x="39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03;p43">
              <a:extLst>
                <a:ext uri="{FF2B5EF4-FFF2-40B4-BE49-F238E27FC236}">
                  <a16:creationId xmlns:a16="http://schemas.microsoft.com/office/drawing/2014/main" id="{04A1289B-7DAA-4DDD-9DD8-97A4C0973AF1}"/>
                </a:ext>
              </a:extLst>
            </p:cNvPr>
            <p:cNvSpPr/>
            <p:nvPr/>
          </p:nvSpPr>
          <p:spPr>
            <a:xfrm>
              <a:off x="3088975" y="1329400"/>
              <a:ext cx="66900" cy="66875"/>
            </a:xfrm>
            <a:custGeom>
              <a:avLst/>
              <a:gdLst/>
              <a:ahLst/>
              <a:cxnLst/>
              <a:rect l="l" t="t" r="r" b="b"/>
              <a:pathLst>
                <a:path w="2676" h="2675" extrusionOk="0">
                  <a:moveTo>
                    <a:pt x="1338" y="0"/>
                  </a:moveTo>
                  <a:cubicBezTo>
                    <a:pt x="608" y="0"/>
                    <a:pt x="1" y="608"/>
                    <a:pt x="1" y="1338"/>
                  </a:cubicBezTo>
                  <a:cubicBezTo>
                    <a:pt x="1" y="2097"/>
                    <a:pt x="608" y="2675"/>
                    <a:pt x="1338" y="2675"/>
                  </a:cubicBezTo>
                  <a:cubicBezTo>
                    <a:pt x="2098" y="2675"/>
                    <a:pt x="2675" y="2097"/>
                    <a:pt x="2675" y="1338"/>
                  </a:cubicBezTo>
                  <a:cubicBezTo>
                    <a:pt x="2675" y="608"/>
                    <a:pt x="2098" y="0"/>
                    <a:pt x="1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4;p43">
              <a:extLst>
                <a:ext uri="{FF2B5EF4-FFF2-40B4-BE49-F238E27FC236}">
                  <a16:creationId xmlns:a16="http://schemas.microsoft.com/office/drawing/2014/main" id="{74B4E84D-1509-4A83-A4C4-099109D7FDFB}"/>
                </a:ext>
              </a:extLst>
            </p:cNvPr>
            <p:cNvSpPr/>
            <p:nvPr/>
          </p:nvSpPr>
          <p:spPr>
            <a:xfrm>
              <a:off x="3197650" y="1329400"/>
              <a:ext cx="66875" cy="66875"/>
            </a:xfrm>
            <a:custGeom>
              <a:avLst/>
              <a:gdLst/>
              <a:ahLst/>
              <a:cxnLst/>
              <a:rect l="l" t="t" r="r" b="b"/>
              <a:pathLst>
                <a:path w="2675" h="2675" extrusionOk="0">
                  <a:moveTo>
                    <a:pt x="1338" y="0"/>
                  </a:moveTo>
                  <a:cubicBezTo>
                    <a:pt x="608" y="0"/>
                    <a:pt x="0" y="608"/>
                    <a:pt x="0" y="1338"/>
                  </a:cubicBezTo>
                  <a:cubicBezTo>
                    <a:pt x="0" y="2097"/>
                    <a:pt x="608" y="2675"/>
                    <a:pt x="1338" y="2675"/>
                  </a:cubicBezTo>
                  <a:cubicBezTo>
                    <a:pt x="2067" y="2675"/>
                    <a:pt x="2675" y="2097"/>
                    <a:pt x="2675" y="1338"/>
                  </a:cubicBezTo>
                  <a:cubicBezTo>
                    <a:pt x="2675" y="608"/>
                    <a:pt x="2067"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05;p43">
              <a:extLst>
                <a:ext uri="{FF2B5EF4-FFF2-40B4-BE49-F238E27FC236}">
                  <a16:creationId xmlns:a16="http://schemas.microsoft.com/office/drawing/2014/main" id="{B183D265-2428-4903-B087-46217CD8F61A}"/>
                </a:ext>
              </a:extLst>
            </p:cNvPr>
            <p:cNvSpPr/>
            <p:nvPr/>
          </p:nvSpPr>
          <p:spPr>
            <a:xfrm>
              <a:off x="3300975" y="1329400"/>
              <a:ext cx="66900" cy="66875"/>
            </a:xfrm>
            <a:custGeom>
              <a:avLst/>
              <a:gdLst/>
              <a:ahLst/>
              <a:cxnLst/>
              <a:rect l="l" t="t" r="r" b="b"/>
              <a:pathLst>
                <a:path w="2676" h="2675" extrusionOk="0">
                  <a:moveTo>
                    <a:pt x="1338" y="0"/>
                  </a:moveTo>
                  <a:cubicBezTo>
                    <a:pt x="609" y="0"/>
                    <a:pt x="1" y="608"/>
                    <a:pt x="1" y="1338"/>
                  </a:cubicBezTo>
                  <a:cubicBezTo>
                    <a:pt x="1" y="2097"/>
                    <a:pt x="609" y="2675"/>
                    <a:pt x="1338" y="2675"/>
                  </a:cubicBezTo>
                  <a:cubicBezTo>
                    <a:pt x="2098" y="2675"/>
                    <a:pt x="2676" y="2097"/>
                    <a:pt x="2676" y="1338"/>
                  </a:cubicBezTo>
                  <a:cubicBezTo>
                    <a:pt x="2676" y="608"/>
                    <a:pt x="2098" y="0"/>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06;p43">
              <a:extLst>
                <a:ext uri="{FF2B5EF4-FFF2-40B4-BE49-F238E27FC236}">
                  <a16:creationId xmlns:a16="http://schemas.microsoft.com/office/drawing/2014/main" id="{E2EAA2DF-60F5-4DBD-A448-06C63168A12A}"/>
                </a:ext>
              </a:extLst>
            </p:cNvPr>
            <p:cNvSpPr/>
            <p:nvPr/>
          </p:nvSpPr>
          <p:spPr>
            <a:xfrm>
              <a:off x="2577575" y="1620425"/>
              <a:ext cx="677850" cy="677850"/>
            </a:xfrm>
            <a:custGeom>
              <a:avLst/>
              <a:gdLst/>
              <a:ahLst/>
              <a:cxnLst/>
              <a:rect l="l" t="t" r="r" b="b"/>
              <a:pathLst>
                <a:path w="27114" h="27114" extrusionOk="0">
                  <a:moveTo>
                    <a:pt x="13557" y="3952"/>
                  </a:moveTo>
                  <a:cubicBezTo>
                    <a:pt x="17022" y="3952"/>
                    <a:pt x="20031" y="5806"/>
                    <a:pt x="21733" y="8542"/>
                  </a:cubicBezTo>
                  <a:cubicBezTo>
                    <a:pt x="22615" y="10001"/>
                    <a:pt x="23131" y="11703"/>
                    <a:pt x="23131" y="13557"/>
                  </a:cubicBezTo>
                  <a:cubicBezTo>
                    <a:pt x="23131" y="18664"/>
                    <a:pt x="19119" y="22828"/>
                    <a:pt x="14104" y="23132"/>
                  </a:cubicBezTo>
                  <a:lnTo>
                    <a:pt x="13557" y="23132"/>
                  </a:lnTo>
                  <a:cubicBezTo>
                    <a:pt x="8268" y="23132"/>
                    <a:pt x="3982" y="18846"/>
                    <a:pt x="3982" y="13557"/>
                  </a:cubicBezTo>
                  <a:cubicBezTo>
                    <a:pt x="3982" y="11855"/>
                    <a:pt x="4408" y="10244"/>
                    <a:pt x="5198" y="8846"/>
                  </a:cubicBezTo>
                  <a:cubicBezTo>
                    <a:pt x="5350" y="8572"/>
                    <a:pt x="5532" y="8299"/>
                    <a:pt x="5715" y="8025"/>
                  </a:cubicBezTo>
                  <a:cubicBezTo>
                    <a:pt x="5836" y="7873"/>
                    <a:pt x="5958" y="7721"/>
                    <a:pt x="6079" y="7569"/>
                  </a:cubicBezTo>
                  <a:cubicBezTo>
                    <a:pt x="7812" y="5381"/>
                    <a:pt x="10517" y="3952"/>
                    <a:pt x="13557" y="3952"/>
                  </a:cubicBezTo>
                  <a:close/>
                  <a:moveTo>
                    <a:pt x="13131" y="1"/>
                  </a:moveTo>
                  <a:cubicBezTo>
                    <a:pt x="12918" y="1"/>
                    <a:pt x="12675" y="31"/>
                    <a:pt x="12462" y="31"/>
                  </a:cubicBezTo>
                  <a:cubicBezTo>
                    <a:pt x="12432" y="31"/>
                    <a:pt x="12371" y="61"/>
                    <a:pt x="12341" y="61"/>
                  </a:cubicBezTo>
                  <a:lnTo>
                    <a:pt x="12128" y="61"/>
                  </a:lnTo>
                  <a:cubicBezTo>
                    <a:pt x="12098" y="61"/>
                    <a:pt x="12037" y="92"/>
                    <a:pt x="11976" y="92"/>
                  </a:cubicBezTo>
                  <a:cubicBezTo>
                    <a:pt x="11915" y="92"/>
                    <a:pt x="11855" y="92"/>
                    <a:pt x="11824" y="122"/>
                  </a:cubicBezTo>
                  <a:lnTo>
                    <a:pt x="11642" y="122"/>
                  </a:lnTo>
                  <a:cubicBezTo>
                    <a:pt x="11581" y="153"/>
                    <a:pt x="11490" y="153"/>
                    <a:pt x="11429" y="153"/>
                  </a:cubicBezTo>
                  <a:cubicBezTo>
                    <a:pt x="11399" y="183"/>
                    <a:pt x="11338" y="183"/>
                    <a:pt x="11277" y="183"/>
                  </a:cubicBezTo>
                  <a:cubicBezTo>
                    <a:pt x="11247" y="183"/>
                    <a:pt x="11216" y="213"/>
                    <a:pt x="11155" y="213"/>
                  </a:cubicBezTo>
                  <a:cubicBezTo>
                    <a:pt x="11125" y="213"/>
                    <a:pt x="11064" y="213"/>
                    <a:pt x="11034" y="244"/>
                  </a:cubicBezTo>
                  <a:cubicBezTo>
                    <a:pt x="10973" y="244"/>
                    <a:pt x="10943" y="244"/>
                    <a:pt x="10882" y="274"/>
                  </a:cubicBezTo>
                  <a:cubicBezTo>
                    <a:pt x="10821" y="274"/>
                    <a:pt x="10730" y="274"/>
                    <a:pt x="10669" y="305"/>
                  </a:cubicBezTo>
                  <a:cubicBezTo>
                    <a:pt x="10608" y="305"/>
                    <a:pt x="10548" y="335"/>
                    <a:pt x="10487" y="335"/>
                  </a:cubicBezTo>
                  <a:cubicBezTo>
                    <a:pt x="10304" y="396"/>
                    <a:pt x="10092" y="426"/>
                    <a:pt x="9909" y="487"/>
                  </a:cubicBezTo>
                  <a:cubicBezTo>
                    <a:pt x="9848" y="517"/>
                    <a:pt x="9818" y="517"/>
                    <a:pt x="9757" y="548"/>
                  </a:cubicBezTo>
                  <a:cubicBezTo>
                    <a:pt x="9605" y="578"/>
                    <a:pt x="9423" y="639"/>
                    <a:pt x="9241" y="700"/>
                  </a:cubicBezTo>
                  <a:cubicBezTo>
                    <a:pt x="9058" y="761"/>
                    <a:pt x="8876" y="821"/>
                    <a:pt x="8724" y="882"/>
                  </a:cubicBezTo>
                  <a:cubicBezTo>
                    <a:pt x="8541" y="943"/>
                    <a:pt x="8359" y="1034"/>
                    <a:pt x="8207" y="1095"/>
                  </a:cubicBezTo>
                  <a:cubicBezTo>
                    <a:pt x="8146" y="1125"/>
                    <a:pt x="8085" y="1156"/>
                    <a:pt x="8025" y="1186"/>
                  </a:cubicBezTo>
                  <a:cubicBezTo>
                    <a:pt x="7964" y="1216"/>
                    <a:pt x="7903" y="1216"/>
                    <a:pt x="7842" y="1247"/>
                  </a:cubicBezTo>
                  <a:cubicBezTo>
                    <a:pt x="7812" y="1277"/>
                    <a:pt x="7751" y="1308"/>
                    <a:pt x="7690" y="1338"/>
                  </a:cubicBezTo>
                  <a:cubicBezTo>
                    <a:pt x="7630" y="1368"/>
                    <a:pt x="7599" y="1368"/>
                    <a:pt x="7538" y="1399"/>
                  </a:cubicBezTo>
                  <a:cubicBezTo>
                    <a:pt x="7538" y="1399"/>
                    <a:pt x="7508" y="1429"/>
                    <a:pt x="7508" y="1429"/>
                  </a:cubicBezTo>
                  <a:cubicBezTo>
                    <a:pt x="7417" y="1460"/>
                    <a:pt x="7295" y="1520"/>
                    <a:pt x="7204" y="1581"/>
                  </a:cubicBezTo>
                  <a:lnTo>
                    <a:pt x="7082" y="1642"/>
                  </a:lnTo>
                  <a:cubicBezTo>
                    <a:pt x="7022" y="1672"/>
                    <a:pt x="6930" y="1733"/>
                    <a:pt x="6870" y="1764"/>
                  </a:cubicBezTo>
                  <a:lnTo>
                    <a:pt x="6718" y="1855"/>
                  </a:lnTo>
                  <a:cubicBezTo>
                    <a:pt x="6657" y="1885"/>
                    <a:pt x="6596" y="1916"/>
                    <a:pt x="6566" y="1946"/>
                  </a:cubicBezTo>
                  <a:cubicBezTo>
                    <a:pt x="6444" y="2007"/>
                    <a:pt x="6353" y="2068"/>
                    <a:pt x="6231" y="2159"/>
                  </a:cubicBezTo>
                  <a:cubicBezTo>
                    <a:pt x="5927" y="2341"/>
                    <a:pt x="5654" y="2554"/>
                    <a:pt x="5350" y="2767"/>
                  </a:cubicBezTo>
                  <a:cubicBezTo>
                    <a:pt x="5107" y="2949"/>
                    <a:pt x="4864" y="3162"/>
                    <a:pt x="4651" y="3344"/>
                  </a:cubicBezTo>
                  <a:cubicBezTo>
                    <a:pt x="4590" y="3375"/>
                    <a:pt x="4560" y="3435"/>
                    <a:pt x="4499" y="3466"/>
                  </a:cubicBezTo>
                  <a:cubicBezTo>
                    <a:pt x="4408" y="3557"/>
                    <a:pt x="4316" y="3648"/>
                    <a:pt x="4225" y="3709"/>
                  </a:cubicBezTo>
                  <a:cubicBezTo>
                    <a:pt x="4195" y="3770"/>
                    <a:pt x="4164" y="3800"/>
                    <a:pt x="4104" y="3830"/>
                  </a:cubicBezTo>
                  <a:lnTo>
                    <a:pt x="3982" y="3982"/>
                  </a:lnTo>
                  <a:cubicBezTo>
                    <a:pt x="3891" y="4074"/>
                    <a:pt x="3800" y="4134"/>
                    <a:pt x="3709" y="4226"/>
                  </a:cubicBezTo>
                  <a:cubicBezTo>
                    <a:pt x="3678" y="4286"/>
                    <a:pt x="3648" y="4317"/>
                    <a:pt x="3587" y="4378"/>
                  </a:cubicBezTo>
                  <a:cubicBezTo>
                    <a:pt x="3526" y="4469"/>
                    <a:pt x="3435" y="4560"/>
                    <a:pt x="3344" y="4651"/>
                  </a:cubicBezTo>
                  <a:cubicBezTo>
                    <a:pt x="3313" y="4682"/>
                    <a:pt x="3283" y="4742"/>
                    <a:pt x="3222" y="4773"/>
                  </a:cubicBezTo>
                  <a:cubicBezTo>
                    <a:pt x="3192" y="4834"/>
                    <a:pt x="3161" y="4864"/>
                    <a:pt x="3131" y="4925"/>
                  </a:cubicBezTo>
                  <a:cubicBezTo>
                    <a:pt x="3070" y="4986"/>
                    <a:pt x="3040" y="5016"/>
                    <a:pt x="2979" y="5077"/>
                  </a:cubicBezTo>
                  <a:cubicBezTo>
                    <a:pt x="2918" y="5168"/>
                    <a:pt x="2857" y="5229"/>
                    <a:pt x="2797" y="5320"/>
                  </a:cubicBezTo>
                  <a:cubicBezTo>
                    <a:pt x="1034" y="7600"/>
                    <a:pt x="0" y="10457"/>
                    <a:pt x="0" y="13557"/>
                  </a:cubicBezTo>
                  <a:cubicBezTo>
                    <a:pt x="0" y="20882"/>
                    <a:pt x="5836" y="26840"/>
                    <a:pt x="13101" y="27083"/>
                  </a:cubicBezTo>
                  <a:cubicBezTo>
                    <a:pt x="13253" y="27113"/>
                    <a:pt x="13405" y="27113"/>
                    <a:pt x="13557" y="27113"/>
                  </a:cubicBezTo>
                  <a:cubicBezTo>
                    <a:pt x="21034" y="27113"/>
                    <a:pt x="27113" y="21034"/>
                    <a:pt x="27113" y="13557"/>
                  </a:cubicBezTo>
                  <a:cubicBezTo>
                    <a:pt x="27113" y="10214"/>
                    <a:pt x="25897" y="7144"/>
                    <a:pt x="23891" y="4773"/>
                  </a:cubicBezTo>
                  <a:cubicBezTo>
                    <a:pt x="21399" y="1855"/>
                    <a:pt x="17691"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07;p43">
              <a:extLst>
                <a:ext uri="{FF2B5EF4-FFF2-40B4-BE49-F238E27FC236}">
                  <a16:creationId xmlns:a16="http://schemas.microsoft.com/office/drawing/2014/main" id="{930D0E8A-0979-41B6-BF7E-C77A7D3A43EA}"/>
                </a:ext>
              </a:extLst>
            </p:cNvPr>
            <p:cNvSpPr/>
            <p:nvPr/>
          </p:nvSpPr>
          <p:spPr>
            <a:xfrm>
              <a:off x="2577575" y="1743525"/>
              <a:ext cx="352600" cy="554000"/>
            </a:xfrm>
            <a:custGeom>
              <a:avLst/>
              <a:gdLst/>
              <a:ahLst/>
              <a:cxnLst/>
              <a:rect l="l" t="t" r="r" b="b"/>
              <a:pathLst>
                <a:path w="14104" h="22160" extrusionOk="0">
                  <a:moveTo>
                    <a:pt x="3131" y="1"/>
                  </a:moveTo>
                  <a:cubicBezTo>
                    <a:pt x="3009" y="122"/>
                    <a:pt x="2918" y="244"/>
                    <a:pt x="2797" y="396"/>
                  </a:cubicBezTo>
                  <a:cubicBezTo>
                    <a:pt x="1064" y="2676"/>
                    <a:pt x="0" y="5533"/>
                    <a:pt x="0" y="8633"/>
                  </a:cubicBezTo>
                  <a:cubicBezTo>
                    <a:pt x="0" y="15958"/>
                    <a:pt x="5836" y="21916"/>
                    <a:pt x="13101" y="22159"/>
                  </a:cubicBezTo>
                  <a:lnTo>
                    <a:pt x="14104" y="18208"/>
                  </a:lnTo>
                  <a:lnTo>
                    <a:pt x="13557" y="18208"/>
                  </a:lnTo>
                  <a:cubicBezTo>
                    <a:pt x="8268" y="18208"/>
                    <a:pt x="3982" y="13922"/>
                    <a:pt x="3982" y="8633"/>
                  </a:cubicBezTo>
                  <a:cubicBezTo>
                    <a:pt x="3982" y="6566"/>
                    <a:pt x="4620" y="4682"/>
                    <a:pt x="5715" y="3101"/>
                  </a:cubicBezTo>
                  <a:lnTo>
                    <a:pt x="3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08;p43">
              <a:extLst>
                <a:ext uri="{FF2B5EF4-FFF2-40B4-BE49-F238E27FC236}">
                  <a16:creationId xmlns:a16="http://schemas.microsoft.com/office/drawing/2014/main" id="{6D24BE6E-5A91-48FB-8BE8-16733A698FB3}"/>
                </a:ext>
              </a:extLst>
            </p:cNvPr>
            <p:cNvSpPr/>
            <p:nvPr/>
          </p:nvSpPr>
          <p:spPr>
            <a:xfrm>
              <a:off x="2647475" y="1620425"/>
              <a:ext cx="527400" cy="221150"/>
            </a:xfrm>
            <a:custGeom>
              <a:avLst/>
              <a:gdLst/>
              <a:ahLst/>
              <a:cxnLst/>
              <a:rect l="l" t="t" r="r" b="b"/>
              <a:pathLst>
                <a:path w="21096" h="8846" extrusionOk="0">
                  <a:moveTo>
                    <a:pt x="10335" y="1"/>
                  </a:moveTo>
                  <a:cubicBezTo>
                    <a:pt x="10122" y="1"/>
                    <a:pt x="9879" y="31"/>
                    <a:pt x="9666" y="31"/>
                  </a:cubicBezTo>
                  <a:cubicBezTo>
                    <a:pt x="9636" y="31"/>
                    <a:pt x="9575" y="31"/>
                    <a:pt x="9545" y="61"/>
                  </a:cubicBezTo>
                  <a:lnTo>
                    <a:pt x="9332" y="61"/>
                  </a:lnTo>
                  <a:cubicBezTo>
                    <a:pt x="9271" y="61"/>
                    <a:pt x="9241" y="92"/>
                    <a:pt x="9180" y="92"/>
                  </a:cubicBezTo>
                  <a:lnTo>
                    <a:pt x="8998" y="92"/>
                  </a:lnTo>
                  <a:lnTo>
                    <a:pt x="8846" y="122"/>
                  </a:lnTo>
                  <a:cubicBezTo>
                    <a:pt x="8755" y="122"/>
                    <a:pt x="8694" y="153"/>
                    <a:pt x="8633" y="153"/>
                  </a:cubicBezTo>
                  <a:cubicBezTo>
                    <a:pt x="8572" y="153"/>
                    <a:pt x="8542" y="183"/>
                    <a:pt x="8481" y="183"/>
                  </a:cubicBezTo>
                  <a:cubicBezTo>
                    <a:pt x="8451" y="183"/>
                    <a:pt x="8390" y="183"/>
                    <a:pt x="8359" y="213"/>
                  </a:cubicBezTo>
                  <a:lnTo>
                    <a:pt x="8238" y="213"/>
                  </a:lnTo>
                  <a:cubicBezTo>
                    <a:pt x="8177" y="244"/>
                    <a:pt x="8147" y="244"/>
                    <a:pt x="8086" y="244"/>
                  </a:cubicBezTo>
                  <a:cubicBezTo>
                    <a:pt x="8025" y="274"/>
                    <a:pt x="7934" y="274"/>
                    <a:pt x="7873" y="305"/>
                  </a:cubicBezTo>
                  <a:cubicBezTo>
                    <a:pt x="7812" y="305"/>
                    <a:pt x="7752" y="335"/>
                    <a:pt x="7691" y="335"/>
                  </a:cubicBezTo>
                  <a:cubicBezTo>
                    <a:pt x="7508" y="396"/>
                    <a:pt x="7296" y="426"/>
                    <a:pt x="7113" y="487"/>
                  </a:cubicBezTo>
                  <a:cubicBezTo>
                    <a:pt x="7052" y="517"/>
                    <a:pt x="7022" y="517"/>
                    <a:pt x="6961" y="517"/>
                  </a:cubicBezTo>
                  <a:cubicBezTo>
                    <a:pt x="6779" y="578"/>
                    <a:pt x="6597" y="639"/>
                    <a:pt x="6445" y="700"/>
                  </a:cubicBezTo>
                  <a:cubicBezTo>
                    <a:pt x="6262" y="761"/>
                    <a:pt x="6080" y="821"/>
                    <a:pt x="5897" y="882"/>
                  </a:cubicBezTo>
                  <a:cubicBezTo>
                    <a:pt x="5745" y="943"/>
                    <a:pt x="5563" y="1034"/>
                    <a:pt x="5381" y="1095"/>
                  </a:cubicBezTo>
                  <a:cubicBezTo>
                    <a:pt x="5350" y="1125"/>
                    <a:pt x="5289" y="1156"/>
                    <a:pt x="5229" y="1186"/>
                  </a:cubicBezTo>
                  <a:cubicBezTo>
                    <a:pt x="5168" y="1186"/>
                    <a:pt x="5107" y="1216"/>
                    <a:pt x="5046" y="1247"/>
                  </a:cubicBezTo>
                  <a:cubicBezTo>
                    <a:pt x="4986" y="1277"/>
                    <a:pt x="4955" y="1308"/>
                    <a:pt x="4894" y="1338"/>
                  </a:cubicBezTo>
                  <a:cubicBezTo>
                    <a:pt x="4834" y="1338"/>
                    <a:pt x="4803" y="1368"/>
                    <a:pt x="4742" y="1399"/>
                  </a:cubicBezTo>
                  <a:cubicBezTo>
                    <a:pt x="4742" y="1399"/>
                    <a:pt x="4712" y="1399"/>
                    <a:pt x="4712" y="1429"/>
                  </a:cubicBezTo>
                  <a:cubicBezTo>
                    <a:pt x="4621" y="1460"/>
                    <a:pt x="4499" y="1520"/>
                    <a:pt x="4408" y="1581"/>
                  </a:cubicBezTo>
                  <a:lnTo>
                    <a:pt x="4286" y="1642"/>
                  </a:lnTo>
                  <a:cubicBezTo>
                    <a:pt x="4195" y="1672"/>
                    <a:pt x="4134" y="1733"/>
                    <a:pt x="4074" y="1764"/>
                  </a:cubicBezTo>
                  <a:lnTo>
                    <a:pt x="3922" y="1855"/>
                  </a:lnTo>
                  <a:cubicBezTo>
                    <a:pt x="3861" y="1885"/>
                    <a:pt x="3800" y="1916"/>
                    <a:pt x="3770" y="1946"/>
                  </a:cubicBezTo>
                  <a:cubicBezTo>
                    <a:pt x="3648" y="2007"/>
                    <a:pt x="3557" y="2068"/>
                    <a:pt x="3435" y="2128"/>
                  </a:cubicBezTo>
                  <a:cubicBezTo>
                    <a:pt x="3131" y="2341"/>
                    <a:pt x="2858" y="2554"/>
                    <a:pt x="2554" y="2767"/>
                  </a:cubicBezTo>
                  <a:cubicBezTo>
                    <a:pt x="2311" y="2949"/>
                    <a:pt x="2068" y="3131"/>
                    <a:pt x="1855" y="3344"/>
                  </a:cubicBezTo>
                  <a:cubicBezTo>
                    <a:pt x="1794" y="3375"/>
                    <a:pt x="1764" y="3435"/>
                    <a:pt x="1703" y="3466"/>
                  </a:cubicBezTo>
                  <a:cubicBezTo>
                    <a:pt x="1612" y="3557"/>
                    <a:pt x="1520" y="3618"/>
                    <a:pt x="1429" y="3709"/>
                  </a:cubicBezTo>
                  <a:cubicBezTo>
                    <a:pt x="1399" y="3770"/>
                    <a:pt x="1338" y="3800"/>
                    <a:pt x="1308" y="3830"/>
                  </a:cubicBezTo>
                  <a:lnTo>
                    <a:pt x="1186" y="3982"/>
                  </a:lnTo>
                  <a:cubicBezTo>
                    <a:pt x="1095" y="4043"/>
                    <a:pt x="1004" y="4134"/>
                    <a:pt x="913" y="4226"/>
                  </a:cubicBezTo>
                  <a:cubicBezTo>
                    <a:pt x="882" y="4286"/>
                    <a:pt x="852" y="4317"/>
                    <a:pt x="791" y="4378"/>
                  </a:cubicBezTo>
                  <a:cubicBezTo>
                    <a:pt x="730" y="4469"/>
                    <a:pt x="639" y="4560"/>
                    <a:pt x="548" y="4651"/>
                  </a:cubicBezTo>
                  <a:cubicBezTo>
                    <a:pt x="517" y="4682"/>
                    <a:pt x="487" y="4742"/>
                    <a:pt x="426" y="4773"/>
                  </a:cubicBezTo>
                  <a:cubicBezTo>
                    <a:pt x="396" y="4834"/>
                    <a:pt x="365" y="4864"/>
                    <a:pt x="305" y="4925"/>
                  </a:cubicBezTo>
                  <a:cubicBezTo>
                    <a:pt x="274" y="4955"/>
                    <a:pt x="244" y="5016"/>
                    <a:pt x="183" y="5077"/>
                  </a:cubicBezTo>
                  <a:cubicBezTo>
                    <a:pt x="122" y="5168"/>
                    <a:pt x="61" y="5229"/>
                    <a:pt x="1" y="5320"/>
                  </a:cubicBezTo>
                  <a:lnTo>
                    <a:pt x="2402" y="8846"/>
                  </a:lnTo>
                  <a:cubicBezTo>
                    <a:pt x="2554" y="8572"/>
                    <a:pt x="2736" y="8299"/>
                    <a:pt x="2919" y="8025"/>
                  </a:cubicBezTo>
                  <a:cubicBezTo>
                    <a:pt x="3040" y="7873"/>
                    <a:pt x="3131" y="7721"/>
                    <a:pt x="3253" y="7569"/>
                  </a:cubicBezTo>
                  <a:cubicBezTo>
                    <a:pt x="5016" y="5381"/>
                    <a:pt x="7721" y="3952"/>
                    <a:pt x="10761" y="3952"/>
                  </a:cubicBezTo>
                  <a:cubicBezTo>
                    <a:pt x="14226" y="3952"/>
                    <a:pt x="17235" y="5806"/>
                    <a:pt x="18937" y="8542"/>
                  </a:cubicBezTo>
                  <a:lnTo>
                    <a:pt x="21095" y="4773"/>
                  </a:lnTo>
                  <a:cubicBezTo>
                    <a:pt x="18603" y="1855"/>
                    <a:pt x="14895" y="1"/>
                    <a:pt x="10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09;p43">
              <a:extLst>
                <a:ext uri="{FF2B5EF4-FFF2-40B4-BE49-F238E27FC236}">
                  <a16:creationId xmlns:a16="http://schemas.microsoft.com/office/drawing/2014/main" id="{088E627F-2524-43A8-9035-C267877420BA}"/>
                </a:ext>
              </a:extLst>
            </p:cNvPr>
            <p:cNvSpPr/>
            <p:nvPr/>
          </p:nvSpPr>
          <p:spPr>
            <a:xfrm>
              <a:off x="3417600" y="1715175"/>
              <a:ext cx="160350" cy="335075"/>
            </a:xfrm>
            <a:custGeom>
              <a:avLst/>
              <a:gdLst/>
              <a:ahLst/>
              <a:cxnLst/>
              <a:rect l="l" t="t" r="r" b="b"/>
              <a:pathLst>
                <a:path w="6414" h="13403" extrusionOk="0">
                  <a:moveTo>
                    <a:pt x="1792" y="0"/>
                  </a:moveTo>
                  <a:cubicBezTo>
                    <a:pt x="1681" y="0"/>
                    <a:pt x="1579" y="14"/>
                    <a:pt x="1489" y="40"/>
                  </a:cubicBezTo>
                  <a:cubicBezTo>
                    <a:pt x="1489" y="40"/>
                    <a:pt x="3344" y="3627"/>
                    <a:pt x="1885" y="6120"/>
                  </a:cubicBezTo>
                  <a:cubicBezTo>
                    <a:pt x="1368" y="6971"/>
                    <a:pt x="0" y="12898"/>
                    <a:pt x="1429" y="13384"/>
                  </a:cubicBezTo>
                  <a:cubicBezTo>
                    <a:pt x="1493" y="13396"/>
                    <a:pt x="1557" y="13402"/>
                    <a:pt x="1621" y="13402"/>
                  </a:cubicBezTo>
                  <a:cubicBezTo>
                    <a:pt x="3061" y="13402"/>
                    <a:pt x="4245" y="10406"/>
                    <a:pt x="5629" y="10406"/>
                  </a:cubicBezTo>
                  <a:cubicBezTo>
                    <a:pt x="5707" y="10406"/>
                    <a:pt x="5787" y="10415"/>
                    <a:pt x="5866" y="10436"/>
                  </a:cubicBezTo>
                  <a:cubicBezTo>
                    <a:pt x="6262" y="8430"/>
                    <a:pt x="6414" y="6454"/>
                    <a:pt x="6170" y="5086"/>
                  </a:cubicBezTo>
                  <a:cubicBezTo>
                    <a:pt x="5583" y="1759"/>
                    <a:pt x="3067"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10;p43">
              <a:extLst>
                <a:ext uri="{FF2B5EF4-FFF2-40B4-BE49-F238E27FC236}">
                  <a16:creationId xmlns:a16="http://schemas.microsoft.com/office/drawing/2014/main" id="{E7D380B0-E19D-4FAF-A3DB-32861B937425}"/>
                </a:ext>
              </a:extLst>
            </p:cNvPr>
            <p:cNvSpPr/>
            <p:nvPr/>
          </p:nvSpPr>
          <p:spPr>
            <a:xfrm>
              <a:off x="3252700" y="1896250"/>
              <a:ext cx="386050" cy="518025"/>
            </a:xfrm>
            <a:custGeom>
              <a:avLst/>
              <a:gdLst/>
              <a:ahLst/>
              <a:cxnLst/>
              <a:rect l="l" t="t" r="r" b="b"/>
              <a:pathLst>
                <a:path w="15442" h="20721" extrusionOk="0">
                  <a:moveTo>
                    <a:pt x="11859" y="1"/>
                  </a:moveTo>
                  <a:cubicBezTo>
                    <a:pt x="9909" y="1"/>
                    <a:pt x="8328" y="1570"/>
                    <a:pt x="8298" y="3527"/>
                  </a:cubicBezTo>
                  <a:cubicBezTo>
                    <a:pt x="8298" y="3527"/>
                    <a:pt x="8298" y="3527"/>
                    <a:pt x="8298" y="3558"/>
                  </a:cubicBezTo>
                  <a:lnTo>
                    <a:pt x="8268" y="3588"/>
                  </a:lnTo>
                  <a:lnTo>
                    <a:pt x="8268" y="3709"/>
                  </a:lnTo>
                  <a:lnTo>
                    <a:pt x="8207" y="3922"/>
                  </a:lnTo>
                  <a:lnTo>
                    <a:pt x="8116" y="4348"/>
                  </a:lnTo>
                  <a:cubicBezTo>
                    <a:pt x="8055" y="4621"/>
                    <a:pt x="7994" y="4895"/>
                    <a:pt x="7933" y="5199"/>
                  </a:cubicBezTo>
                  <a:cubicBezTo>
                    <a:pt x="7812" y="5776"/>
                    <a:pt x="7690" y="6323"/>
                    <a:pt x="7538" y="6901"/>
                  </a:cubicBezTo>
                  <a:cubicBezTo>
                    <a:pt x="7234" y="8026"/>
                    <a:pt x="6930" y="9150"/>
                    <a:pt x="6566" y="10245"/>
                  </a:cubicBezTo>
                  <a:cubicBezTo>
                    <a:pt x="6201" y="11308"/>
                    <a:pt x="5775" y="12372"/>
                    <a:pt x="5319" y="13284"/>
                  </a:cubicBezTo>
                  <a:cubicBezTo>
                    <a:pt x="5107" y="13740"/>
                    <a:pt x="4863" y="14166"/>
                    <a:pt x="4651" y="14500"/>
                  </a:cubicBezTo>
                  <a:cubicBezTo>
                    <a:pt x="4529" y="14652"/>
                    <a:pt x="4408" y="14804"/>
                    <a:pt x="4316" y="14895"/>
                  </a:cubicBezTo>
                  <a:cubicBezTo>
                    <a:pt x="4256" y="14986"/>
                    <a:pt x="4195" y="15047"/>
                    <a:pt x="4195" y="15047"/>
                  </a:cubicBezTo>
                  <a:lnTo>
                    <a:pt x="4225" y="15047"/>
                  </a:lnTo>
                  <a:lnTo>
                    <a:pt x="4195" y="15077"/>
                  </a:lnTo>
                  <a:lnTo>
                    <a:pt x="4164" y="15077"/>
                  </a:lnTo>
                  <a:cubicBezTo>
                    <a:pt x="4134" y="15108"/>
                    <a:pt x="4043" y="15138"/>
                    <a:pt x="3982" y="15169"/>
                  </a:cubicBezTo>
                  <a:cubicBezTo>
                    <a:pt x="3830" y="15229"/>
                    <a:pt x="3617" y="15260"/>
                    <a:pt x="3404" y="15321"/>
                  </a:cubicBezTo>
                  <a:cubicBezTo>
                    <a:pt x="2949" y="15381"/>
                    <a:pt x="2432" y="15442"/>
                    <a:pt x="1885" y="15473"/>
                  </a:cubicBezTo>
                  <a:cubicBezTo>
                    <a:pt x="1338" y="15503"/>
                    <a:pt x="760" y="15503"/>
                    <a:pt x="183" y="15503"/>
                  </a:cubicBezTo>
                  <a:lnTo>
                    <a:pt x="0" y="15503"/>
                  </a:lnTo>
                  <a:lnTo>
                    <a:pt x="0" y="20549"/>
                  </a:lnTo>
                  <a:cubicBezTo>
                    <a:pt x="608" y="20609"/>
                    <a:pt x="1216" y="20670"/>
                    <a:pt x="1854" y="20701"/>
                  </a:cubicBezTo>
                  <a:cubicBezTo>
                    <a:pt x="2144" y="20713"/>
                    <a:pt x="2439" y="20721"/>
                    <a:pt x="2739" y="20721"/>
                  </a:cubicBezTo>
                  <a:cubicBezTo>
                    <a:pt x="3163" y="20721"/>
                    <a:pt x="3598" y="20706"/>
                    <a:pt x="4043" y="20670"/>
                  </a:cubicBezTo>
                  <a:cubicBezTo>
                    <a:pt x="4438" y="20640"/>
                    <a:pt x="4863" y="20579"/>
                    <a:pt x="5289" y="20488"/>
                  </a:cubicBezTo>
                  <a:cubicBezTo>
                    <a:pt x="5502" y="20427"/>
                    <a:pt x="5715" y="20397"/>
                    <a:pt x="5988" y="20305"/>
                  </a:cubicBezTo>
                  <a:lnTo>
                    <a:pt x="6170" y="20245"/>
                  </a:lnTo>
                  <a:lnTo>
                    <a:pt x="6262" y="20214"/>
                  </a:lnTo>
                  <a:lnTo>
                    <a:pt x="6322" y="20214"/>
                  </a:lnTo>
                  <a:cubicBezTo>
                    <a:pt x="6322" y="20214"/>
                    <a:pt x="6353" y="20184"/>
                    <a:pt x="6353" y="20184"/>
                  </a:cubicBezTo>
                  <a:cubicBezTo>
                    <a:pt x="6444" y="20153"/>
                    <a:pt x="6505" y="20123"/>
                    <a:pt x="6596" y="20093"/>
                  </a:cubicBezTo>
                  <a:lnTo>
                    <a:pt x="6687" y="20032"/>
                  </a:lnTo>
                  <a:lnTo>
                    <a:pt x="6809" y="20002"/>
                  </a:lnTo>
                  <a:cubicBezTo>
                    <a:pt x="7356" y="19698"/>
                    <a:pt x="7812" y="19394"/>
                    <a:pt x="8177" y="19059"/>
                  </a:cubicBezTo>
                  <a:cubicBezTo>
                    <a:pt x="8541" y="18725"/>
                    <a:pt x="8845" y="18421"/>
                    <a:pt x="9119" y="18087"/>
                  </a:cubicBezTo>
                  <a:cubicBezTo>
                    <a:pt x="9666" y="17479"/>
                    <a:pt x="10092" y="16840"/>
                    <a:pt x="10487" y="16232"/>
                  </a:cubicBezTo>
                  <a:cubicBezTo>
                    <a:pt x="11247" y="14986"/>
                    <a:pt x="11854" y="13770"/>
                    <a:pt x="12402" y="12555"/>
                  </a:cubicBezTo>
                  <a:cubicBezTo>
                    <a:pt x="12949" y="11339"/>
                    <a:pt x="13435" y="10123"/>
                    <a:pt x="13861" y="8877"/>
                  </a:cubicBezTo>
                  <a:cubicBezTo>
                    <a:pt x="14104" y="8269"/>
                    <a:pt x="14317" y="7661"/>
                    <a:pt x="14499" y="7023"/>
                  </a:cubicBezTo>
                  <a:cubicBezTo>
                    <a:pt x="14620" y="6719"/>
                    <a:pt x="14712" y="6415"/>
                    <a:pt x="14803" y="6111"/>
                  </a:cubicBezTo>
                  <a:lnTo>
                    <a:pt x="14955" y="5624"/>
                  </a:lnTo>
                  <a:lnTo>
                    <a:pt x="15016" y="5381"/>
                  </a:lnTo>
                  <a:lnTo>
                    <a:pt x="15107" y="5138"/>
                  </a:lnTo>
                  <a:lnTo>
                    <a:pt x="15259" y="4561"/>
                  </a:lnTo>
                  <a:cubicBezTo>
                    <a:pt x="15350" y="4257"/>
                    <a:pt x="15380" y="3953"/>
                    <a:pt x="15411" y="3649"/>
                  </a:cubicBezTo>
                  <a:cubicBezTo>
                    <a:pt x="15441" y="1673"/>
                    <a:pt x="13891" y="32"/>
                    <a:pt x="11915" y="1"/>
                  </a:cubicBezTo>
                  <a:cubicBezTo>
                    <a:pt x="11897" y="1"/>
                    <a:pt x="11878" y="1"/>
                    <a:pt x="11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11;p43">
              <a:extLst>
                <a:ext uri="{FF2B5EF4-FFF2-40B4-BE49-F238E27FC236}">
                  <a16:creationId xmlns:a16="http://schemas.microsoft.com/office/drawing/2014/main" id="{1193B10A-19F9-44AE-AAF9-438C136C3ADD}"/>
                </a:ext>
              </a:extLst>
            </p:cNvPr>
            <p:cNvSpPr/>
            <p:nvPr/>
          </p:nvSpPr>
          <p:spPr>
            <a:xfrm>
              <a:off x="3662275" y="2892475"/>
              <a:ext cx="603375" cy="1364800"/>
            </a:xfrm>
            <a:custGeom>
              <a:avLst/>
              <a:gdLst/>
              <a:ahLst/>
              <a:cxnLst/>
              <a:rect l="l" t="t" r="r" b="b"/>
              <a:pathLst>
                <a:path w="24135" h="54592" extrusionOk="0">
                  <a:moveTo>
                    <a:pt x="12098" y="1"/>
                  </a:moveTo>
                  <a:lnTo>
                    <a:pt x="0" y="3253"/>
                  </a:lnTo>
                  <a:cubicBezTo>
                    <a:pt x="0" y="3253"/>
                    <a:pt x="5897" y="23831"/>
                    <a:pt x="7204" y="28725"/>
                  </a:cubicBezTo>
                  <a:cubicBezTo>
                    <a:pt x="8542" y="33618"/>
                    <a:pt x="20001" y="54591"/>
                    <a:pt x="20001" y="54591"/>
                  </a:cubicBezTo>
                  <a:lnTo>
                    <a:pt x="24135" y="52980"/>
                  </a:lnTo>
                  <a:cubicBezTo>
                    <a:pt x="24135" y="52980"/>
                    <a:pt x="20761" y="43466"/>
                    <a:pt x="19636" y="39090"/>
                  </a:cubicBezTo>
                  <a:cubicBezTo>
                    <a:pt x="17569" y="31065"/>
                    <a:pt x="14195" y="27296"/>
                    <a:pt x="14195" y="27296"/>
                  </a:cubicBezTo>
                  <a:lnTo>
                    <a:pt x="120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12;p43">
              <a:extLst>
                <a:ext uri="{FF2B5EF4-FFF2-40B4-BE49-F238E27FC236}">
                  <a16:creationId xmlns:a16="http://schemas.microsoft.com/office/drawing/2014/main" id="{00715B0F-363E-4BD2-A2F2-48FCB8C17569}"/>
                </a:ext>
              </a:extLst>
            </p:cNvPr>
            <p:cNvSpPr/>
            <p:nvPr/>
          </p:nvSpPr>
          <p:spPr>
            <a:xfrm>
              <a:off x="4160775" y="4196450"/>
              <a:ext cx="129200" cy="149725"/>
            </a:xfrm>
            <a:custGeom>
              <a:avLst/>
              <a:gdLst/>
              <a:ahLst/>
              <a:cxnLst/>
              <a:rect l="l" t="t" r="r" b="b"/>
              <a:pathLst>
                <a:path w="5168" h="5989" extrusionOk="0">
                  <a:moveTo>
                    <a:pt x="3374" y="1"/>
                  </a:moveTo>
                  <a:lnTo>
                    <a:pt x="0" y="1368"/>
                  </a:lnTo>
                  <a:lnTo>
                    <a:pt x="1915" y="5989"/>
                  </a:lnTo>
                  <a:cubicBezTo>
                    <a:pt x="4073" y="5350"/>
                    <a:pt x="5167" y="3830"/>
                    <a:pt x="5167" y="3830"/>
                  </a:cubicBezTo>
                  <a:lnTo>
                    <a:pt x="3374"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13;p43">
              <a:extLst>
                <a:ext uri="{FF2B5EF4-FFF2-40B4-BE49-F238E27FC236}">
                  <a16:creationId xmlns:a16="http://schemas.microsoft.com/office/drawing/2014/main" id="{1F71EBEA-23C8-4BF7-BAFB-9FC6D45D165F}"/>
                </a:ext>
              </a:extLst>
            </p:cNvPr>
            <p:cNvSpPr/>
            <p:nvPr/>
          </p:nvSpPr>
          <p:spPr>
            <a:xfrm>
              <a:off x="4129600" y="4158450"/>
              <a:ext cx="158850" cy="119325"/>
            </a:xfrm>
            <a:custGeom>
              <a:avLst/>
              <a:gdLst/>
              <a:ahLst/>
              <a:cxnLst/>
              <a:rect l="l" t="t" r="r" b="b"/>
              <a:pathLst>
                <a:path w="6354" h="4773" extrusionOk="0">
                  <a:moveTo>
                    <a:pt x="5442" y="1"/>
                  </a:moveTo>
                  <a:lnTo>
                    <a:pt x="1" y="2493"/>
                  </a:lnTo>
                  <a:cubicBezTo>
                    <a:pt x="92" y="3405"/>
                    <a:pt x="578" y="4104"/>
                    <a:pt x="1156" y="4773"/>
                  </a:cubicBezTo>
                  <a:lnTo>
                    <a:pt x="6354" y="2341"/>
                  </a:lnTo>
                  <a:cubicBezTo>
                    <a:pt x="6202" y="1490"/>
                    <a:pt x="5898" y="730"/>
                    <a:pt x="5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14;p43">
              <a:extLst>
                <a:ext uri="{FF2B5EF4-FFF2-40B4-BE49-F238E27FC236}">
                  <a16:creationId xmlns:a16="http://schemas.microsoft.com/office/drawing/2014/main" id="{6C0D95A6-F145-417B-B896-42F94CEF092B}"/>
                </a:ext>
              </a:extLst>
            </p:cNvPr>
            <p:cNvSpPr/>
            <p:nvPr/>
          </p:nvSpPr>
          <p:spPr>
            <a:xfrm>
              <a:off x="4052100" y="4270725"/>
              <a:ext cx="322975" cy="273775"/>
            </a:xfrm>
            <a:custGeom>
              <a:avLst/>
              <a:gdLst/>
              <a:ahLst/>
              <a:cxnLst/>
              <a:rect l="l" t="t" r="r" b="b"/>
              <a:pathLst>
                <a:path w="12919" h="10951" extrusionOk="0">
                  <a:moveTo>
                    <a:pt x="9324" y="0"/>
                  </a:moveTo>
                  <a:cubicBezTo>
                    <a:pt x="9006" y="0"/>
                    <a:pt x="8815" y="191"/>
                    <a:pt x="8815" y="191"/>
                  </a:cubicBezTo>
                  <a:cubicBezTo>
                    <a:pt x="8815" y="191"/>
                    <a:pt x="7656" y="1685"/>
                    <a:pt x="6950" y="1685"/>
                  </a:cubicBezTo>
                  <a:cubicBezTo>
                    <a:pt x="6889" y="1685"/>
                    <a:pt x="6832" y="1674"/>
                    <a:pt x="6779" y="1650"/>
                  </a:cubicBezTo>
                  <a:cubicBezTo>
                    <a:pt x="6457" y="1507"/>
                    <a:pt x="6150" y="1378"/>
                    <a:pt x="5888" y="1378"/>
                  </a:cubicBezTo>
                  <a:cubicBezTo>
                    <a:pt x="5480" y="1378"/>
                    <a:pt x="5181" y="1690"/>
                    <a:pt x="5107" y="2744"/>
                  </a:cubicBezTo>
                  <a:cubicBezTo>
                    <a:pt x="4985" y="4294"/>
                    <a:pt x="4256" y="6057"/>
                    <a:pt x="4043" y="6422"/>
                  </a:cubicBezTo>
                  <a:cubicBezTo>
                    <a:pt x="4043" y="6422"/>
                    <a:pt x="3222" y="7850"/>
                    <a:pt x="2067" y="8428"/>
                  </a:cubicBezTo>
                  <a:cubicBezTo>
                    <a:pt x="0" y="9431"/>
                    <a:pt x="852" y="10951"/>
                    <a:pt x="852" y="10951"/>
                  </a:cubicBezTo>
                  <a:lnTo>
                    <a:pt x="7143" y="10951"/>
                  </a:lnTo>
                  <a:cubicBezTo>
                    <a:pt x="7265" y="10920"/>
                    <a:pt x="7417" y="10768"/>
                    <a:pt x="7721" y="10464"/>
                  </a:cubicBezTo>
                  <a:lnTo>
                    <a:pt x="12645" y="5358"/>
                  </a:lnTo>
                  <a:cubicBezTo>
                    <a:pt x="12858" y="5145"/>
                    <a:pt x="12919" y="4811"/>
                    <a:pt x="12767" y="4568"/>
                  </a:cubicBezTo>
                  <a:cubicBezTo>
                    <a:pt x="12189" y="3534"/>
                    <a:pt x="10791" y="1011"/>
                    <a:pt x="10153" y="404"/>
                  </a:cubicBezTo>
                  <a:cubicBezTo>
                    <a:pt x="9829" y="92"/>
                    <a:pt x="9546" y="0"/>
                    <a:pt x="9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15;p43">
              <a:extLst>
                <a:ext uri="{FF2B5EF4-FFF2-40B4-BE49-F238E27FC236}">
                  <a16:creationId xmlns:a16="http://schemas.microsoft.com/office/drawing/2014/main" id="{BCB493A2-5130-47FF-AC4B-26F44C951694}"/>
                </a:ext>
              </a:extLst>
            </p:cNvPr>
            <p:cNvSpPr/>
            <p:nvPr/>
          </p:nvSpPr>
          <p:spPr>
            <a:xfrm>
              <a:off x="4156975" y="4379500"/>
              <a:ext cx="68400" cy="24425"/>
            </a:xfrm>
            <a:custGeom>
              <a:avLst/>
              <a:gdLst/>
              <a:ahLst/>
              <a:cxnLst/>
              <a:rect l="l" t="t" r="r" b="b"/>
              <a:pathLst>
                <a:path w="2736" h="977" extrusionOk="0">
                  <a:moveTo>
                    <a:pt x="1402" y="1"/>
                  </a:moveTo>
                  <a:cubicBezTo>
                    <a:pt x="1168" y="1"/>
                    <a:pt x="925" y="26"/>
                    <a:pt x="699" y="95"/>
                  </a:cubicBezTo>
                  <a:cubicBezTo>
                    <a:pt x="578" y="126"/>
                    <a:pt x="486" y="156"/>
                    <a:pt x="365" y="217"/>
                  </a:cubicBezTo>
                  <a:cubicBezTo>
                    <a:pt x="152" y="490"/>
                    <a:pt x="0" y="764"/>
                    <a:pt x="213" y="977"/>
                  </a:cubicBezTo>
                  <a:cubicBezTo>
                    <a:pt x="334" y="825"/>
                    <a:pt x="547" y="642"/>
                    <a:pt x="851" y="551"/>
                  </a:cubicBezTo>
                  <a:cubicBezTo>
                    <a:pt x="1003" y="505"/>
                    <a:pt x="1176" y="488"/>
                    <a:pt x="1350" y="488"/>
                  </a:cubicBezTo>
                  <a:cubicBezTo>
                    <a:pt x="1871" y="488"/>
                    <a:pt x="2401" y="642"/>
                    <a:pt x="2401" y="642"/>
                  </a:cubicBezTo>
                  <a:cubicBezTo>
                    <a:pt x="2462" y="642"/>
                    <a:pt x="2523" y="642"/>
                    <a:pt x="2584" y="612"/>
                  </a:cubicBezTo>
                  <a:cubicBezTo>
                    <a:pt x="2644" y="581"/>
                    <a:pt x="2675" y="551"/>
                    <a:pt x="2705" y="460"/>
                  </a:cubicBezTo>
                  <a:cubicBezTo>
                    <a:pt x="2736" y="338"/>
                    <a:pt x="2675" y="217"/>
                    <a:pt x="2553" y="156"/>
                  </a:cubicBezTo>
                  <a:cubicBezTo>
                    <a:pt x="2510" y="156"/>
                    <a:pt x="1986" y="1"/>
                    <a:pt x="1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16;p43">
              <a:extLst>
                <a:ext uri="{FF2B5EF4-FFF2-40B4-BE49-F238E27FC236}">
                  <a16:creationId xmlns:a16="http://schemas.microsoft.com/office/drawing/2014/main" id="{CFAC5F60-B6E3-4015-8110-6649CA13C0BB}"/>
                </a:ext>
              </a:extLst>
            </p:cNvPr>
            <p:cNvSpPr/>
            <p:nvPr/>
          </p:nvSpPr>
          <p:spPr>
            <a:xfrm>
              <a:off x="4163800" y="4354425"/>
              <a:ext cx="63100" cy="19100"/>
            </a:xfrm>
            <a:custGeom>
              <a:avLst/>
              <a:gdLst/>
              <a:ahLst/>
              <a:cxnLst/>
              <a:rect l="l" t="t" r="r" b="b"/>
              <a:pathLst>
                <a:path w="2524" h="764" extrusionOk="0">
                  <a:moveTo>
                    <a:pt x="1175" y="1"/>
                  </a:moveTo>
                  <a:cubicBezTo>
                    <a:pt x="943" y="1"/>
                    <a:pt x="704" y="26"/>
                    <a:pt x="487" y="95"/>
                  </a:cubicBezTo>
                  <a:cubicBezTo>
                    <a:pt x="426" y="95"/>
                    <a:pt x="365" y="125"/>
                    <a:pt x="335" y="125"/>
                  </a:cubicBezTo>
                  <a:cubicBezTo>
                    <a:pt x="183" y="308"/>
                    <a:pt x="1" y="490"/>
                    <a:pt x="213" y="764"/>
                  </a:cubicBezTo>
                  <a:cubicBezTo>
                    <a:pt x="305" y="673"/>
                    <a:pt x="457" y="612"/>
                    <a:pt x="609" y="551"/>
                  </a:cubicBezTo>
                  <a:cubicBezTo>
                    <a:pt x="768" y="505"/>
                    <a:pt x="945" y="488"/>
                    <a:pt x="1120" y="488"/>
                  </a:cubicBezTo>
                  <a:cubicBezTo>
                    <a:pt x="1648" y="488"/>
                    <a:pt x="2166" y="642"/>
                    <a:pt x="2189" y="642"/>
                  </a:cubicBezTo>
                  <a:cubicBezTo>
                    <a:pt x="2250" y="642"/>
                    <a:pt x="2311" y="642"/>
                    <a:pt x="2371" y="612"/>
                  </a:cubicBezTo>
                  <a:cubicBezTo>
                    <a:pt x="2432" y="581"/>
                    <a:pt x="2463" y="551"/>
                    <a:pt x="2493" y="460"/>
                  </a:cubicBezTo>
                  <a:cubicBezTo>
                    <a:pt x="2523" y="338"/>
                    <a:pt x="2463" y="217"/>
                    <a:pt x="2311" y="156"/>
                  </a:cubicBezTo>
                  <a:cubicBezTo>
                    <a:pt x="2289" y="156"/>
                    <a:pt x="1755"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17;p43">
              <a:extLst>
                <a:ext uri="{FF2B5EF4-FFF2-40B4-BE49-F238E27FC236}">
                  <a16:creationId xmlns:a16="http://schemas.microsoft.com/office/drawing/2014/main" id="{F192DBCB-8F28-4456-B8FC-D7AD67D64225}"/>
                </a:ext>
              </a:extLst>
            </p:cNvPr>
            <p:cNvSpPr/>
            <p:nvPr/>
          </p:nvSpPr>
          <p:spPr>
            <a:xfrm>
              <a:off x="4150875" y="4406575"/>
              <a:ext cx="66900" cy="21675"/>
            </a:xfrm>
            <a:custGeom>
              <a:avLst/>
              <a:gdLst/>
              <a:ahLst/>
              <a:cxnLst/>
              <a:rect l="l" t="t" r="r" b="b"/>
              <a:pathLst>
                <a:path w="2676" h="867" extrusionOk="0">
                  <a:moveTo>
                    <a:pt x="1246" y="0"/>
                  </a:moveTo>
                  <a:cubicBezTo>
                    <a:pt x="1033" y="0"/>
                    <a:pt x="814" y="21"/>
                    <a:pt x="609" y="76"/>
                  </a:cubicBezTo>
                  <a:cubicBezTo>
                    <a:pt x="548" y="106"/>
                    <a:pt x="457" y="137"/>
                    <a:pt x="396" y="167"/>
                  </a:cubicBezTo>
                  <a:cubicBezTo>
                    <a:pt x="92" y="410"/>
                    <a:pt x="1" y="654"/>
                    <a:pt x="244" y="866"/>
                  </a:cubicBezTo>
                  <a:cubicBezTo>
                    <a:pt x="366" y="745"/>
                    <a:pt x="518" y="623"/>
                    <a:pt x="761" y="562"/>
                  </a:cubicBezTo>
                  <a:cubicBezTo>
                    <a:pt x="939" y="503"/>
                    <a:pt x="1140" y="481"/>
                    <a:pt x="1335" y="481"/>
                  </a:cubicBezTo>
                  <a:cubicBezTo>
                    <a:pt x="1838" y="481"/>
                    <a:pt x="2311" y="623"/>
                    <a:pt x="2311" y="623"/>
                  </a:cubicBezTo>
                  <a:cubicBezTo>
                    <a:pt x="2341" y="638"/>
                    <a:pt x="2379" y="646"/>
                    <a:pt x="2414" y="646"/>
                  </a:cubicBezTo>
                  <a:cubicBezTo>
                    <a:pt x="2448" y="646"/>
                    <a:pt x="2478" y="638"/>
                    <a:pt x="2493" y="623"/>
                  </a:cubicBezTo>
                  <a:cubicBezTo>
                    <a:pt x="2554" y="593"/>
                    <a:pt x="2615" y="532"/>
                    <a:pt x="2615" y="471"/>
                  </a:cubicBezTo>
                  <a:cubicBezTo>
                    <a:pt x="2676" y="350"/>
                    <a:pt x="2585" y="198"/>
                    <a:pt x="2463" y="167"/>
                  </a:cubicBezTo>
                  <a:cubicBezTo>
                    <a:pt x="2418" y="167"/>
                    <a:pt x="1856" y="0"/>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18;p43">
              <a:extLst>
                <a:ext uri="{FF2B5EF4-FFF2-40B4-BE49-F238E27FC236}">
                  <a16:creationId xmlns:a16="http://schemas.microsoft.com/office/drawing/2014/main" id="{1E0BBA66-1CB7-42D6-8B33-6D60807A5C5D}"/>
                </a:ext>
              </a:extLst>
            </p:cNvPr>
            <p:cNvSpPr/>
            <p:nvPr/>
          </p:nvSpPr>
          <p:spPr>
            <a:xfrm>
              <a:off x="3346925" y="2895300"/>
              <a:ext cx="490900" cy="1433500"/>
            </a:xfrm>
            <a:custGeom>
              <a:avLst/>
              <a:gdLst/>
              <a:ahLst/>
              <a:cxnLst/>
              <a:rect l="l" t="t" r="r" b="b"/>
              <a:pathLst>
                <a:path w="19636" h="57340" extrusionOk="0">
                  <a:moveTo>
                    <a:pt x="14105" y="1"/>
                  </a:moveTo>
                  <a:cubicBezTo>
                    <a:pt x="9715" y="1"/>
                    <a:pt x="5684" y="1225"/>
                    <a:pt x="5684" y="1225"/>
                  </a:cubicBezTo>
                  <a:lnTo>
                    <a:pt x="456" y="26241"/>
                  </a:lnTo>
                  <a:lnTo>
                    <a:pt x="0" y="57335"/>
                  </a:lnTo>
                  <a:lnTo>
                    <a:pt x="3587" y="57335"/>
                  </a:lnTo>
                  <a:cubicBezTo>
                    <a:pt x="3592" y="57338"/>
                    <a:pt x="3598" y="57340"/>
                    <a:pt x="3604" y="57340"/>
                  </a:cubicBezTo>
                  <a:cubicBezTo>
                    <a:pt x="4334" y="57340"/>
                    <a:pt x="9208" y="34880"/>
                    <a:pt x="8997" y="28186"/>
                  </a:cubicBezTo>
                  <a:cubicBezTo>
                    <a:pt x="8329" y="25177"/>
                    <a:pt x="19636" y="2502"/>
                    <a:pt x="19636" y="860"/>
                  </a:cubicBezTo>
                  <a:cubicBezTo>
                    <a:pt x="17917" y="224"/>
                    <a:pt x="15978" y="1"/>
                    <a:pt x="14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19;p43">
              <a:extLst>
                <a:ext uri="{FF2B5EF4-FFF2-40B4-BE49-F238E27FC236}">
                  <a16:creationId xmlns:a16="http://schemas.microsoft.com/office/drawing/2014/main" id="{B8900CD2-68D7-4502-ADED-707C98FD2A85}"/>
                </a:ext>
              </a:extLst>
            </p:cNvPr>
            <p:cNvSpPr/>
            <p:nvPr/>
          </p:nvSpPr>
          <p:spPr>
            <a:xfrm>
              <a:off x="3329450" y="4313475"/>
              <a:ext cx="99550" cy="127275"/>
            </a:xfrm>
            <a:custGeom>
              <a:avLst/>
              <a:gdLst/>
              <a:ahLst/>
              <a:cxnLst/>
              <a:rect l="l" t="t" r="r" b="b"/>
              <a:pathLst>
                <a:path w="3982" h="5091" extrusionOk="0">
                  <a:moveTo>
                    <a:pt x="365" y="1"/>
                  </a:moveTo>
                  <a:lnTo>
                    <a:pt x="0" y="4985"/>
                  </a:lnTo>
                  <a:cubicBezTo>
                    <a:pt x="418" y="5060"/>
                    <a:pt x="816" y="5090"/>
                    <a:pt x="1186" y="5090"/>
                  </a:cubicBezTo>
                  <a:cubicBezTo>
                    <a:pt x="2779" y="5090"/>
                    <a:pt x="3860" y="4529"/>
                    <a:pt x="3860" y="4529"/>
                  </a:cubicBezTo>
                  <a:lnTo>
                    <a:pt x="3982" y="274"/>
                  </a:lnTo>
                  <a:lnTo>
                    <a:pt x="365"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20;p43">
              <a:extLst>
                <a:ext uri="{FF2B5EF4-FFF2-40B4-BE49-F238E27FC236}">
                  <a16:creationId xmlns:a16="http://schemas.microsoft.com/office/drawing/2014/main" id="{D6507039-530D-498A-BB66-C9CBFFA0DAA3}"/>
                </a:ext>
              </a:extLst>
            </p:cNvPr>
            <p:cNvSpPr/>
            <p:nvPr/>
          </p:nvSpPr>
          <p:spPr>
            <a:xfrm>
              <a:off x="3307400" y="4290675"/>
              <a:ext cx="159600" cy="68425"/>
            </a:xfrm>
            <a:custGeom>
              <a:avLst/>
              <a:gdLst/>
              <a:ahLst/>
              <a:cxnLst/>
              <a:rect l="l" t="t" r="r" b="b"/>
              <a:pathLst>
                <a:path w="6384" h="2737" extrusionOk="0">
                  <a:moveTo>
                    <a:pt x="305" y="1"/>
                  </a:moveTo>
                  <a:cubicBezTo>
                    <a:pt x="1" y="852"/>
                    <a:pt x="92" y="1703"/>
                    <a:pt x="305" y="2554"/>
                  </a:cubicBezTo>
                  <a:lnTo>
                    <a:pt x="6049" y="2736"/>
                  </a:lnTo>
                  <a:cubicBezTo>
                    <a:pt x="6293" y="1885"/>
                    <a:pt x="6384" y="1065"/>
                    <a:pt x="6293" y="213"/>
                  </a:cubicBezTo>
                  <a:lnTo>
                    <a:pt x="3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21;p43">
              <a:extLst>
                <a:ext uri="{FF2B5EF4-FFF2-40B4-BE49-F238E27FC236}">
                  <a16:creationId xmlns:a16="http://schemas.microsoft.com/office/drawing/2014/main" id="{2F811971-A4FB-4399-98A3-82F7EF06EA23}"/>
                </a:ext>
              </a:extLst>
            </p:cNvPr>
            <p:cNvSpPr/>
            <p:nvPr/>
          </p:nvSpPr>
          <p:spPr>
            <a:xfrm>
              <a:off x="3085525" y="4377300"/>
              <a:ext cx="375400" cy="172175"/>
            </a:xfrm>
            <a:custGeom>
              <a:avLst/>
              <a:gdLst/>
              <a:ahLst/>
              <a:cxnLst/>
              <a:rect l="l" t="t" r="r" b="b"/>
              <a:pathLst>
                <a:path w="15016" h="6887" extrusionOk="0">
                  <a:moveTo>
                    <a:pt x="9358" y="0"/>
                  </a:moveTo>
                  <a:cubicBezTo>
                    <a:pt x="9349" y="0"/>
                    <a:pt x="9340" y="0"/>
                    <a:pt x="9332" y="1"/>
                  </a:cubicBezTo>
                  <a:cubicBezTo>
                    <a:pt x="9088" y="31"/>
                    <a:pt x="8237" y="578"/>
                    <a:pt x="7143" y="1277"/>
                  </a:cubicBezTo>
                  <a:cubicBezTo>
                    <a:pt x="6991" y="1399"/>
                    <a:pt x="6809" y="1521"/>
                    <a:pt x="6626" y="1642"/>
                  </a:cubicBezTo>
                  <a:cubicBezTo>
                    <a:pt x="6474" y="1703"/>
                    <a:pt x="6353" y="1794"/>
                    <a:pt x="6231" y="1885"/>
                  </a:cubicBezTo>
                  <a:cubicBezTo>
                    <a:pt x="6018" y="2037"/>
                    <a:pt x="5806" y="2159"/>
                    <a:pt x="5593" y="2311"/>
                  </a:cubicBezTo>
                  <a:cubicBezTo>
                    <a:pt x="5502" y="2372"/>
                    <a:pt x="5411" y="2402"/>
                    <a:pt x="5319" y="2463"/>
                  </a:cubicBezTo>
                  <a:cubicBezTo>
                    <a:pt x="5137" y="2584"/>
                    <a:pt x="4924" y="2736"/>
                    <a:pt x="4742" y="2858"/>
                  </a:cubicBezTo>
                  <a:cubicBezTo>
                    <a:pt x="3526" y="3587"/>
                    <a:pt x="2401" y="4226"/>
                    <a:pt x="1763" y="4347"/>
                  </a:cubicBezTo>
                  <a:cubicBezTo>
                    <a:pt x="0" y="4651"/>
                    <a:pt x="334" y="5958"/>
                    <a:pt x="638" y="6597"/>
                  </a:cubicBezTo>
                  <a:cubicBezTo>
                    <a:pt x="737" y="6813"/>
                    <a:pt x="2232" y="6886"/>
                    <a:pt x="4209" y="6886"/>
                  </a:cubicBezTo>
                  <a:cubicBezTo>
                    <a:pt x="8345" y="6886"/>
                    <a:pt x="14590" y="6566"/>
                    <a:pt x="14590" y="6566"/>
                  </a:cubicBezTo>
                  <a:cubicBezTo>
                    <a:pt x="14590" y="6566"/>
                    <a:pt x="15016" y="2524"/>
                    <a:pt x="14590" y="1247"/>
                  </a:cubicBezTo>
                  <a:cubicBezTo>
                    <a:pt x="14454" y="849"/>
                    <a:pt x="14160" y="721"/>
                    <a:pt x="13778" y="721"/>
                  </a:cubicBezTo>
                  <a:cubicBezTo>
                    <a:pt x="13087" y="721"/>
                    <a:pt x="12109" y="1140"/>
                    <a:pt x="11260" y="1140"/>
                  </a:cubicBezTo>
                  <a:cubicBezTo>
                    <a:pt x="11109" y="1140"/>
                    <a:pt x="10962" y="1126"/>
                    <a:pt x="10821" y="1095"/>
                  </a:cubicBezTo>
                  <a:cubicBezTo>
                    <a:pt x="10821" y="1095"/>
                    <a:pt x="10022" y="0"/>
                    <a:pt x="9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22;p43">
              <a:extLst>
                <a:ext uri="{FF2B5EF4-FFF2-40B4-BE49-F238E27FC236}">
                  <a16:creationId xmlns:a16="http://schemas.microsoft.com/office/drawing/2014/main" id="{9D1CF58D-83FA-455C-9562-4554C3096B3D}"/>
                </a:ext>
              </a:extLst>
            </p:cNvPr>
            <p:cNvSpPr/>
            <p:nvPr/>
          </p:nvSpPr>
          <p:spPr>
            <a:xfrm>
              <a:off x="3224575" y="4424425"/>
              <a:ext cx="57775" cy="46175"/>
            </a:xfrm>
            <a:custGeom>
              <a:avLst/>
              <a:gdLst/>
              <a:ahLst/>
              <a:cxnLst/>
              <a:rect l="l" t="t" r="r" b="b"/>
              <a:pathLst>
                <a:path w="2311" h="1847" extrusionOk="0">
                  <a:moveTo>
                    <a:pt x="669" y="0"/>
                  </a:moveTo>
                  <a:cubicBezTo>
                    <a:pt x="304" y="31"/>
                    <a:pt x="1" y="122"/>
                    <a:pt x="31" y="426"/>
                  </a:cubicBezTo>
                  <a:cubicBezTo>
                    <a:pt x="72" y="419"/>
                    <a:pt x="117" y="415"/>
                    <a:pt x="167" y="415"/>
                  </a:cubicBezTo>
                  <a:cubicBezTo>
                    <a:pt x="336" y="415"/>
                    <a:pt x="548" y="460"/>
                    <a:pt x="760" y="578"/>
                  </a:cubicBezTo>
                  <a:cubicBezTo>
                    <a:pt x="1338" y="882"/>
                    <a:pt x="1824" y="1702"/>
                    <a:pt x="1824" y="1733"/>
                  </a:cubicBezTo>
                  <a:cubicBezTo>
                    <a:pt x="1855" y="1794"/>
                    <a:pt x="1915" y="1824"/>
                    <a:pt x="1976" y="1824"/>
                  </a:cubicBezTo>
                  <a:cubicBezTo>
                    <a:pt x="2007" y="1839"/>
                    <a:pt x="2037" y="1847"/>
                    <a:pt x="2067" y="1847"/>
                  </a:cubicBezTo>
                  <a:cubicBezTo>
                    <a:pt x="2098" y="1847"/>
                    <a:pt x="2128" y="1839"/>
                    <a:pt x="2159" y="1824"/>
                  </a:cubicBezTo>
                  <a:cubicBezTo>
                    <a:pt x="2280" y="1763"/>
                    <a:pt x="2311" y="1611"/>
                    <a:pt x="2250" y="1490"/>
                  </a:cubicBezTo>
                  <a:cubicBezTo>
                    <a:pt x="2219" y="1429"/>
                    <a:pt x="1703" y="517"/>
                    <a:pt x="1004" y="122"/>
                  </a:cubicBezTo>
                  <a:cubicBezTo>
                    <a:pt x="882" y="91"/>
                    <a:pt x="791" y="31"/>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23;p43">
              <a:extLst>
                <a:ext uri="{FF2B5EF4-FFF2-40B4-BE49-F238E27FC236}">
                  <a16:creationId xmlns:a16="http://schemas.microsoft.com/office/drawing/2014/main" id="{A7C18CD5-87B8-4BFF-BE89-D6990D07AD5D}"/>
                </a:ext>
              </a:extLst>
            </p:cNvPr>
            <p:cNvSpPr/>
            <p:nvPr/>
          </p:nvSpPr>
          <p:spPr>
            <a:xfrm>
              <a:off x="3251175" y="4409225"/>
              <a:ext cx="50175" cy="44675"/>
            </a:xfrm>
            <a:custGeom>
              <a:avLst/>
              <a:gdLst/>
              <a:ahLst/>
              <a:cxnLst/>
              <a:rect l="l" t="t" r="r" b="b"/>
              <a:pathLst>
                <a:path w="2007" h="1787" extrusionOk="0">
                  <a:moveTo>
                    <a:pt x="547" y="0"/>
                  </a:moveTo>
                  <a:cubicBezTo>
                    <a:pt x="304" y="31"/>
                    <a:pt x="61" y="0"/>
                    <a:pt x="0" y="365"/>
                  </a:cubicBezTo>
                  <a:cubicBezTo>
                    <a:pt x="122" y="365"/>
                    <a:pt x="274" y="426"/>
                    <a:pt x="456" y="517"/>
                  </a:cubicBezTo>
                  <a:cubicBezTo>
                    <a:pt x="1034" y="821"/>
                    <a:pt x="1490" y="1642"/>
                    <a:pt x="1490" y="1642"/>
                  </a:cubicBezTo>
                  <a:cubicBezTo>
                    <a:pt x="1520" y="1703"/>
                    <a:pt x="1581" y="1763"/>
                    <a:pt x="1642" y="1763"/>
                  </a:cubicBezTo>
                  <a:cubicBezTo>
                    <a:pt x="1672" y="1779"/>
                    <a:pt x="1703" y="1786"/>
                    <a:pt x="1733" y="1786"/>
                  </a:cubicBezTo>
                  <a:cubicBezTo>
                    <a:pt x="1763" y="1786"/>
                    <a:pt x="1794" y="1779"/>
                    <a:pt x="1824" y="1763"/>
                  </a:cubicBezTo>
                  <a:cubicBezTo>
                    <a:pt x="1946" y="1672"/>
                    <a:pt x="2006" y="1551"/>
                    <a:pt x="1946" y="1429"/>
                  </a:cubicBezTo>
                  <a:cubicBezTo>
                    <a:pt x="1915" y="1368"/>
                    <a:pt x="1399" y="426"/>
                    <a:pt x="669" y="61"/>
                  </a:cubicBezTo>
                  <a:cubicBezTo>
                    <a:pt x="639" y="31"/>
                    <a:pt x="578" y="31"/>
                    <a:pt x="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24;p43">
              <a:extLst>
                <a:ext uri="{FF2B5EF4-FFF2-40B4-BE49-F238E27FC236}">
                  <a16:creationId xmlns:a16="http://schemas.microsoft.com/office/drawing/2014/main" id="{AE1E00FF-309A-4376-8D33-1732F5E9307D}"/>
                </a:ext>
              </a:extLst>
            </p:cNvPr>
            <p:cNvSpPr/>
            <p:nvPr/>
          </p:nvSpPr>
          <p:spPr>
            <a:xfrm>
              <a:off x="3203400" y="4438725"/>
              <a:ext cx="53875" cy="45750"/>
            </a:xfrm>
            <a:custGeom>
              <a:avLst/>
              <a:gdLst/>
              <a:ahLst/>
              <a:cxnLst/>
              <a:rect l="l" t="t" r="r" b="b"/>
              <a:pathLst>
                <a:path w="2155" h="1830" extrusionOk="0">
                  <a:moveTo>
                    <a:pt x="481" y="0"/>
                  </a:moveTo>
                  <a:cubicBezTo>
                    <a:pt x="186" y="0"/>
                    <a:pt x="0" y="106"/>
                    <a:pt x="27" y="401"/>
                  </a:cubicBezTo>
                  <a:cubicBezTo>
                    <a:pt x="209" y="401"/>
                    <a:pt x="392" y="431"/>
                    <a:pt x="604" y="553"/>
                  </a:cubicBezTo>
                  <a:cubicBezTo>
                    <a:pt x="1212" y="857"/>
                    <a:pt x="1668" y="1678"/>
                    <a:pt x="1668" y="1708"/>
                  </a:cubicBezTo>
                  <a:cubicBezTo>
                    <a:pt x="1699" y="1769"/>
                    <a:pt x="1759" y="1799"/>
                    <a:pt x="1820" y="1830"/>
                  </a:cubicBezTo>
                  <a:cubicBezTo>
                    <a:pt x="1881" y="1830"/>
                    <a:pt x="1942" y="1830"/>
                    <a:pt x="2003" y="1799"/>
                  </a:cubicBezTo>
                  <a:cubicBezTo>
                    <a:pt x="2124" y="1738"/>
                    <a:pt x="2155" y="1586"/>
                    <a:pt x="2094" y="1465"/>
                  </a:cubicBezTo>
                  <a:cubicBezTo>
                    <a:pt x="2063" y="1434"/>
                    <a:pt x="1547" y="492"/>
                    <a:pt x="848" y="127"/>
                  </a:cubicBezTo>
                  <a:cubicBezTo>
                    <a:pt x="756" y="67"/>
                    <a:pt x="696" y="36"/>
                    <a:pt x="604" y="6"/>
                  </a:cubicBezTo>
                  <a:cubicBezTo>
                    <a:pt x="561" y="2"/>
                    <a:pt x="520"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25;p43">
              <a:extLst>
                <a:ext uri="{FF2B5EF4-FFF2-40B4-BE49-F238E27FC236}">
                  <a16:creationId xmlns:a16="http://schemas.microsoft.com/office/drawing/2014/main" id="{ED3BADE7-21B5-40B4-8EAC-D83996CD93F6}"/>
                </a:ext>
              </a:extLst>
            </p:cNvPr>
            <p:cNvSpPr/>
            <p:nvPr/>
          </p:nvSpPr>
          <p:spPr>
            <a:xfrm>
              <a:off x="3426700" y="1822225"/>
              <a:ext cx="573000" cy="1159300"/>
            </a:xfrm>
            <a:custGeom>
              <a:avLst/>
              <a:gdLst/>
              <a:ahLst/>
              <a:cxnLst/>
              <a:rect l="l" t="t" r="r" b="b"/>
              <a:pathLst>
                <a:path w="22920" h="46372" extrusionOk="0">
                  <a:moveTo>
                    <a:pt x="9192" y="1"/>
                  </a:moveTo>
                  <a:cubicBezTo>
                    <a:pt x="8773" y="1"/>
                    <a:pt x="8353" y="35"/>
                    <a:pt x="7934" y="105"/>
                  </a:cubicBezTo>
                  <a:cubicBezTo>
                    <a:pt x="5411" y="531"/>
                    <a:pt x="2524" y="4269"/>
                    <a:pt x="2068" y="5728"/>
                  </a:cubicBezTo>
                  <a:cubicBezTo>
                    <a:pt x="1764" y="6701"/>
                    <a:pt x="1581" y="7522"/>
                    <a:pt x="1551" y="9953"/>
                  </a:cubicBezTo>
                  <a:cubicBezTo>
                    <a:pt x="1490" y="13145"/>
                    <a:pt x="1429" y="16002"/>
                    <a:pt x="1916" y="19285"/>
                  </a:cubicBezTo>
                  <a:lnTo>
                    <a:pt x="1946" y="19589"/>
                  </a:lnTo>
                  <a:cubicBezTo>
                    <a:pt x="2311" y="21838"/>
                    <a:pt x="2037" y="25637"/>
                    <a:pt x="1581" y="29680"/>
                  </a:cubicBezTo>
                  <a:lnTo>
                    <a:pt x="1551" y="30105"/>
                  </a:lnTo>
                  <a:cubicBezTo>
                    <a:pt x="1551" y="30136"/>
                    <a:pt x="1551" y="30166"/>
                    <a:pt x="1521" y="30197"/>
                  </a:cubicBezTo>
                  <a:cubicBezTo>
                    <a:pt x="1490" y="30531"/>
                    <a:pt x="1460" y="30865"/>
                    <a:pt x="1429" y="31200"/>
                  </a:cubicBezTo>
                  <a:cubicBezTo>
                    <a:pt x="1369" y="31686"/>
                    <a:pt x="1308" y="32172"/>
                    <a:pt x="1247" y="32659"/>
                  </a:cubicBezTo>
                  <a:cubicBezTo>
                    <a:pt x="1217" y="33023"/>
                    <a:pt x="1156" y="33388"/>
                    <a:pt x="1125" y="33753"/>
                  </a:cubicBezTo>
                  <a:cubicBezTo>
                    <a:pt x="1065" y="34239"/>
                    <a:pt x="1004" y="34726"/>
                    <a:pt x="943" y="35212"/>
                  </a:cubicBezTo>
                  <a:cubicBezTo>
                    <a:pt x="913" y="35577"/>
                    <a:pt x="852" y="35941"/>
                    <a:pt x="821" y="36306"/>
                  </a:cubicBezTo>
                  <a:cubicBezTo>
                    <a:pt x="335" y="40470"/>
                    <a:pt x="1" y="43996"/>
                    <a:pt x="396" y="45060"/>
                  </a:cubicBezTo>
                  <a:cubicBezTo>
                    <a:pt x="729" y="45868"/>
                    <a:pt x="1763" y="46371"/>
                    <a:pt x="3443" y="46371"/>
                  </a:cubicBezTo>
                  <a:cubicBezTo>
                    <a:pt x="4672" y="46371"/>
                    <a:pt x="6247" y="46102"/>
                    <a:pt x="8147" y="45486"/>
                  </a:cubicBezTo>
                  <a:cubicBezTo>
                    <a:pt x="12645" y="43996"/>
                    <a:pt x="19971" y="44635"/>
                    <a:pt x="21521" y="42811"/>
                  </a:cubicBezTo>
                  <a:cubicBezTo>
                    <a:pt x="22433" y="41747"/>
                    <a:pt x="22919" y="38707"/>
                    <a:pt x="21734" y="34026"/>
                  </a:cubicBezTo>
                  <a:cubicBezTo>
                    <a:pt x="21673" y="33662"/>
                    <a:pt x="21582" y="33297"/>
                    <a:pt x="21491" y="32932"/>
                  </a:cubicBezTo>
                  <a:cubicBezTo>
                    <a:pt x="21369" y="32476"/>
                    <a:pt x="21247" y="31990"/>
                    <a:pt x="21126" y="31534"/>
                  </a:cubicBezTo>
                  <a:cubicBezTo>
                    <a:pt x="21035" y="31169"/>
                    <a:pt x="20943" y="30805"/>
                    <a:pt x="20883" y="30440"/>
                  </a:cubicBezTo>
                  <a:cubicBezTo>
                    <a:pt x="20761" y="29984"/>
                    <a:pt x="20639" y="29498"/>
                    <a:pt x="20518" y="29042"/>
                  </a:cubicBezTo>
                  <a:cubicBezTo>
                    <a:pt x="20457" y="28677"/>
                    <a:pt x="20366" y="28312"/>
                    <a:pt x="20275" y="27947"/>
                  </a:cubicBezTo>
                  <a:cubicBezTo>
                    <a:pt x="20032" y="26823"/>
                    <a:pt x="19819" y="25729"/>
                    <a:pt x="19697" y="24786"/>
                  </a:cubicBezTo>
                  <a:cubicBezTo>
                    <a:pt x="19363" y="22628"/>
                    <a:pt x="19454" y="20379"/>
                    <a:pt x="19576" y="18160"/>
                  </a:cubicBezTo>
                  <a:cubicBezTo>
                    <a:pt x="19758" y="15364"/>
                    <a:pt x="20032" y="12658"/>
                    <a:pt x="19849" y="10318"/>
                  </a:cubicBezTo>
                  <a:cubicBezTo>
                    <a:pt x="19758" y="9072"/>
                    <a:pt x="19515" y="7947"/>
                    <a:pt x="19059" y="6944"/>
                  </a:cubicBezTo>
                  <a:cubicBezTo>
                    <a:pt x="17873" y="4452"/>
                    <a:pt x="15199" y="2415"/>
                    <a:pt x="13193" y="1138"/>
                  </a:cubicBezTo>
                  <a:cubicBezTo>
                    <a:pt x="11975" y="389"/>
                    <a:pt x="10595" y="1"/>
                    <a:pt x="9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26;p43">
              <a:extLst>
                <a:ext uri="{FF2B5EF4-FFF2-40B4-BE49-F238E27FC236}">
                  <a16:creationId xmlns:a16="http://schemas.microsoft.com/office/drawing/2014/main" id="{F39B96C8-283E-499D-8E8C-47173BCB37FD}"/>
                </a:ext>
              </a:extLst>
            </p:cNvPr>
            <p:cNvSpPr/>
            <p:nvPr/>
          </p:nvSpPr>
          <p:spPr>
            <a:xfrm>
              <a:off x="3533100" y="1844600"/>
              <a:ext cx="177825" cy="174025"/>
            </a:xfrm>
            <a:custGeom>
              <a:avLst/>
              <a:gdLst/>
              <a:ahLst/>
              <a:cxnLst/>
              <a:rect l="l" t="t" r="r" b="b"/>
              <a:pathLst>
                <a:path w="7113" h="6961" extrusionOk="0">
                  <a:moveTo>
                    <a:pt x="6839" y="0"/>
                  </a:moveTo>
                  <a:cubicBezTo>
                    <a:pt x="6839" y="61"/>
                    <a:pt x="4499" y="6657"/>
                    <a:pt x="1581" y="6687"/>
                  </a:cubicBezTo>
                  <a:cubicBezTo>
                    <a:pt x="1246" y="6687"/>
                    <a:pt x="1003" y="6505"/>
                    <a:pt x="851" y="6140"/>
                  </a:cubicBezTo>
                  <a:cubicBezTo>
                    <a:pt x="304" y="4742"/>
                    <a:pt x="1186" y="1459"/>
                    <a:pt x="2432" y="304"/>
                  </a:cubicBezTo>
                  <a:lnTo>
                    <a:pt x="2219" y="92"/>
                  </a:lnTo>
                  <a:cubicBezTo>
                    <a:pt x="912" y="1338"/>
                    <a:pt x="0" y="4712"/>
                    <a:pt x="608" y="6231"/>
                  </a:cubicBezTo>
                  <a:cubicBezTo>
                    <a:pt x="790" y="6718"/>
                    <a:pt x="1125" y="6961"/>
                    <a:pt x="1581" y="6961"/>
                  </a:cubicBezTo>
                  <a:cubicBezTo>
                    <a:pt x="4712" y="6961"/>
                    <a:pt x="7022" y="395"/>
                    <a:pt x="7113" y="92"/>
                  </a:cubicBezTo>
                  <a:lnTo>
                    <a:pt x="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27;p43">
              <a:extLst>
                <a:ext uri="{FF2B5EF4-FFF2-40B4-BE49-F238E27FC236}">
                  <a16:creationId xmlns:a16="http://schemas.microsoft.com/office/drawing/2014/main" id="{D99EBA6A-49E6-4B9A-A546-C05B48909765}"/>
                </a:ext>
              </a:extLst>
            </p:cNvPr>
            <p:cNvSpPr/>
            <p:nvPr/>
          </p:nvSpPr>
          <p:spPr>
            <a:xfrm>
              <a:off x="3517900" y="1694125"/>
              <a:ext cx="198350" cy="228000"/>
            </a:xfrm>
            <a:custGeom>
              <a:avLst/>
              <a:gdLst/>
              <a:ahLst/>
              <a:cxnLst/>
              <a:rect l="l" t="t" r="r" b="b"/>
              <a:pathLst>
                <a:path w="7934" h="9120" extrusionOk="0">
                  <a:moveTo>
                    <a:pt x="5411" y="1"/>
                  </a:moveTo>
                  <a:lnTo>
                    <a:pt x="0" y="3557"/>
                  </a:lnTo>
                  <a:cubicBezTo>
                    <a:pt x="0" y="3557"/>
                    <a:pt x="122" y="3800"/>
                    <a:pt x="365" y="4226"/>
                  </a:cubicBezTo>
                  <a:cubicBezTo>
                    <a:pt x="365" y="4256"/>
                    <a:pt x="365" y="4256"/>
                    <a:pt x="395" y="4287"/>
                  </a:cubicBezTo>
                  <a:cubicBezTo>
                    <a:pt x="395" y="4287"/>
                    <a:pt x="395" y="4287"/>
                    <a:pt x="395" y="4317"/>
                  </a:cubicBezTo>
                  <a:cubicBezTo>
                    <a:pt x="547" y="4591"/>
                    <a:pt x="760" y="4955"/>
                    <a:pt x="973" y="5351"/>
                  </a:cubicBezTo>
                  <a:cubicBezTo>
                    <a:pt x="1064" y="5503"/>
                    <a:pt x="1155" y="5655"/>
                    <a:pt x="1216" y="5807"/>
                  </a:cubicBezTo>
                  <a:cubicBezTo>
                    <a:pt x="1307" y="5928"/>
                    <a:pt x="1398" y="6080"/>
                    <a:pt x="1490" y="6232"/>
                  </a:cubicBezTo>
                  <a:cubicBezTo>
                    <a:pt x="2098" y="7235"/>
                    <a:pt x="2857" y="8329"/>
                    <a:pt x="3648" y="9120"/>
                  </a:cubicBezTo>
                  <a:cubicBezTo>
                    <a:pt x="5867" y="8269"/>
                    <a:pt x="7417" y="7174"/>
                    <a:pt x="7934" y="5685"/>
                  </a:cubicBezTo>
                  <a:cubicBezTo>
                    <a:pt x="7934" y="5685"/>
                    <a:pt x="5502" y="2767"/>
                    <a:pt x="541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28;p43">
              <a:extLst>
                <a:ext uri="{FF2B5EF4-FFF2-40B4-BE49-F238E27FC236}">
                  <a16:creationId xmlns:a16="http://schemas.microsoft.com/office/drawing/2014/main" id="{0AA7A4F4-5451-41DC-9D23-2357CBF7A517}"/>
                </a:ext>
              </a:extLst>
            </p:cNvPr>
            <p:cNvSpPr/>
            <p:nvPr/>
          </p:nvSpPr>
          <p:spPr>
            <a:xfrm>
              <a:off x="3527025" y="1776975"/>
              <a:ext cx="47125" cy="72975"/>
            </a:xfrm>
            <a:custGeom>
              <a:avLst/>
              <a:gdLst/>
              <a:ahLst/>
              <a:cxnLst/>
              <a:rect l="l" t="t" r="r" b="b"/>
              <a:pathLst>
                <a:path w="1885" h="2919" extrusionOk="0">
                  <a:moveTo>
                    <a:pt x="1885" y="0"/>
                  </a:moveTo>
                  <a:lnTo>
                    <a:pt x="0" y="912"/>
                  </a:lnTo>
                  <a:cubicBezTo>
                    <a:pt x="0" y="942"/>
                    <a:pt x="0" y="942"/>
                    <a:pt x="30" y="973"/>
                  </a:cubicBezTo>
                  <a:cubicBezTo>
                    <a:pt x="30" y="973"/>
                    <a:pt x="30" y="973"/>
                    <a:pt x="30" y="1003"/>
                  </a:cubicBezTo>
                  <a:cubicBezTo>
                    <a:pt x="182" y="1277"/>
                    <a:pt x="395" y="1641"/>
                    <a:pt x="608" y="2037"/>
                  </a:cubicBezTo>
                  <a:cubicBezTo>
                    <a:pt x="699" y="2189"/>
                    <a:pt x="790" y="2341"/>
                    <a:pt x="851" y="2493"/>
                  </a:cubicBezTo>
                  <a:cubicBezTo>
                    <a:pt x="942" y="2614"/>
                    <a:pt x="1033" y="2766"/>
                    <a:pt x="1125" y="2918"/>
                  </a:cubicBezTo>
                  <a:cubicBezTo>
                    <a:pt x="1702" y="1793"/>
                    <a:pt x="1854" y="31"/>
                    <a:pt x="1885"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29;p43">
              <a:extLst>
                <a:ext uri="{FF2B5EF4-FFF2-40B4-BE49-F238E27FC236}">
                  <a16:creationId xmlns:a16="http://schemas.microsoft.com/office/drawing/2014/main" id="{76E0AE13-5A0F-465A-A418-9284A5A2E4BB}"/>
                </a:ext>
              </a:extLst>
            </p:cNvPr>
            <p:cNvSpPr/>
            <p:nvPr/>
          </p:nvSpPr>
          <p:spPr>
            <a:xfrm>
              <a:off x="3394800" y="1533650"/>
              <a:ext cx="353375" cy="302150"/>
            </a:xfrm>
            <a:custGeom>
              <a:avLst/>
              <a:gdLst/>
              <a:ahLst/>
              <a:cxnLst/>
              <a:rect l="l" t="t" r="r" b="b"/>
              <a:pathLst>
                <a:path w="14135" h="12086" extrusionOk="0">
                  <a:moveTo>
                    <a:pt x="9165" y="1"/>
                  </a:moveTo>
                  <a:cubicBezTo>
                    <a:pt x="7327" y="1"/>
                    <a:pt x="4652" y="819"/>
                    <a:pt x="3131" y="1344"/>
                  </a:cubicBezTo>
                  <a:cubicBezTo>
                    <a:pt x="2249" y="1648"/>
                    <a:pt x="1611" y="2347"/>
                    <a:pt x="1398" y="3228"/>
                  </a:cubicBezTo>
                  <a:cubicBezTo>
                    <a:pt x="1186" y="4049"/>
                    <a:pt x="1094" y="5022"/>
                    <a:pt x="1064" y="5994"/>
                  </a:cubicBezTo>
                  <a:cubicBezTo>
                    <a:pt x="1034" y="6055"/>
                    <a:pt x="274" y="7393"/>
                    <a:pt x="122" y="7666"/>
                  </a:cubicBezTo>
                  <a:cubicBezTo>
                    <a:pt x="0" y="7879"/>
                    <a:pt x="760" y="8031"/>
                    <a:pt x="1094" y="8092"/>
                  </a:cubicBezTo>
                  <a:cubicBezTo>
                    <a:pt x="1125" y="8244"/>
                    <a:pt x="1125" y="8426"/>
                    <a:pt x="1155" y="8578"/>
                  </a:cubicBezTo>
                  <a:lnTo>
                    <a:pt x="1307" y="9855"/>
                  </a:lnTo>
                  <a:cubicBezTo>
                    <a:pt x="1338" y="10067"/>
                    <a:pt x="1398" y="10250"/>
                    <a:pt x="1429" y="10463"/>
                  </a:cubicBezTo>
                  <a:cubicBezTo>
                    <a:pt x="1679" y="11630"/>
                    <a:pt x="2107" y="12085"/>
                    <a:pt x="2736" y="12085"/>
                  </a:cubicBezTo>
                  <a:cubicBezTo>
                    <a:pt x="2795" y="12085"/>
                    <a:pt x="2856" y="12081"/>
                    <a:pt x="2918" y="12074"/>
                  </a:cubicBezTo>
                  <a:cubicBezTo>
                    <a:pt x="4225" y="11891"/>
                    <a:pt x="9848" y="8700"/>
                    <a:pt x="11976" y="6511"/>
                  </a:cubicBezTo>
                  <a:cubicBezTo>
                    <a:pt x="14134" y="4292"/>
                    <a:pt x="12462" y="584"/>
                    <a:pt x="9970" y="67"/>
                  </a:cubicBezTo>
                  <a:cubicBezTo>
                    <a:pt x="9728" y="21"/>
                    <a:pt x="9457" y="1"/>
                    <a:pt x="9165"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30;p43">
              <a:extLst>
                <a:ext uri="{FF2B5EF4-FFF2-40B4-BE49-F238E27FC236}">
                  <a16:creationId xmlns:a16="http://schemas.microsoft.com/office/drawing/2014/main" id="{752914E4-9FFB-40C7-ABDA-2BCD6A688D6D}"/>
                </a:ext>
              </a:extLst>
            </p:cNvPr>
            <p:cNvSpPr/>
            <p:nvPr/>
          </p:nvSpPr>
          <p:spPr>
            <a:xfrm>
              <a:off x="3425175" y="1468500"/>
              <a:ext cx="376175" cy="365775"/>
            </a:xfrm>
            <a:custGeom>
              <a:avLst/>
              <a:gdLst/>
              <a:ahLst/>
              <a:cxnLst/>
              <a:rect l="l" t="t" r="r" b="b"/>
              <a:pathLst>
                <a:path w="15047" h="14631" extrusionOk="0">
                  <a:moveTo>
                    <a:pt x="8304" y="1"/>
                  </a:moveTo>
                  <a:cubicBezTo>
                    <a:pt x="7440" y="1"/>
                    <a:pt x="6452" y="141"/>
                    <a:pt x="5320" y="454"/>
                  </a:cubicBezTo>
                  <a:cubicBezTo>
                    <a:pt x="1673" y="1457"/>
                    <a:pt x="578" y="2643"/>
                    <a:pt x="275" y="3646"/>
                  </a:cubicBezTo>
                  <a:cubicBezTo>
                    <a:pt x="1" y="4497"/>
                    <a:pt x="31" y="5105"/>
                    <a:pt x="335" y="5379"/>
                  </a:cubicBezTo>
                  <a:cubicBezTo>
                    <a:pt x="1186" y="6230"/>
                    <a:pt x="3010" y="7324"/>
                    <a:pt x="4560" y="7324"/>
                  </a:cubicBezTo>
                  <a:cubicBezTo>
                    <a:pt x="4560" y="7324"/>
                    <a:pt x="5229" y="6233"/>
                    <a:pt x="6218" y="6233"/>
                  </a:cubicBezTo>
                  <a:cubicBezTo>
                    <a:pt x="6529" y="6233"/>
                    <a:pt x="6872" y="6341"/>
                    <a:pt x="7235" y="6625"/>
                  </a:cubicBezTo>
                  <a:cubicBezTo>
                    <a:pt x="8662" y="7738"/>
                    <a:pt x="7007" y="10244"/>
                    <a:pt x="5467" y="10244"/>
                  </a:cubicBezTo>
                  <a:cubicBezTo>
                    <a:pt x="5366" y="10244"/>
                    <a:pt x="5267" y="10234"/>
                    <a:pt x="5168" y="10211"/>
                  </a:cubicBezTo>
                  <a:lnTo>
                    <a:pt x="5168" y="10211"/>
                  </a:lnTo>
                  <a:cubicBezTo>
                    <a:pt x="5168" y="10212"/>
                    <a:pt x="4591" y="12187"/>
                    <a:pt x="6050" y="13798"/>
                  </a:cubicBezTo>
                  <a:cubicBezTo>
                    <a:pt x="7240" y="14417"/>
                    <a:pt x="8515" y="14631"/>
                    <a:pt x="9708" y="14631"/>
                  </a:cubicBezTo>
                  <a:cubicBezTo>
                    <a:pt x="12384" y="14631"/>
                    <a:pt x="14652" y="13555"/>
                    <a:pt x="14652" y="13555"/>
                  </a:cubicBezTo>
                  <a:cubicBezTo>
                    <a:pt x="15047" y="10515"/>
                    <a:pt x="14439" y="7567"/>
                    <a:pt x="14409" y="7445"/>
                  </a:cubicBezTo>
                  <a:cubicBezTo>
                    <a:pt x="14048" y="4256"/>
                    <a:pt x="13057" y="1"/>
                    <a:pt x="8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31;p43">
              <a:extLst>
                <a:ext uri="{FF2B5EF4-FFF2-40B4-BE49-F238E27FC236}">
                  <a16:creationId xmlns:a16="http://schemas.microsoft.com/office/drawing/2014/main" id="{30B88580-EC86-4391-AFF6-4115338A8343}"/>
                </a:ext>
              </a:extLst>
            </p:cNvPr>
            <p:cNvSpPr/>
            <p:nvPr/>
          </p:nvSpPr>
          <p:spPr>
            <a:xfrm>
              <a:off x="3530050" y="1564950"/>
              <a:ext cx="457475" cy="565000"/>
            </a:xfrm>
            <a:custGeom>
              <a:avLst/>
              <a:gdLst/>
              <a:ahLst/>
              <a:cxnLst/>
              <a:rect l="l" t="t" r="r" b="b"/>
              <a:pathLst>
                <a:path w="18299" h="22600" extrusionOk="0">
                  <a:moveTo>
                    <a:pt x="9423" y="1"/>
                  </a:moveTo>
                  <a:cubicBezTo>
                    <a:pt x="9423" y="1"/>
                    <a:pt x="7204" y="6323"/>
                    <a:pt x="973" y="6353"/>
                  </a:cubicBezTo>
                  <a:cubicBezTo>
                    <a:pt x="973" y="6353"/>
                    <a:pt x="1" y="9271"/>
                    <a:pt x="2067" y="10822"/>
                  </a:cubicBezTo>
                  <a:cubicBezTo>
                    <a:pt x="4134" y="12372"/>
                    <a:pt x="5715" y="13101"/>
                    <a:pt x="5259" y="15958"/>
                  </a:cubicBezTo>
                  <a:cubicBezTo>
                    <a:pt x="4748" y="19246"/>
                    <a:pt x="8004" y="22599"/>
                    <a:pt x="11348" y="22599"/>
                  </a:cubicBezTo>
                  <a:cubicBezTo>
                    <a:pt x="12580" y="22599"/>
                    <a:pt x="13823" y="22145"/>
                    <a:pt x="14894" y="21065"/>
                  </a:cubicBezTo>
                  <a:cubicBezTo>
                    <a:pt x="18299" y="17691"/>
                    <a:pt x="12220" y="15472"/>
                    <a:pt x="12220" y="10761"/>
                  </a:cubicBezTo>
                  <a:cubicBezTo>
                    <a:pt x="12189" y="6080"/>
                    <a:pt x="9423" y="1"/>
                    <a:pt x="9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32;p43">
              <a:extLst>
                <a:ext uri="{FF2B5EF4-FFF2-40B4-BE49-F238E27FC236}">
                  <a16:creationId xmlns:a16="http://schemas.microsoft.com/office/drawing/2014/main" id="{550F890A-3281-4455-AA1E-158E004E9D64}"/>
                </a:ext>
              </a:extLst>
            </p:cNvPr>
            <p:cNvSpPr/>
            <p:nvPr/>
          </p:nvSpPr>
          <p:spPr>
            <a:xfrm>
              <a:off x="3551325" y="1709325"/>
              <a:ext cx="23575" cy="24350"/>
            </a:xfrm>
            <a:custGeom>
              <a:avLst/>
              <a:gdLst/>
              <a:ahLst/>
              <a:cxnLst/>
              <a:rect l="l" t="t" r="r" b="b"/>
              <a:pathLst>
                <a:path w="943" h="974" extrusionOk="0">
                  <a:moveTo>
                    <a:pt x="457" y="1"/>
                  </a:moveTo>
                  <a:cubicBezTo>
                    <a:pt x="213" y="1"/>
                    <a:pt x="1" y="214"/>
                    <a:pt x="1" y="487"/>
                  </a:cubicBezTo>
                  <a:cubicBezTo>
                    <a:pt x="1" y="761"/>
                    <a:pt x="213" y="974"/>
                    <a:pt x="457" y="974"/>
                  </a:cubicBezTo>
                  <a:cubicBezTo>
                    <a:pt x="730" y="974"/>
                    <a:pt x="943" y="761"/>
                    <a:pt x="943" y="487"/>
                  </a:cubicBezTo>
                  <a:cubicBezTo>
                    <a:pt x="943" y="214"/>
                    <a:pt x="730"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33;p43">
              <a:extLst>
                <a:ext uri="{FF2B5EF4-FFF2-40B4-BE49-F238E27FC236}">
                  <a16:creationId xmlns:a16="http://schemas.microsoft.com/office/drawing/2014/main" id="{D217F4B1-6F2A-4DE6-8DAD-4AEA1611481A}"/>
                </a:ext>
              </a:extLst>
            </p:cNvPr>
            <p:cNvSpPr/>
            <p:nvPr/>
          </p:nvSpPr>
          <p:spPr>
            <a:xfrm>
              <a:off x="3054350" y="2108275"/>
              <a:ext cx="842000" cy="499575"/>
            </a:xfrm>
            <a:custGeom>
              <a:avLst/>
              <a:gdLst/>
              <a:ahLst/>
              <a:cxnLst/>
              <a:rect l="l" t="t" r="r" b="b"/>
              <a:pathLst>
                <a:path w="33680" h="19983" extrusionOk="0">
                  <a:moveTo>
                    <a:pt x="33315" y="1"/>
                  </a:moveTo>
                  <a:cubicBezTo>
                    <a:pt x="33011" y="396"/>
                    <a:pt x="32585" y="760"/>
                    <a:pt x="31977" y="1095"/>
                  </a:cubicBezTo>
                  <a:cubicBezTo>
                    <a:pt x="31190" y="1528"/>
                    <a:pt x="30420" y="1718"/>
                    <a:pt x="29689" y="1718"/>
                  </a:cubicBezTo>
                  <a:cubicBezTo>
                    <a:pt x="28474" y="1718"/>
                    <a:pt x="27368" y="1193"/>
                    <a:pt x="26476" y="396"/>
                  </a:cubicBezTo>
                  <a:cubicBezTo>
                    <a:pt x="26324" y="943"/>
                    <a:pt x="26172" y="1490"/>
                    <a:pt x="26020" y="2067"/>
                  </a:cubicBezTo>
                  <a:cubicBezTo>
                    <a:pt x="25503" y="3648"/>
                    <a:pt x="24925" y="5198"/>
                    <a:pt x="24226" y="6657"/>
                  </a:cubicBezTo>
                  <a:cubicBezTo>
                    <a:pt x="23497" y="8116"/>
                    <a:pt x="22676" y="9484"/>
                    <a:pt x="21734" y="10639"/>
                  </a:cubicBezTo>
                  <a:cubicBezTo>
                    <a:pt x="21278" y="11186"/>
                    <a:pt x="20822" y="11672"/>
                    <a:pt x="20336" y="12128"/>
                  </a:cubicBezTo>
                  <a:cubicBezTo>
                    <a:pt x="20275" y="12159"/>
                    <a:pt x="20214" y="12220"/>
                    <a:pt x="20153" y="12280"/>
                  </a:cubicBezTo>
                  <a:lnTo>
                    <a:pt x="19910" y="12493"/>
                  </a:lnTo>
                  <a:cubicBezTo>
                    <a:pt x="19849" y="12463"/>
                    <a:pt x="19758" y="12402"/>
                    <a:pt x="19697" y="12372"/>
                  </a:cubicBezTo>
                  <a:cubicBezTo>
                    <a:pt x="19667" y="12372"/>
                    <a:pt x="19636" y="12341"/>
                    <a:pt x="19606" y="12341"/>
                  </a:cubicBezTo>
                  <a:cubicBezTo>
                    <a:pt x="18816" y="11976"/>
                    <a:pt x="17995" y="11642"/>
                    <a:pt x="17205" y="11277"/>
                  </a:cubicBezTo>
                  <a:cubicBezTo>
                    <a:pt x="15624" y="10578"/>
                    <a:pt x="14044" y="9849"/>
                    <a:pt x="12494" y="9150"/>
                  </a:cubicBezTo>
                  <a:cubicBezTo>
                    <a:pt x="9332" y="7721"/>
                    <a:pt x="6202" y="6262"/>
                    <a:pt x="3132" y="4742"/>
                  </a:cubicBezTo>
                  <a:cubicBezTo>
                    <a:pt x="2848" y="4605"/>
                    <a:pt x="2548" y="4540"/>
                    <a:pt x="2251" y="4540"/>
                  </a:cubicBezTo>
                  <a:cubicBezTo>
                    <a:pt x="1500" y="4540"/>
                    <a:pt x="775" y="4956"/>
                    <a:pt x="426" y="5654"/>
                  </a:cubicBezTo>
                  <a:cubicBezTo>
                    <a:pt x="1" y="6566"/>
                    <a:pt x="305" y="7660"/>
                    <a:pt x="1095" y="8207"/>
                  </a:cubicBezTo>
                  <a:cubicBezTo>
                    <a:pt x="4013" y="10183"/>
                    <a:pt x="6931" y="12098"/>
                    <a:pt x="9849" y="13952"/>
                  </a:cubicBezTo>
                  <a:cubicBezTo>
                    <a:pt x="11308" y="14894"/>
                    <a:pt x="12797" y="15837"/>
                    <a:pt x="14256" y="16749"/>
                  </a:cubicBezTo>
                  <a:cubicBezTo>
                    <a:pt x="15746" y="17691"/>
                    <a:pt x="17205" y="18603"/>
                    <a:pt x="18694" y="19515"/>
                  </a:cubicBezTo>
                  <a:cubicBezTo>
                    <a:pt x="19200" y="19831"/>
                    <a:pt x="19756" y="19983"/>
                    <a:pt x="20305" y="19983"/>
                  </a:cubicBezTo>
                  <a:cubicBezTo>
                    <a:pt x="20811" y="19983"/>
                    <a:pt x="21312" y="19854"/>
                    <a:pt x="21764" y="19606"/>
                  </a:cubicBezTo>
                  <a:lnTo>
                    <a:pt x="22068" y="19454"/>
                  </a:lnTo>
                  <a:cubicBezTo>
                    <a:pt x="22585" y="19150"/>
                    <a:pt x="23041" y="18846"/>
                    <a:pt x="23527" y="18481"/>
                  </a:cubicBezTo>
                  <a:cubicBezTo>
                    <a:pt x="23983" y="18147"/>
                    <a:pt x="24409" y="17812"/>
                    <a:pt x="24834" y="17417"/>
                  </a:cubicBezTo>
                  <a:cubicBezTo>
                    <a:pt x="25260" y="17053"/>
                    <a:pt x="25655" y="16657"/>
                    <a:pt x="26020" y="16262"/>
                  </a:cubicBezTo>
                  <a:cubicBezTo>
                    <a:pt x="26415" y="15867"/>
                    <a:pt x="26779" y="15442"/>
                    <a:pt x="27114" y="15046"/>
                  </a:cubicBezTo>
                  <a:cubicBezTo>
                    <a:pt x="28482" y="13344"/>
                    <a:pt x="29545" y="11551"/>
                    <a:pt x="30457" y="9727"/>
                  </a:cubicBezTo>
                  <a:cubicBezTo>
                    <a:pt x="31339" y="7873"/>
                    <a:pt x="32068" y="5989"/>
                    <a:pt x="32646" y="4104"/>
                  </a:cubicBezTo>
                  <a:cubicBezTo>
                    <a:pt x="32950" y="3131"/>
                    <a:pt x="33193" y="2189"/>
                    <a:pt x="33436" y="1216"/>
                  </a:cubicBezTo>
                  <a:cubicBezTo>
                    <a:pt x="33527" y="821"/>
                    <a:pt x="33619" y="396"/>
                    <a:pt x="33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34;p43">
              <a:extLst>
                <a:ext uri="{FF2B5EF4-FFF2-40B4-BE49-F238E27FC236}">
                  <a16:creationId xmlns:a16="http://schemas.microsoft.com/office/drawing/2014/main" id="{0B356DB6-3A51-4719-850B-9AF4841F6D6A}"/>
                </a:ext>
              </a:extLst>
            </p:cNvPr>
            <p:cNvSpPr/>
            <p:nvPr/>
          </p:nvSpPr>
          <p:spPr>
            <a:xfrm>
              <a:off x="2897050" y="2092150"/>
              <a:ext cx="252325" cy="218275"/>
            </a:xfrm>
            <a:custGeom>
              <a:avLst/>
              <a:gdLst/>
              <a:ahLst/>
              <a:cxnLst/>
              <a:rect l="l" t="t" r="r" b="b"/>
              <a:pathLst>
                <a:path w="10093" h="8731" extrusionOk="0">
                  <a:moveTo>
                    <a:pt x="2060" y="0"/>
                  </a:moveTo>
                  <a:cubicBezTo>
                    <a:pt x="1309" y="0"/>
                    <a:pt x="4712" y="3260"/>
                    <a:pt x="4712" y="3260"/>
                  </a:cubicBezTo>
                  <a:cubicBezTo>
                    <a:pt x="4712" y="3260"/>
                    <a:pt x="1621" y="1136"/>
                    <a:pt x="848" y="1136"/>
                  </a:cubicBezTo>
                  <a:cubicBezTo>
                    <a:pt x="799" y="1136"/>
                    <a:pt x="759" y="1144"/>
                    <a:pt x="730" y="1162"/>
                  </a:cubicBezTo>
                  <a:cubicBezTo>
                    <a:pt x="123" y="1527"/>
                    <a:pt x="3679" y="4293"/>
                    <a:pt x="3679" y="4293"/>
                  </a:cubicBezTo>
                  <a:cubicBezTo>
                    <a:pt x="3679" y="4293"/>
                    <a:pt x="893" y="2900"/>
                    <a:pt x="380" y="2900"/>
                  </a:cubicBezTo>
                  <a:cubicBezTo>
                    <a:pt x="341" y="2900"/>
                    <a:pt x="316" y="2908"/>
                    <a:pt x="305" y="2925"/>
                  </a:cubicBezTo>
                  <a:cubicBezTo>
                    <a:pt x="1" y="3381"/>
                    <a:pt x="2980" y="5478"/>
                    <a:pt x="2980" y="5478"/>
                  </a:cubicBezTo>
                  <a:cubicBezTo>
                    <a:pt x="2980" y="5478"/>
                    <a:pt x="1445" y="4824"/>
                    <a:pt x="877" y="4824"/>
                  </a:cubicBezTo>
                  <a:cubicBezTo>
                    <a:pt x="753" y="4824"/>
                    <a:pt x="675" y="4855"/>
                    <a:pt x="670" y="4931"/>
                  </a:cubicBezTo>
                  <a:cubicBezTo>
                    <a:pt x="670" y="5387"/>
                    <a:pt x="4621" y="8336"/>
                    <a:pt x="7721" y="8731"/>
                  </a:cubicBezTo>
                  <a:cubicBezTo>
                    <a:pt x="8360" y="8609"/>
                    <a:pt x="10092" y="6968"/>
                    <a:pt x="9424" y="4901"/>
                  </a:cubicBezTo>
                  <a:cubicBezTo>
                    <a:pt x="8816" y="2986"/>
                    <a:pt x="9028" y="2439"/>
                    <a:pt x="8390" y="1102"/>
                  </a:cubicBezTo>
                  <a:cubicBezTo>
                    <a:pt x="8233" y="750"/>
                    <a:pt x="8109" y="607"/>
                    <a:pt x="8010" y="607"/>
                  </a:cubicBezTo>
                  <a:cubicBezTo>
                    <a:pt x="7784" y="607"/>
                    <a:pt x="7684" y="1355"/>
                    <a:pt x="7600" y="2074"/>
                  </a:cubicBezTo>
                  <a:cubicBezTo>
                    <a:pt x="7506" y="2875"/>
                    <a:pt x="7612" y="3311"/>
                    <a:pt x="7255" y="3311"/>
                  </a:cubicBezTo>
                  <a:cubicBezTo>
                    <a:pt x="7151" y="3311"/>
                    <a:pt x="7008" y="3274"/>
                    <a:pt x="6810" y="3199"/>
                  </a:cubicBezTo>
                  <a:cubicBezTo>
                    <a:pt x="5959" y="2895"/>
                    <a:pt x="3162" y="190"/>
                    <a:pt x="2129" y="7"/>
                  </a:cubicBezTo>
                  <a:cubicBezTo>
                    <a:pt x="2103" y="3"/>
                    <a:pt x="2080" y="0"/>
                    <a:pt x="2060"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5;p43">
              <a:extLst>
                <a:ext uri="{FF2B5EF4-FFF2-40B4-BE49-F238E27FC236}">
                  <a16:creationId xmlns:a16="http://schemas.microsoft.com/office/drawing/2014/main" id="{43AD2064-C146-49C0-8489-858DC57E5D9A}"/>
                </a:ext>
              </a:extLst>
            </p:cNvPr>
            <p:cNvSpPr/>
            <p:nvPr/>
          </p:nvSpPr>
          <p:spPr>
            <a:xfrm>
              <a:off x="2432925" y="2654650"/>
              <a:ext cx="252325" cy="1411875"/>
            </a:xfrm>
            <a:custGeom>
              <a:avLst/>
              <a:gdLst/>
              <a:ahLst/>
              <a:cxnLst/>
              <a:rect l="l" t="t" r="r" b="b"/>
              <a:pathLst>
                <a:path w="10093" h="56475" extrusionOk="0">
                  <a:moveTo>
                    <a:pt x="2311" y="0"/>
                  </a:moveTo>
                  <a:cubicBezTo>
                    <a:pt x="1946" y="0"/>
                    <a:pt x="1673" y="274"/>
                    <a:pt x="1673" y="608"/>
                  </a:cubicBezTo>
                  <a:cubicBezTo>
                    <a:pt x="1673" y="973"/>
                    <a:pt x="1946" y="1246"/>
                    <a:pt x="2311" y="1246"/>
                  </a:cubicBezTo>
                  <a:lnTo>
                    <a:pt x="8846" y="1246"/>
                  </a:lnTo>
                  <a:lnTo>
                    <a:pt x="8846" y="55259"/>
                  </a:lnTo>
                  <a:lnTo>
                    <a:pt x="609" y="55259"/>
                  </a:lnTo>
                  <a:cubicBezTo>
                    <a:pt x="274" y="55259"/>
                    <a:pt x="1" y="55533"/>
                    <a:pt x="1" y="55867"/>
                  </a:cubicBezTo>
                  <a:cubicBezTo>
                    <a:pt x="1" y="56201"/>
                    <a:pt x="274" y="56475"/>
                    <a:pt x="609" y="56475"/>
                  </a:cubicBezTo>
                  <a:lnTo>
                    <a:pt x="9454" y="56475"/>
                  </a:lnTo>
                  <a:cubicBezTo>
                    <a:pt x="9819" y="56475"/>
                    <a:pt x="10092" y="56201"/>
                    <a:pt x="10092" y="55867"/>
                  </a:cubicBezTo>
                  <a:lnTo>
                    <a:pt x="10092" y="608"/>
                  </a:lnTo>
                  <a:cubicBezTo>
                    <a:pt x="10092" y="274"/>
                    <a:pt x="9819" y="0"/>
                    <a:pt x="94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36;p43">
              <a:extLst>
                <a:ext uri="{FF2B5EF4-FFF2-40B4-BE49-F238E27FC236}">
                  <a16:creationId xmlns:a16="http://schemas.microsoft.com/office/drawing/2014/main" id="{3E65AD5F-5F45-408E-AF46-C29B4105D2EB}"/>
                </a:ext>
              </a:extLst>
            </p:cNvPr>
            <p:cNvSpPr/>
            <p:nvPr/>
          </p:nvSpPr>
          <p:spPr>
            <a:xfrm>
              <a:off x="2540075" y="2630325"/>
              <a:ext cx="79825" cy="79800"/>
            </a:xfrm>
            <a:custGeom>
              <a:avLst/>
              <a:gdLst/>
              <a:ahLst/>
              <a:cxnLst/>
              <a:rect l="l" t="t" r="r" b="b"/>
              <a:pathLst>
                <a:path w="3193" h="3192" extrusionOk="0">
                  <a:moveTo>
                    <a:pt x="1" y="0"/>
                  </a:moveTo>
                  <a:lnTo>
                    <a:pt x="1" y="3192"/>
                  </a:lnTo>
                  <a:lnTo>
                    <a:pt x="1916" y="3192"/>
                  </a:lnTo>
                  <a:cubicBezTo>
                    <a:pt x="2615" y="3192"/>
                    <a:pt x="3192" y="2614"/>
                    <a:pt x="3192" y="1885"/>
                  </a:cubicBezTo>
                  <a:lnTo>
                    <a:pt x="3192" y="1277"/>
                  </a:lnTo>
                  <a:cubicBezTo>
                    <a:pt x="3192" y="578"/>
                    <a:pt x="2615" y="0"/>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7;p43">
              <a:extLst>
                <a:ext uri="{FF2B5EF4-FFF2-40B4-BE49-F238E27FC236}">
                  <a16:creationId xmlns:a16="http://schemas.microsoft.com/office/drawing/2014/main" id="{0FFDEB07-4629-42B6-8FFE-F4DB3846198C}"/>
                </a:ext>
              </a:extLst>
            </p:cNvPr>
            <p:cNvSpPr/>
            <p:nvPr/>
          </p:nvSpPr>
          <p:spPr>
            <a:xfrm>
              <a:off x="2522600" y="4011800"/>
              <a:ext cx="79825" cy="79050"/>
            </a:xfrm>
            <a:custGeom>
              <a:avLst/>
              <a:gdLst/>
              <a:ahLst/>
              <a:cxnLst/>
              <a:rect l="l" t="t" r="r" b="b"/>
              <a:pathLst>
                <a:path w="3193" h="3162" extrusionOk="0">
                  <a:moveTo>
                    <a:pt x="1" y="1"/>
                  </a:moveTo>
                  <a:lnTo>
                    <a:pt x="1" y="3162"/>
                  </a:lnTo>
                  <a:lnTo>
                    <a:pt x="1915" y="3162"/>
                  </a:lnTo>
                  <a:cubicBezTo>
                    <a:pt x="2615" y="3162"/>
                    <a:pt x="3192" y="2584"/>
                    <a:pt x="3192" y="1885"/>
                  </a:cubicBezTo>
                  <a:lnTo>
                    <a:pt x="3192" y="1277"/>
                  </a:lnTo>
                  <a:cubicBezTo>
                    <a:pt x="3192" y="578"/>
                    <a:pt x="2615" y="1"/>
                    <a:pt x="19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8;p43">
              <a:extLst>
                <a:ext uri="{FF2B5EF4-FFF2-40B4-BE49-F238E27FC236}">
                  <a16:creationId xmlns:a16="http://schemas.microsoft.com/office/drawing/2014/main" id="{8B8C9355-D825-4471-919D-AFC3B29DF748}"/>
                </a:ext>
              </a:extLst>
            </p:cNvPr>
            <p:cNvSpPr/>
            <p:nvPr/>
          </p:nvSpPr>
          <p:spPr>
            <a:xfrm>
              <a:off x="839450" y="2264050"/>
              <a:ext cx="203675" cy="1411900"/>
            </a:xfrm>
            <a:custGeom>
              <a:avLst/>
              <a:gdLst/>
              <a:ahLst/>
              <a:cxnLst/>
              <a:rect l="l" t="t" r="r" b="b"/>
              <a:pathLst>
                <a:path w="8147" h="56476" extrusionOk="0">
                  <a:moveTo>
                    <a:pt x="608" y="1"/>
                  </a:moveTo>
                  <a:cubicBezTo>
                    <a:pt x="274" y="1"/>
                    <a:pt x="0" y="274"/>
                    <a:pt x="0" y="609"/>
                  </a:cubicBezTo>
                  <a:lnTo>
                    <a:pt x="0" y="55868"/>
                  </a:lnTo>
                  <a:cubicBezTo>
                    <a:pt x="0" y="56202"/>
                    <a:pt x="274" y="56476"/>
                    <a:pt x="608" y="56476"/>
                  </a:cubicBezTo>
                  <a:lnTo>
                    <a:pt x="7508" y="56476"/>
                  </a:lnTo>
                  <a:cubicBezTo>
                    <a:pt x="7873" y="56476"/>
                    <a:pt x="8146" y="56202"/>
                    <a:pt x="8146" y="55868"/>
                  </a:cubicBezTo>
                  <a:cubicBezTo>
                    <a:pt x="8146" y="55533"/>
                    <a:pt x="7873" y="55260"/>
                    <a:pt x="7508" y="55260"/>
                  </a:cubicBezTo>
                  <a:lnTo>
                    <a:pt x="1216" y="55260"/>
                  </a:lnTo>
                  <a:lnTo>
                    <a:pt x="1216" y="1247"/>
                  </a:lnTo>
                  <a:lnTo>
                    <a:pt x="6201" y="1247"/>
                  </a:lnTo>
                  <a:cubicBezTo>
                    <a:pt x="6535" y="1247"/>
                    <a:pt x="6809" y="973"/>
                    <a:pt x="6809" y="609"/>
                  </a:cubicBezTo>
                  <a:cubicBezTo>
                    <a:pt x="6809" y="274"/>
                    <a:pt x="6535"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9;p43">
              <a:extLst>
                <a:ext uri="{FF2B5EF4-FFF2-40B4-BE49-F238E27FC236}">
                  <a16:creationId xmlns:a16="http://schemas.microsoft.com/office/drawing/2014/main" id="{41E0B287-8291-48FC-8ECF-EE734D248A20}"/>
                </a:ext>
              </a:extLst>
            </p:cNvPr>
            <p:cNvSpPr/>
            <p:nvPr/>
          </p:nvSpPr>
          <p:spPr>
            <a:xfrm>
              <a:off x="915425" y="2236700"/>
              <a:ext cx="79050" cy="79800"/>
            </a:xfrm>
            <a:custGeom>
              <a:avLst/>
              <a:gdLst/>
              <a:ahLst/>
              <a:cxnLst/>
              <a:rect l="l" t="t" r="r" b="b"/>
              <a:pathLst>
                <a:path w="3162" h="3192" extrusionOk="0">
                  <a:moveTo>
                    <a:pt x="1277" y="0"/>
                  </a:moveTo>
                  <a:cubicBezTo>
                    <a:pt x="578" y="0"/>
                    <a:pt x="1" y="578"/>
                    <a:pt x="1" y="1307"/>
                  </a:cubicBezTo>
                  <a:lnTo>
                    <a:pt x="1" y="1915"/>
                  </a:lnTo>
                  <a:cubicBezTo>
                    <a:pt x="1" y="2614"/>
                    <a:pt x="578" y="3192"/>
                    <a:pt x="1277" y="3192"/>
                  </a:cubicBezTo>
                  <a:lnTo>
                    <a:pt x="3162" y="3192"/>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40;p43">
              <a:extLst>
                <a:ext uri="{FF2B5EF4-FFF2-40B4-BE49-F238E27FC236}">
                  <a16:creationId xmlns:a16="http://schemas.microsoft.com/office/drawing/2014/main" id="{84A2C74B-02E1-4DD1-A2F0-341E7831C523}"/>
                </a:ext>
              </a:extLst>
            </p:cNvPr>
            <p:cNvSpPr/>
            <p:nvPr/>
          </p:nvSpPr>
          <p:spPr>
            <a:xfrm>
              <a:off x="948100" y="3621225"/>
              <a:ext cx="79050" cy="79050"/>
            </a:xfrm>
            <a:custGeom>
              <a:avLst/>
              <a:gdLst/>
              <a:ahLst/>
              <a:cxnLst/>
              <a:rect l="l" t="t" r="r" b="b"/>
              <a:pathLst>
                <a:path w="3162" h="3162" extrusionOk="0">
                  <a:moveTo>
                    <a:pt x="1277" y="0"/>
                  </a:moveTo>
                  <a:cubicBezTo>
                    <a:pt x="578" y="0"/>
                    <a:pt x="1" y="578"/>
                    <a:pt x="1" y="1277"/>
                  </a:cubicBezTo>
                  <a:lnTo>
                    <a:pt x="1" y="1885"/>
                  </a:lnTo>
                  <a:cubicBezTo>
                    <a:pt x="1" y="2584"/>
                    <a:pt x="578" y="3161"/>
                    <a:pt x="1277" y="3161"/>
                  </a:cubicBezTo>
                  <a:lnTo>
                    <a:pt x="3162" y="3161"/>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41;p43">
              <a:extLst>
                <a:ext uri="{FF2B5EF4-FFF2-40B4-BE49-F238E27FC236}">
                  <a16:creationId xmlns:a16="http://schemas.microsoft.com/office/drawing/2014/main" id="{65EE339D-1FFC-439F-892F-37077BDC6D74}"/>
                </a:ext>
              </a:extLst>
            </p:cNvPr>
            <p:cNvSpPr/>
            <p:nvPr/>
          </p:nvSpPr>
          <p:spPr>
            <a:xfrm>
              <a:off x="1547650" y="2824100"/>
              <a:ext cx="440000" cy="243950"/>
            </a:xfrm>
            <a:custGeom>
              <a:avLst/>
              <a:gdLst/>
              <a:ahLst/>
              <a:cxnLst/>
              <a:rect l="l" t="t" r="r" b="b"/>
              <a:pathLst>
                <a:path w="17600" h="9758" extrusionOk="0">
                  <a:moveTo>
                    <a:pt x="2676" y="0"/>
                  </a:moveTo>
                  <a:lnTo>
                    <a:pt x="1" y="9757"/>
                  </a:lnTo>
                  <a:lnTo>
                    <a:pt x="17600" y="9757"/>
                  </a:lnTo>
                  <a:lnTo>
                    <a:pt x="14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42;p43">
              <a:extLst>
                <a:ext uri="{FF2B5EF4-FFF2-40B4-BE49-F238E27FC236}">
                  <a16:creationId xmlns:a16="http://schemas.microsoft.com/office/drawing/2014/main" id="{0A147FCA-53B0-4130-BEFB-D4B08C4CE9D3}"/>
                </a:ext>
              </a:extLst>
            </p:cNvPr>
            <p:cNvSpPr/>
            <p:nvPr/>
          </p:nvSpPr>
          <p:spPr>
            <a:xfrm>
              <a:off x="1220150" y="3068025"/>
              <a:ext cx="1114025" cy="99575"/>
            </a:xfrm>
            <a:custGeom>
              <a:avLst/>
              <a:gdLst/>
              <a:ahLst/>
              <a:cxnLst/>
              <a:rect l="l" t="t" r="r" b="b"/>
              <a:pathLst>
                <a:path w="44561" h="3983" extrusionOk="0">
                  <a:moveTo>
                    <a:pt x="3222" y="0"/>
                  </a:moveTo>
                  <a:cubicBezTo>
                    <a:pt x="1429" y="0"/>
                    <a:pt x="0" y="1429"/>
                    <a:pt x="0" y="3222"/>
                  </a:cubicBezTo>
                  <a:lnTo>
                    <a:pt x="0" y="3982"/>
                  </a:lnTo>
                  <a:lnTo>
                    <a:pt x="44560" y="3982"/>
                  </a:lnTo>
                  <a:lnTo>
                    <a:pt x="44560" y="3222"/>
                  </a:lnTo>
                  <a:cubicBezTo>
                    <a:pt x="44560" y="1429"/>
                    <a:pt x="43132" y="0"/>
                    <a:pt x="41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43;p43">
              <a:extLst>
                <a:ext uri="{FF2B5EF4-FFF2-40B4-BE49-F238E27FC236}">
                  <a16:creationId xmlns:a16="http://schemas.microsoft.com/office/drawing/2014/main" id="{C60F06EC-0C10-4AA4-A25C-1430B8CC4ADC}"/>
                </a:ext>
              </a:extLst>
            </p:cNvPr>
            <p:cNvSpPr/>
            <p:nvPr/>
          </p:nvSpPr>
          <p:spPr>
            <a:xfrm>
              <a:off x="994450" y="1684250"/>
              <a:ext cx="1545650" cy="1139875"/>
            </a:xfrm>
            <a:custGeom>
              <a:avLst/>
              <a:gdLst/>
              <a:ahLst/>
              <a:cxnLst/>
              <a:rect l="l" t="t" r="r" b="b"/>
              <a:pathLst>
                <a:path w="61826" h="45595" extrusionOk="0">
                  <a:moveTo>
                    <a:pt x="2007" y="1"/>
                  </a:moveTo>
                  <a:cubicBezTo>
                    <a:pt x="882" y="1"/>
                    <a:pt x="1" y="913"/>
                    <a:pt x="1" y="2007"/>
                  </a:cubicBezTo>
                  <a:lnTo>
                    <a:pt x="1" y="43588"/>
                  </a:lnTo>
                  <a:cubicBezTo>
                    <a:pt x="1" y="44682"/>
                    <a:pt x="882" y="45594"/>
                    <a:pt x="2007" y="45594"/>
                  </a:cubicBezTo>
                  <a:lnTo>
                    <a:pt x="59850" y="45594"/>
                  </a:lnTo>
                  <a:cubicBezTo>
                    <a:pt x="60944" y="45594"/>
                    <a:pt x="61826" y="44682"/>
                    <a:pt x="61826" y="43588"/>
                  </a:cubicBezTo>
                  <a:lnTo>
                    <a:pt x="61826" y="2007"/>
                  </a:lnTo>
                  <a:cubicBezTo>
                    <a:pt x="61826" y="913"/>
                    <a:pt x="60944" y="1"/>
                    <a:pt x="59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44;p43">
              <a:extLst>
                <a:ext uri="{FF2B5EF4-FFF2-40B4-BE49-F238E27FC236}">
                  <a16:creationId xmlns:a16="http://schemas.microsoft.com/office/drawing/2014/main" id="{06DC36C4-305A-4727-A9A7-B11E20317895}"/>
                </a:ext>
              </a:extLst>
            </p:cNvPr>
            <p:cNvSpPr/>
            <p:nvPr/>
          </p:nvSpPr>
          <p:spPr>
            <a:xfrm>
              <a:off x="1065875" y="1746575"/>
              <a:ext cx="1403550" cy="883000"/>
            </a:xfrm>
            <a:custGeom>
              <a:avLst/>
              <a:gdLst/>
              <a:ahLst/>
              <a:cxnLst/>
              <a:rect l="l" t="t" r="r" b="b"/>
              <a:pathLst>
                <a:path w="56142" h="35320" extrusionOk="0">
                  <a:moveTo>
                    <a:pt x="1126" y="0"/>
                  </a:moveTo>
                  <a:cubicBezTo>
                    <a:pt x="487" y="0"/>
                    <a:pt x="1" y="517"/>
                    <a:pt x="1" y="1125"/>
                  </a:cubicBezTo>
                  <a:lnTo>
                    <a:pt x="1" y="34408"/>
                  </a:lnTo>
                  <a:cubicBezTo>
                    <a:pt x="1" y="34925"/>
                    <a:pt x="396" y="35320"/>
                    <a:pt x="913" y="35320"/>
                  </a:cubicBezTo>
                  <a:lnTo>
                    <a:pt x="55230" y="35320"/>
                  </a:lnTo>
                  <a:cubicBezTo>
                    <a:pt x="55747" y="35320"/>
                    <a:pt x="56142" y="34925"/>
                    <a:pt x="56142" y="34408"/>
                  </a:cubicBezTo>
                  <a:lnTo>
                    <a:pt x="56142" y="1125"/>
                  </a:lnTo>
                  <a:cubicBezTo>
                    <a:pt x="56142" y="517"/>
                    <a:pt x="55625" y="0"/>
                    <a:pt x="55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45;p43">
              <a:extLst>
                <a:ext uri="{FF2B5EF4-FFF2-40B4-BE49-F238E27FC236}">
                  <a16:creationId xmlns:a16="http://schemas.microsoft.com/office/drawing/2014/main" id="{A145A248-AD9F-47BE-8ACB-B5572065CE53}"/>
                </a:ext>
              </a:extLst>
            </p:cNvPr>
            <p:cNvSpPr/>
            <p:nvPr/>
          </p:nvSpPr>
          <p:spPr>
            <a:xfrm>
              <a:off x="1923800" y="19274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46;p43">
              <a:extLst>
                <a:ext uri="{FF2B5EF4-FFF2-40B4-BE49-F238E27FC236}">
                  <a16:creationId xmlns:a16="http://schemas.microsoft.com/office/drawing/2014/main" id="{B6AEC5F2-675A-417B-9DAD-BCB6EABFE3C2}"/>
                </a:ext>
              </a:extLst>
            </p:cNvPr>
            <p:cNvSpPr/>
            <p:nvPr/>
          </p:nvSpPr>
          <p:spPr>
            <a:xfrm>
              <a:off x="1923800" y="20581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47;p43">
              <a:extLst>
                <a:ext uri="{FF2B5EF4-FFF2-40B4-BE49-F238E27FC236}">
                  <a16:creationId xmlns:a16="http://schemas.microsoft.com/office/drawing/2014/main" id="{D3236121-4FD1-4FF7-A8EC-8BDA0092FF74}"/>
                </a:ext>
              </a:extLst>
            </p:cNvPr>
            <p:cNvSpPr/>
            <p:nvPr/>
          </p:nvSpPr>
          <p:spPr>
            <a:xfrm>
              <a:off x="2046150" y="2074075"/>
              <a:ext cx="288775" cy="41075"/>
            </a:xfrm>
            <a:custGeom>
              <a:avLst/>
              <a:gdLst/>
              <a:ahLst/>
              <a:cxnLst/>
              <a:rect l="l" t="t" r="r" b="b"/>
              <a:pathLst>
                <a:path w="11551" h="1643" extrusionOk="0">
                  <a:moveTo>
                    <a:pt x="912" y="1"/>
                  </a:moveTo>
                  <a:cubicBezTo>
                    <a:pt x="396" y="1"/>
                    <a:pt x="0" y="366"/>
                    <a:pt x="0" y="821"/>
                  </a:cubicBezTo>
                  <a:cubicBezTo>
                    <a:pt x="0" y="1277"/>
                    <a:pt x="396" y="1642"/>
                    <a:pt x="912" y="1642"/>
                  </a:cubicBezTo>
                  <a:lnTo>
                    <a:pt x="10639" y="1642"/>
                  </a:lnTo>
                  <a:cubicBezTo>
                    <a:pt x="11125" y="1642"/>
                    <a:pt x="11551" y="1277"/>
                    <a:pt x="11551" y="821"/>
                  </a:cubicBezTo>
                  <a:cubicBezTo>
                    <a:pt x="11551" y="366"/>
                    <a:pt x="11125" y="1"/>
                    <a:pt x="10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48;p43">
              <a:extLst>
                <a:ext uri="{FF2B5EF4-FFF2-40B4-BE49-F238E27FC236}">
                  <a16:creationId xmlns:a16="http://schemas.microsoft.com/office/drawing/2014/main" id="{30940151-06E5-4020-B5DA-A4728505C40E}"/>
                </a:ext>
              </a:extLst>
            </p:cNvPr>
            <p:cNvSpPr/>
            <p:nvPr/>
          </p:nvSpPr>
          <p:spPr>
            <a:xfrm>
              <a:off x="2046150" y="1943375"/>
              <a:ext cx="288775" cy="41075"/>
            </a:xfrm>
            <a:custGeom>
              <a:avLst/>
              <a:gdLst/>
              <a:ahLst/>
              <a:cxnLst/>
              <a:rect l="l" t="t" r="r" b="b"/>
              <a:pathLst>
                <a:path w="11551" h="1643" extrusionOk="0">
                  <a:moveTo>
                    <a:pt x="912" y="1"/>
                  </a:moveTo>
                  <a:cubicBezTo>
                    <a:pt x="396" y="1"/>
                    <a:pt x="0" y="365"/>
                    <a:pt x="0" y="821"/>
                  </a:cubicBezTo>
                  <a:cubicBezTo>
                    <a:pt x="0" y="1277"/>
                    <a:pt x="396" y="1642"/>
                    <a:pt x="912" y="1642"/>
                  </a:cubicBezTo>
                  <a:lnTo>
                    <a:pt x="10639" y="1642"/>
                  </a:lnTo>
                  <a:cubicBezTo>
                    <a:pt x="11125" y="1642"/>
                    <a:pt x="11551" y="1277"/>
                    <a:pt x="11551" y="821"/>
                  </a:cubicBezTo>
                  <a:cubicBezTo>
                    <a:pt x="11551" y="365"/>
                    <a:pt x="11125" y="1"/>
                    <a:pt x="10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49;p43">
              <a:extLst>
                <a:ext uri="{FF2B5EF4-FFF2-40B4-BE49-F238E27FC236}">
                  <a16:creationId xmlns:a16="http://schemas.microsoft.com/office/drawing/2014/main" id="{D7493DE0-00A2-469A-A31D-B50E54C3CF53}"/>
                </a:ext>
              </a:extLst>
            </p:cNvPr>
            <p:cNvSpPr/>
            <p:nvPr/>
          </p:nvSpPr>
          <p:spPr>
            <a:xfrm>
              <a:off x="1925325" y="2479100"/>
              <a:ext cx="407325" cy="41825"/>
            </a:xfrm>
            <a:custGeom>
              <a:avLst/>
              <a:gdLst/>
              <a:ahLst/>
              <a:cxnLst/>
              <a:rect l="l" t="t" r="r" b="b"/>
              <a:pathLst>
                <a:path w="16293" h="1673" extrusionOk="0">
                  <a:moveTo>
                    <a:pt x="821" y="1"/>
                  </a:moveTo>
                  <a:cubicBezTo>
                    <a:pt x="365" y="1"/>
                    <a:pt x="1" y="365"/>
                    <a:pt x="1" y="821"/>
                  </a:cubicBezTo>
                  <a:cubicBezTo>
                    <a:pt x="1" y="1277"/>
                    <a:pt x="365" y="1672"/>
                    <a:pt x="821" y="1672"/>
                  </a:cubicBezTo>
                  <a:lnTo>
                    <a:pt x="15472" y="1672"/>
                  </a:lnTo>
                  <a:cubicBezTo>
                    <a:pt x="15928" y="1672"/>
                    <a:pt x="16293" y="1277"/>
                    <a:pt x="16293" y="821"/>
                  </a:cubicBezTo>
                  <a:cubicBezTo>
                    <a:pt x="16293" y="365"/>
                    <a:pt x="15928"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50;p43">
              <a:extLst>
                <a:ext uri="{FF2B5EF4-FFF2-40B4-BE49-F238E27FC236}">
                  <a16:creationId xmlns:a16="http://schemas.microsoft.com/office/drawing/2014/main" id="{F5D28831-3A0E-4BF2-AC06-181774144F48}"/>
                </a:ext>
              </a:extLst>
            </p:cNvPr>
            <p:cNvSpPr/>
            <p:nvPr/>
          </p:nvSpPr>
          <p:spPr>
            <a:xfrm>
              <a:off x="1924575" y="2396275"/>
              <a:ext cx="407325" cy="41050"/>
            </a:xfrm>
            <a:custGeom>
              <a:avLst/>
              <a:gdLst/>
              <a:ahLst/>
              <a:cxnLst/>
              <a:rect l="l" t="t" r="r" b="b"/>
              <a:pathLst>
                <a:path w="16293" h="1642" extrusionOk="0">
                  <a:moveTo>
                    <a:pt x="821" y="1"/>
                  </a:moveTo>
                  <a:cubicBezTo>
                    <a:pt x="365" y="1"/>
                    <a:pt x="0" y="365"/>
                    <a:pt x="0" y="821"/>
                  </a:cubicBezTo>
                  <a:cubicBezTo>
                    <a:pt x="0" y="1277"/>
                    <a:pt x="365" y="1642"/>
                    <a:pt x="821" y="1642"/>
                  </a:cubicBezTo>
                  <a:lnTo>
                    <a:pt x="15472" y="1642"/>
                  </a:lnTo>
                  <a:cubicBezTo>
                    <a:pt x="15927" y="1642"/>
                    <a:pt x="16292" y="1277"/>
                    <a:pt x="16292" y="821"/>
                  </a:cubicBezTo>
                  <a:cubicBezTo>
                    <a:pt x="16292" y="365"/>
                    <a:pt x="15927"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51;p43">
              <a:extLst>
                <a:ext uri="{FF2B5EF4-FFF2-40B4-BE49-F238E27FC236}">
                  <a16:creationId xmlns:a16="http://schemas.microsoft.com/office/drawing/2014/main" id="{CAD2FD63-A82A-4553-901C-C01818B5C655}"/>
                </a:ext>
              </a:extLst>
            </p:cNvPr>
            <p:cNvSpPr/>
            <p:nvPr/>
          </p:nvSpPr>
          <p:spPr>
            <a:xfrm>
              <a:off x="1924575" y="2313450"/>
              <a:ext cx="407325" cy="41050"/>
            </a:xfrm>
            <a:custGeom>
              <a:avLst/>
              <a:gdLst/>
              <a:ahLst/>
              <a:cxnLst/>
              <a:rect l="l" t="t" r="r" b="b"/>
              <a:pathLst>
                <a:path w="16293" h="1642" extrusionOk="0">
                  <a:moveTo>
                    <a:pt x="821" y="0"/>
                  </a:moveTo>
                  <a:cubicBezTo>
                    <a:pt x="365" y="0"/>
                    <a:pt x="0" y="365"/>
                    <a:pt x="0" y="821"/>
                  </a:cubicBezTo>
                  <a:cubicBezTo>
                    <a:pt x="0" y="1277"/>
                    <a:pt x="365" y="1642"/>
                    <a:pt x="821" y="1642"/>
                  </a:cubicBezTo>
                  <a:lnTo>
                    <a:pt x="15472" y="1642"/>
                  </a:lnTo>
                  <a:cubicBezTo>
                    <a:pt x="15927" y="1642"/>
                    <a:pt x="16292" y="1277"/>
                    <a:pt x="16292" y="821"/>
                  </a:cubicBezTo>
                  <a:cubicBezTo>
                    <a:pt x="16292" y="365"/>
                    <a:pt x="15927"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52;p43">
              <a:extLst>
                <a:ext uri="{FF2B5EF4-FFF2-40B4-BE49-F238E27FC236}">
                  <a16:creationId xmlns:a16="http://schemas.microsoft.com/office/drawing/2014/main" id="{05EC0E97-89E5-479B-8A30-8412014FFC2E}"/>
                </a:ext>
              </a:extLst>
            </p:cNvPr>
            <p:cNvSpPr/>
            <p:nvPr/>
          </p:nvSpPr>
          <p:spPr>
            <a:xfrm>
              <a:off x="1923800" y="2230625"/>
              <a:ext cx="407325" cy="41050"/>
            </a:xfrm>
            <a:custGeom>
              <a:avLst/>
              <a:gdLst/>
              <a:ahLst/>
              <a:cxnLst/>
              <a:rect l="l" t="t" r="r" b="b"/>
              <a:pathLst>
                <a:path w="16293" h="1642" extrusionOk="0">
                  <a:moveTo>
                    <a:pt x="821" y="0"/>
                  </a:moveTo>
                  <a:cubicBezTo>
                    <a:pt x="365" y="0"/>
                    <a:pt x="1" y="365"/>
                    <a:pt x="1" y="821"/>
                  </a:cubicBezTo>
                  <a:cubicBezTo>
                    <a:pt x="1" y="1277"/>
                    <a:pt x="365" y="1642"/>
                    <a:pt x="821" y="1642"/>
                  </a:cubicBezTo>
                  <a:lnTo>
                    <a:pt x="15472" y="1642"/>
                  </a:lnTo>
                  <a:cubicBezTo>
                    <a:pt x="15928" y="1642"/>
                    <a:pt x="16293" y="1277"/>
                    <a:pt x="16293" y="821"/>
                  </a:cubicBezTo>
                  <a:cubicBezTo>
                    <a:pt x="16293" y="365"/>
                    <a:pt x="15928"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53;p43">
              <a:extLst>
                <a:ext uri="{FF2B5EF4-FFF2-40B4-BE49-F238E27FC236}">
                  <a16:creationId xmlns:a16="http://schemas.microsoft.com/office/drawing/2014/main" id="{B07F316C-775A-4CF8-9DDA-3ABF22094697}"/>
                </a:ext>
              </a:extLst>
            </p:cNvPr>
            <p:cNvSpPr/>
            <p:nvPr/>
          </p:nvSpPr>
          <p:spPr>
            <a:xfrm>
              <a:off x="1223175" y="1974525"/>
              <a:ext cx="546400" cy="546400"/>
            </a:xfrm>
            <a:custGeom>
              <a:avLst/>
              <a:gdLst/>
              <a:ahLst/>
              <a:cxnLst/>
              <a:rect l="l" t="t" r="r" b="b"/>
              <a:pathLst>
                <a:path w="21856" h="21856" extrusionOk="0">
                  <a:moveTo>
                    <a:pt x="10396" y="1"/>
                  </a:moveTo>
                  <a:lnTo>
                    <a:pt x="10943" y="10913"/>
                  </a:lnTo>
                  <a:lnTo>
                    <a:pt x="852" y="6688"/>
                  </a:lnTo>
                  <a:cubicBezTo>
                    <a:pt x="305" y="7995"/>
                    <a:pt x="1" y="9424"/>
                    <a:pt x="1" y="10913"/>
                  </a:cubicBezTo>
                  <a:cubicBezTo>
                    <a:pt x="1" y="16962"/>
                    <a:pt x="4895" y="21855"/>
                    <a:pt x="10943" y="21855"/>
                  </a:cubicBezTo>
                  <a:cubicBezTo>
                    <a:pt x="16962" y="21855"/>
                    <a:pt x="21855" y="16962"/>
                    <a:pt x="21855" y="10913"/>
                  </a:cubicBezTo>
                  <a:cubicBezTo>
                    <a:pt x="21855" y="4895"/>
                    <a:pt x="16962" y="1"/>
                    <a:pt x="10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54;p43">
              <a:extLst>
                <a:ext uri="{FF2B5EF4-FFF2-40B4-BE49-F238E27FC236}">
                  <a16:creationId xmlns:a16="http://schemas.microsoft.com/office/drawing/2014/main" id="{EC58C017-0623-405F-A92B-7660838A87C6}"/>
                </a:ext>
              </a:extLst>
            </p:cNvPr>
            <p:cNvSpPr/>
            <p:nvPr/>
          </p:nvSpPr>
          <p:spPr>
            <a:xfrm>
              <a:off x="1220150" y="1931975"/>
              <a:ext cx="251550" cy="272825"/>
            </a:xfrm>
            <a:custGeom>
              <a:avLst/>
              <a:gdLst/>
              <a:ahLst/>
              <a:cxnLst/>
              <a:rect l="l" t="t" r="r" b="b"/>
              <a:pathLst>
                <a:path w="10062" h="10913" extrusionOk="0">
                  <a:moveTo>
                    <a:pt x="9545" y="1"/>
                  </a:moveTo>
                  <a:cubicBezTo>
                    <a:pt x="6292" y="153"/>
                    <a:pt x="3405" y="1733"/>
                    <a:pt x="1490" y="4135"/>
                  </a:cubicBezTo>
                  <a:cubicBezTo>
                    <a:pt x="882" y="4894"/>
                    <a:pt x="365" y="5776"/>
                    <a:pt x="0" y="6688"/>
                  </a:cubicBezTo>
                  <a:lnTo>
                    <a:pt x="10061" y="10913"/>
                  </a:lnTo>
                  <a:lnTo>
                    <a:pt x="95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55;p43">
              <a:extLst>
                <a:ext uri="{FF2B5EF4-FFF2-40B4-BE49-F238E27FC236}">
                  <a16:creationId xmlns:a16="http://schemas.microsoft.com/office/drawing/2014/main" id="{8793A18D-A82B-4834-A720-46EA4C670634}"/>
                </a:ext>
              </a:extLst>
            </p:cNvPr>
            <p:cNvSpPr/>
            <p:nvPr/>
          </p:nvSpPr>
          <p:spPr>
            <a:xfrm>
              <a:off x="1065125" y="1746575"/>
              <a:ext cx="1404300" cy="87400"/>
            </a:xfrm>
            <a:custGeom>
              <a:avLst/>
              <a:gdLst/>
              <a:ahLst/>
              <a:cxnLst/>
              <a:rect l="l" t="t" r="r" b="b"/>
              <a:pathLst>
                <a:path w="56172" h="3496" extrusionOk="0">
                  <a:moveTo>
                    <a:pt x="1156" y="0"/>
                  </a:moveTo>
                  <a:cubicBezTo>
                    <a:pt x="517" y="0"/>
                    <a:pt x="1" y="517"/>
                    <a:pt x="1" y="1125"/>
                  </a:cubicBezTo>
                  <a:lnTo>
                    <a:pt x="1" y="3496"/>
                  </a:lnTo>
                  <a:lnTo>
                    <a:pt x="56172" y="3496"/>
                  </a:lnTo>
                  <a:lnTo>
                    <a:pt x="56172" y="1125"/>
                  </a:lnTo>
                  <a:cubicBezTo>
                    <a:pt x="56172" y="517"/>
                    <a:pt x="55655" y="0"/>
                    <a:pt x="5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56;p43">
              <a:extLst>
                <a:ext uri="{FF2B5EF4-FFF2-40B4-BE49-F238E27FC236}">
                  <a16:creationId xmlns:a16="http://schemas.microsoft.com/office/drawing/2014/main" id="{6C6F451D-6A91-40E0-8D4A-DD9E018DA616}"/>
                </a:ext>
              </a:extLst>
            </p:cNvPr>
            <p:cNvSpPr/>
            <p:nvPr/>
          </p:nvSpPr>
          <p:spPr>
            <a:xfrm>
              <a:off x="2266525" y="1770125"/>
              <a:ext cx="40300" cy="40300"/>
            </a:xfrm>
            <a:custGeom>
              <a:avLst/>
              <a:gdLst/>
              <a:ahLst/>
              <a:cxnLst/>
              <a:rect l="l" t="t" r="r" b="b"/>
              <a:pathLst>
                <a:path w="1612" h="1612" extrusionOk="0">
                  <a:moveTo>
                    <a:pt x="790" y="1"/>
                  </a:moveTo>
                  <a:cubicBezTo>
                    <a:pt x="365" y="1"/>
                    <a:pt x="0" y="365"/>
                    <a:pt x="0" y="821"/>
                  </a:cubicBezTo>
                  <a:cubicBezTo>
                    <a:pt x="0" y="1247"/>
                    <a:pt x="365" y="1612"/>
                    <a:pt x="790" y="1612"/>
                  </a:cubicBezTo>
                  <a:cubicBezTo>
                    <a:pt x="1246" y="1612"/>
                    <a:pt x="1611" y="1247"/>
                    <a:pt x="1611" y="821"/>
                  </a:cubicBezTo>
                  <a:cubicBezTo>
                    <a:pt x="1611" y="365"/>
                    <a:pt x="1246" y="1"/>
                    <a:pt x="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57;p43">
              <a:extLst>
                <a:ext uri="{FF2B5EF4-FFF2-40B4-BE49-F238E27FC236}">
                  <a16:creationId xmlns:a16="http://schemas.microsoft.com/office/drawing/2014/main" id="{22367789-BB59-44EC-B8F5-C2A136F82F73}"/>
                </a:ext>
              </a:extLst>
            </p:cNvPr>
            <p:cNvSpPr/>
            <p:nvPr/>
          </p:nvSpPr>
          <p:spPr>
            <a:xfrm>
              <a:off x="2331100" y="1770125"/>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58;p43">
              <a:extLst>
                <a:ext uri="{FF2B5EF4-FFF2-40B4-BE49-F238E27FC236}">
                  <a16:creationId xmlns:a16="http://schemas.microsoft.com/office/drawing/2014/main" id="{341AAE0E-4AF3-4C0F-8A90-F8F3DC076A3F}"/>
                </a:ext>
              </a:extLst>
            </p:cNvPr>
            <p:cNvSpPr/>
            <p:nvPr/>
          </p:nvSpPr>
          <p:spPr>
            <a:xfrm>
              <a:off x="2393425" y="1770125"/>
              <a:ext cx="39525" cy="40300"/>
            </a:xfrm>
            <a:custGeom>
              <a:avLst/>
              <a:gdLst/>
              <a:ahLst/>
              <a:cxnLst/>
              <a:rect l="l" t="t" r="r" b="b"/>
              <a:pathLst>
                <a:path w="1581" h="1612" extrusionOk="0">
                  <a:moveTo>
                    <a:pt x="791" y="1"/>
                  </a:moveTo>
                  <a:cubicBezTo>
                    <a:pt x="365" y="1"/>
                    <a:pt x="0" y="365"/>
                    <a:pt x="0" y="821"/>
                  </a:cubicBezTo>
                  <a:cubicBezTo>
                    <a:pt x="0" y="1247"/>
                    <a:pt x="365" y="1612"/>
                    <a:pt x="791" y="1612"/>
                  </a:cubicBezTo>
                  <a:cubicBezTo>
                    <a:pt x="1216" y="1612"/>
                    <a:pt x="1581" y="1247"/>
                    <a:pt x="1581" y="821"/>
                  </a:cubicBezTo>
                  <a:cubicBezTo>
                    <a:pt x="1581" y="365"/>
                    <a:pt x="1216"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59;p43">
              <a:extLst>
                <a:ext uri="{FF2B5EF4-FFF2-40B4-BE49-F238E27FC236}">
                  <a16:creationId xmlns:a16="http://schemas.microsoft.com/office/drawing/2014/main" id="{E96C7075-FDF8-4DBC-A7E6-F965EE3E456C}"/>
                </a:ext>
              </a:extLst>
            </p:cNvPr>
            <p:cNvSpPr/>
            <p:nvPr/>
          </p:nvSpPr>
          <p:spPr>
            <a:xfrm>
              <a:off x="1708750" y="2669825"/>
              <a:ext cx="117050" cy="117825"/>
            </a:xfrm>
            <a:custGeom>
              <a:avLst/>
              <a:gdLst/>
              <a:ahLst/>
              <a:cxnLst/>
              <a:rect l="l" t="t" r="r" b="b"/>
              <a:pathLst>
                <a:path w="4682" h="4713" extrusionOk="0">
                  <a:moveTo>
                    <a:pt x="2341" y="1"/>
                  </a:moveTo>
                  <a:cubicBezTo>
                    <a:pt x="1065" y="1"/>
                    <a:pt x="1" y="1065"/>
                    <a:pt x="1" y="2372"/>
                  </a:cubicBezTo>
                  <a:cubicBezTo>
                    <a:pt x="1" y="3648"/>
                    <a:pt x="1065" y="4712"/>
                    <a:pt x="2341" y="4712"/>
                  </a:cubicBezTo>
                  <a:cubicBezTo>
                    <a:pt x="3648" y="4712"/>
                    <a:pt x="4682" y="3648"/>
                    <a:pt x="4682" y="2372"/>
                  </a:cubicBezTo>
                  <a:cubicBezTo>
                    <a:pt x="4682" y="1065"/>
                    <a:pt x="3648" y="1"/>
                    <a:pt x="2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0;p43">
              <a:extLst>
                <a:ext uri="{FF2B5EF4-FFF2-40B4-BE49-F238E27FC236}">
                  <a16:creationId xmlns:a16="http://schemas.microsoft.com/office/drawing/2014/main" id="{61F98641-6F28-482E-971B-9F28E6079D88}"/>
                </a:ext>
              </a:extLst>
            </p:cNvPr>
            <p:cNvSpPr/>
            <p:nvPr/>
          </p:nvSpPr>
          <p:spPr>
            <a:xfrm>
              <a:off x="1027125" y="3167575"/>
              <a:ext cx="1495500" cy="1376925"/>
            </a:xfrm>
            <a:custGeom>
              <a:avLst/>
              <a:gdLst/>
              <a:ahLst/>
              <a:cxnLst/>
              <a:rect l="l" t="t" r="r" b="b"/>
              <a:pathLst>
                <a:path w="59820" h="55077" extrusionOk="0">
                  <a:moveTo>
                    <a:pt x="2797" y="0"/>
                  </a:moveTo>
                  <a:cubicBezTo>
                    <a:pt x="1277" y="0"/>
                    <a:pt x="1" y="1277"/>
                    <a:pt x="1" y="2796"/>
                  </a:cubicBezTo>
                  <a:lnTo>
                    <a:pt x="1" y="52280"/>
                  </a:lnTo>
                  <a:cubicBezTo>
                    <a:pt x="1" y="53831"/>
                    <a:pt x="1277" y="55077"/>
                    <a:pt x="2797" y="55077"/>
                  </a:cubicBezTo>
                  <a:lnTo>
                    <a:pt x="57023" y="55077"/>
                  </a:lnTo>
                  <a:cubicBezTo>
                    <a:pt x="58573" y="55077"/>
                    <a:pt x="59820" y="53831"/>
                    <a:pt x="59820" y="52280"/>
                  </a:cubicBezTo>
                  <a:lnTo>
                    <a:pt x="59820" y="2796"/>
                  </a:lnTo>
                  <a:cubicBezTo>
                    <a:pt x="59820" y="1277"/>
                    <a:pt x="58573" y="0"/>
                    <a:pt x="5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1;p43">
              <a:extLst>
                <a:ext uri="{FF2B5EF4-FFF2-40B4-BE49-F238E27FC236}">
                  <a16:creationId xmlns:a16="http://schemas.microsoft.com/office/drawing/2014/main" id="{ED8C1FD9-734C-4BBB-A6E9-A6DC253BC160}"/>
                </a:ext>
              </a:extLst>
            </p:cNvPr>
            <p:cNvSpPr/>
            <p:nvPr/>
          </p:nvSpPr>
          <p:spPr>
            <a:xfrm>
              <a:off x="1152525" y="328535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2;p43">
              <a:extLst>
                <a:ext uri="{FF2B5EF4-FFF2-40B4-BE49-F238E27FC236}">
                  <a16:creationId xmlns:a16="http://schemas.microsoft.com/office/drawing/2014/main" id="{05C0ADE1-DDFD-4299-9F26-3E8294377322}"/>
                </a:ext>
              </a:extLst>
            </p:cNvPr>
            <p:cNvSpPr/>
            <p:nvPr/>
          </p:nvSpPr>
          <p:spPr>
            <a:xfrm>
              <a:off x="1152525" y="340312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3;p43">
              <a:extLst>
                <a:ext uri="{FF2B5EF4-FFF2-40B4-BE49-F238E27FC236}">
                  <a16:creationId xmlns:a16="http://schemas.microsoft.com/office/drawing/2014/main" id="{7FE57086-07A7-44CE-A43E-DAEEBD6E178B}"/>
                </a:ext>
              </a:extLst>
            </p:cNvPr>
            <p:cNvSpPr/>
            <p:nvPr/>
          </p:nvSpPr>
          <p:spPr>
            <a:xfrm>
              <a:off x="1152525" y="352090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4;p43">
              <a:extLst>
                <a:ext uri="{FF2B5EF4-FFF2-40B4-BE49-F238E27FC236}">
                  <a16:creationId xmlns:a16="http://schemas.microsoft.com/office/drawing/2014/main" id="{85DFB7A7-4583-47A1-B9B7-36674CCE7E4C}"/>
                </a:ext>
              </a:extLst>
            </p:cNvPr>
            <p:cNvSpPr/>
            <p:nvPr/>
          </p:nvSpPr>
          <p:spPr>
            <a:xfrm>
              <a:off x="1152525" y="363870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5;p43">
              <a:extLst>
                <a:ext uri="{FF2B5EF4-FFF2-40B4-BE49-F238E27FC236}">
                  <a16:creationId xmlns:a16="http://schemas.microsoft.com/office/drawing/2014/main" id="{20782813-A2B6-407C-9E7A-F3A3DDC7C895}"/>
                </a:ext>
              </a:extLst>
            </p:cNvPr>
            <p:cNvSpPr/>
            <p:nvPr/>
          </p:nvSpPr>
          <p:spPr>
            <a:xfrm>
              <a:off x="1152525" y="375647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6;p43">
              <a:extLst>
                <a:ext uri="{FF2B5EF4-FFF2-40B4-BE49-F238E27FC236}">
                  <a16:creationId xmlns:a16="http://schemas.microsoft.com/office/drawing/2014/main" id="{9E61193A-156D-4380-BF6B-AC2DA2BBF494}"/>
                </a:ext>
              </a:extLst>
            </p:cNvPr>
            <p:cNvSpPr/>
            <p:nvPr/>
          </p:nvSpPr>
          <p:spPr>
            <a:xfrm>
              <a:off x="1152525" y="387425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67;p43">
              <a:extLst>
                <a:ext uri="{FF2B5EF4-FFF2-40B4-BE49-F238E27FC236}">
                  <a16:creationId xmlns:a16="http://schemas.microsoft.com/office/drawing/2014/main" id="{777B214D-58F3-4CA0-B612-3B1DB3DBF2BF}"/>
                </a:ext>
              </a:extLst>
            </p:cNvPr>
            <p:cNvSpPr/>
            <p:nvPr/>
          </p:nvSpPr>
          <p:spPr>
            <a:xfrm>
              <a:off x="2355425" y="3285350"/>
              <a:ext cx="42575" cy="44100"/>
            </a:xfrm>
            <a:custGeom>
              <a:avLst/>
              <a:gdLst/>
              <a:ahLst/>
              <a:cxnLst/>
              <a:rect l="l" t="t" r="r" b="b"/>
              <a:pathLst>
                <a:path w="1703" h="1764" extrusionOk="0">
                  <a:moveTo>
                    <a:pt x="852" y="0"/>
                  </a:moveTo>
                  <a:cubicBezTo>
                    <a:pt x="396" y="0"/>
                    <a:pt x="0" y="395"/>
                    <a:pt x="0" y="851"/>
                  </a:cubicBezTo>
                  <a:lnTo>
                    <a:pt x="0" y="912"/>
                  </a:lnTo>
                  <a:cubicBezTo>
                    <a:pt x="0" y="1399"/>
                    <a:pt x="396" y="1763"/>
                    <a:pt x="852" y="1763"/>
                  </a:cubicBezTo>
                  <a:cubicBezTo>
                    <a:pt x="1307" y="1763"/>
                    <a:pt x="1703" y="1399"/>
                    <a:pt x="1703" y="912"/>
                  </a:cubicBezTo>
                  <a:lnTo>
                    <a:pt x="1703" y="851"/>
                  </a:lnTo>
                  <a:cubicBezTo>
                    <a:pt x="1703" y="39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8;p43">
              <a:extLst>
                <a:ext uri="{FF2B5EF4-FFF2-40B4-BE49-F238E27FC236}">
                  <a16:creationId xmlns:a16="http://schemas.microsoft.com/office/drawing/2014/main" id="{D96CFA9F-788A-42FA-AA04-27A72B692296}"/>
                </a:ext>
              </a:extLst>
            </p:cNvPr>
            <p:cNvSpPr/>
            <p:nvPr/>
          </p:nvSpPr>
          <p:spPr>
            <a:xfrm>
              <a:off x="2355425" y="3403125"/>
              <a:ext cx="42575" cy="44100"/>
            </a:xfrm>
            <a:custGeom>
              <a:avLst/>
              <a:gdLst/>
              <a:ahLst/>
              <a:cxnLst/>
              <a:rect l="l" t="t" r="r" b="b"/>
              <a:pathLst>
                <a:path w="1703" h="1764" extrusionOk="0">
                  <a:moveTo>
                    <a:pt x="852" y="1"/>
                  </a:moveTo>
                  <a:cubicBezTo>
                    <a:pt x="396" y="1"/>
                    <a:pt x="0" y="365"/>
                    <a:pt x="0" y="852"/>
                  </a:cubicBezTo>
                  <a:lnTo>
                    <a:pt x="0" y="913"/>
                  </a:lnTo>
                  <a:cubicBezTo>
                    <a:pt x="0" y="1399"/>
                    <a:pt x="396" y="1764"/>
                    <a:pt x="852" y="1764"/>
                  </a:cubicBezTo>
                  <a:cubicBezTo>
                    <a:pt x="1307" y="1764"/>
                    <a:pt x="1703" y="1399"/>
                    <a:pt x="1703" y="913"/>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9;p43">
              <a:extLst>
                <a:ext uri="{FF2B5EF4-FFF2-40B4-BE49-F238E27FC236}">
                  <a16:creationId xmlns:a16="http://schemas.microsoft.com/office/drawing/2014/main" id="{18388A16-1D49-465F-8B46-F09F5758F272}"/>
                </a:ext>
              </a:extLst>
            </p:cNvPr>
            <p:cNvSpPr/>
            <p:nvPr/>
          </p:nvSpPr>
          <p:spPr>
            <a:xfrm>
              <a:off x="2355425" y="3520900"/>
              <a:ext cx="42575" cy="44100"/>
            </a:xfrm>
            <a:custGeom>
              <a:avLst/>
              <a:gdLst/>
              <a:ahLst/>
              <a:cxnLst/>
              <a:rect l="l" t="t" r="r" b="b"/>
              <a:pathLst>
                <a:path w="1703" h="1764" extrusionOk="0">
                  <a:moveTo>
                    <a:pt x="852" y="1"/>
                  </a:moveTo>
                  <a:cubicBezTo>
                    <a:pt x="396" y="1"/>
                    <a:pt x="0" y="366"/>
                    <a:pt x="0" y="852"/>
                  </a:cubicBezTo>
                  <a:lnTo>
                    <a:pt x="0" y="913"/>
                  </a:lnTo>
                  <a:cubicBezTo>
                    <a:pt x="0" y="1399"/>
                    <a:pt x="396" y="1764"/>
                    <a:pt x="852" y="1764"/>
                  </a:cubicBezTo>
                  <a:cubicBezTo>
                    <a:pt x="1307" y="1764"/>
                    <a:pt x="1703" y="139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70;p43">
              <a:extLst>
                <a:ext uri="{FF2B5EF4-FFF2-40B4-BE49-F238E27FC236}">
                  <a16:creationId xmlns:a16="http://schemas.microsoft.com/office/drawing/2014/main" id="{7EBA7C42-80D3-402F-9A45-FE493CD54C0A}"/>
                </a:ext>
              </a:extLst>
            </p:cNvPr>
            <p:cNvSpPr/>
            <p:nvPr/>
          </p:nvSpPr>
          <p:spPr>
            <a:xfrm>
              <a:off x="2355425" y="3638700"/>
              <a:ext cx="42575" cy="44100"/>
            </a:xfrm>
            <a:custGeom>
              <a:avLst/>
              <a:gdLst/>
              <a:ahLst/>
              <a:cxnLst/>
              <a:rect l="l" t="t" r="r" b="b"/>
              <a:pathLst>
                <a:path w="1703" h="1764" extrusionOk="0">
                  <a:moveTo>
                    <a:pt x="852" y="0"/>
                  </a:moveTo>
                  <a:cubicBezTo>
                    <a:pt x="396" y="0"/>
                    <a:pt x="0" y="365"/>
                    <a:pt x="0" y="851"/>
                  </a:cubicBezTo>
                  <a:lnTo>
                    <a:pt x="0" y="912"/>
                  </a:lnTo>
                  <a:cubicBezTo>
                    <a:pt x="0" y="1368"/>
                    <a:pt x="396" y="1763"/>
                    <a:pt x="852" y="1763"/>
                  </a:cubicBezTo>
                  <a:cubicBezTo>
                    <a:pt x="1307" y="1763"/>
                    <a:pt x="1703" y="1368"/>
                    <a:pt x="1703" y="912"/>
                  </a:cubicBezTo>
                  <a:lnTo>
                    <a:pt x="1703" y="851"/>
                  </a:lnTo>
                  <a:cubicBezTo>
                    <a:pt x="1703" y="36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71;p43">
              <a:extLst>
                <a:ext uri="{FF2B5EF4-FFF2-40B4-BE49-F238E27FC236}">
                  <a16:creationId xmlns:a16="http://schemas.microsoft.com/office/drawing/2014/main" id="{38BCEC7D-2799-4904-8D55-55D65EF3753C}"/>
                </a:ext>
              </a:extLst>
            </p:cNvPr>
            <p:cNvSpPr/>
            <p:nvPr/>
          </p:nvSpPr>
          <p:spPr>
            <a:xfrm>
              <a:off x="2355425" y="3756475"/>
              <a:ext cx="42575" cy="44100"/>
            </a:xfrm>
            <a:custGeom>
              <a:avLst/>
              <a:gdLst/>
              <a:ahLst/>
              <a:cxnLst/>
              <a:rect l="l" t="t" r="r" b="b"/>
              <a:pathLst>
                <a:path w="1703" h="1764" extrusionOk="0">
                  <a:moveTo>
                    <a:pt x="852" y="1"/>
                  </a:moveTo>
                  <a:cubicBezTo>
                    <a:pt x="396" y="1"/>
                    <a:pt x="0" y="365"/>
                    <a:pt x="0" y="852"/>
                  </a:cubicBezTo>
                  <a:lnTo>
                    <a:pt x="0" y="912"/>
                  </a:lnTo>
                  <a:cubicBezTo>
                    <a:pt x="0" y="1368"/>
                    <a:pt x="396" y="1764"/>
                    <a:pt x="852" y="1764"/>
                  </a:cubicBezTo>
                  <a:cubicBezTo>
                    <a:pt x="1307" y="1764"/>
                    <a:pt x="1703" y="1368"/>
                    <a:pt x="1703" y="912"/>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72;p43">
              <a:extLst>
                <a:ext uri="{FF2B5EF4-FFF2-40B4-BE49-F238E27FC236}">
                  <a16:creationId xmlns:a16="http://schemas.microsoft.com/office/drawing/2014/main" id="{C2FB8580-A696-43C5-84CA-B36344A9CE5A}"/>
                </a:ext>
              </a:extLst>
            </p:cNvPr>
            <p:cNvSpPr/>
            <p:nvPr/>
          </p:nvSpPr>
          <p:spPr>
            <a:xfrm>
              <a:off x="2355425" y="3874250"/>
              <a:ext cx="42575" cy="44100"/>
            </a:xfrm>
            <a:custGeom>
              <a:avLst/>
              <a:gdLst/>
              <a:ahLst/>
              <a:cxnLst/>
              <a:rect l="l" t="t" r="r" b="b"/>
              <a:pathLst>
                <a:path w="1703" h="1764" extrusionOk="0">
                  <a:moveTo>
                    <a:pt x="852" y="1"/>
                  </a:moveTo>
                  <a:cubicBezTo>
                    <a:pt x="396" y="1"/>
                    <a:pt x="0" y="366"/>
                    <a:pt x="0" y="852"/>
                  </a:cubicBezTo>
                  <a:lnTo>
                    <a:pt x="0" y="913"/>
                  </a:lnTo>
                  <a:cubicBezTo>
                    <a:pt x="0" y="1369"/>
                    <a:pt x="396" y="1764"/>
                    <a:pt x="852" y="1764"/>
                  </a:cubicBezTo>
                  <a:cubicBezTo>
                    <a:pt x="1307" y="1764"/>
                    <a:pt x="1703" y="136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73;p43">
              <a:extLst>
                <a:ext uri="{FF2B5EF4-FFF2-40B4-BE49-F238E27FC236}">
                  <a16:creationId xmlns:a16="http://schemas.microsoft.com/office/drawing/2014/main" id="{DBDEC36A-1D45-45B3-AAEC-35835BBC71DB}"/>
                </a:ext>
              </a:extLst>
            </p:cNvPr>
            <p:cNvSpPr/>
            <p:nvPr/>
          </p:nvSpPr>
          <p:spPr>
            <a:xfrm>
              <a:off x="1152525" y="4037625"/>
              <a:ext cx="1245475" cy="424050"/>
            </a:xfrm>
            <a:custGeom>
              <a:avLst/>
              <a:gdLst/>
              <a:ahLst/>
              <a:cxnLst/>
              <a:rect l="l" t="t" r="r" b="b"/>
              <a:pathLst>
                <a:path w="49819" h="16962" extrusionOk="0">
                  <a:moveTo>
                    <a:pt x="2827" y="1"/>
                  </a:moveTo>
                  <a:cubicBezTo>
                    <a:pt x="1277" y="1"/>
                    <a:pt x="0" y="1278"/>
                    <a:pt x="0" y="2828"/>
                  </a:cubicBezTo>
                  <a:lnTo>
                    <a:pt x="0" y="14135"/>
                  </a:lnTo>
                  <a:cubicBezTo>
                    <a:pt x="0" y="15685"/>
                    <a:pt x="1277" y="16962"/>
                    <a:pt x="2827" y="16962"/>
                  </a:cubicBezTo>
                  <a:lnTo>
                    <a:pt x="46992" y="16962"/>
                  </a:lnTo>
                  <a:cubicBezTo>
                    <a:pt x="48542" y="16962"/>
                    <a:pt x="49819" y="15685"/>
                    <a:pt x="49819" y="14135"/>
                  </a:cubicBezTo>
                  <a:lnTo>
                    <a:pt x="49819" y="2828"/>
                  </a:lnTo>
                  <a:cubicBezTo>
                    <a:pt x="49819" y="1278"/>
                    <a:pt x="48542" y="1"/>
                    <a:pt x="46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74;p43">
              <a:extLst>
                <a:ext uri="{FF2B5EF4-FFF2-40B4-BE49-F238E27FC236}">
                  <a16:creationId xmlns:a16="http://schemas.microsoft.com/office/drawing/2014/main" id="{E97ECE2E-C68D-4759-BA6C-28A2D49FFEB1}"/>
                </a:ext>
              </a:extLst>
            </p:cNvPr>
            <p:cNvSpPr/>
            <p:nvPr/>
          </p:nvSpPr>
          <p:spPr>
            <a:xfrm>
              <a:off x="1186700" y="4046000"/>
              <a:ext cx="408100" cy="407325"/>
            </a:xfrm>
            <a:custGeom>
              <a:avLst/>
              <a:gdLst/>
              <a:ahLst/>
              <a:cxnLst/>
              <a:rect l="l" t="t" r="r" b="b"/>
              <a:pathLst>
                <a:path w="16324" h="16293" extrusionOk="0">
                  <a:moveTo>
                    <a:pt x="8147" y="2766"/>
                  </a:moveTo>
                  <a:cubicBezTo>
                    <a:pt x="11126" y="2766"/>
                    <a:pt x="13557" y="5168"/>
                    <a:pt x="13557" y="8146"/>
                  </a:cubicBezTo>
                  <a:cubicBezTo>
                    <a:pt x="13557" y="11125"/>
                    <a:pt x="11126" y="13526"/>
                    <a:pt x="8147" y="13526"/>
                  </a:cubicBezTo>
                  <a:cubicBezTo>
                    <a:pt x="5199" y="13526"/>
                    <a:pt x="2767" y="11125"/>
                    <a:pt x="2767" y="8146"/>
                  </a:cubicBezTo>
                  <a:cubicBezTo>
                    <a:pt x="2767" y="5168"/>
                    <a:pt x="5168" y="2766"/>
                    <a:pt x="8147" y="2766"/>
                  </a:cubicBezTo>
                  <a:close/>
                  <a:moveTo>
                    <a:pt x="8147" y="0"/>
                  </a:moveTo>
                  <a:cubicBezTo>
                    <a:pt x="3648" y="0"/>
                    <a:pt x="1" y="3648"/>
                    <a:pt x="1" y="8146"/>
                  </a:cubicBezTo>
                  <a:cubicBezTo>
                    <a:pt x="1" y="12645"/>
                    <a:pt x="3648" y="16292"/>
                    <a:pt x="8147" y="16292"/>
                  </a:cubicBezTo>
                  <a:cubicBezTo>
                    <a:pt x="12645" y="16292"/>
                    <a:pt x="16323" y="12645"/>
                    <a:pt x="16323" y="8146"/>
                  </a:cubicBezTo>
                  <a:cubicBezTo>
                    <a:pt x="16323" y="3648"/>
                    <a:pt x="12645" y="0"/>
                    <a:pt x="8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75;p43">
              <a:extLst>
                <a:ext uri="{FF2B5EF4-FFF2-40B4-BE49-F238E27FC236}">
                  <a16:creationId xmlns:a16="http://schemas.microsoft.com/office/drawing/2014/main" id="{35FAF1F4-0A6D-4F63-A665-E723BB613270}"/>
                </a:ext>
              </a:extLst>
            </p:cNvPr>
            <p:cNvSpPr/>
            <p:nvPr/>
          </p:nvSpPr>
          <p:spPr>
            <a:xfrm>
              <a:off x="1373650" y="4129575"/>
              <a:ext cx="32700" cy="104125"/>
            </a:xfrm>
            <a:custGeom>
              <a:avLst/>
              <a:gdLst/>
              <a:ahLst/>
              <a:cxnLst/>
              <a:rect l="l" t="t" r="r" b="b"/>
              <a:pathLst>
                <a:path w="1308" h="4165" extrusionOk="0">
                  <a:moveTo>
                    <a:pt x="669" y="1"/>
                  </a:moveTo>
                  <a:cubicBezTo>
                    <a:pt x="304" y="1"/>
                    <a:pt x="0" y="305"/>
                    <a:pt x="0" y="639"/>
                  </a:cubicBezTo>
                  <a:lnTo>
                    <a:pt x="0" y="3496"/>
                  </a:lnTo>
                  <a:cubicBezTo>
                    <a:pt x="0" y="3861"/>
                    <a:pt x="304" y="4165"/>
                    <a:pt x="669" y="4165"/>
                  </a:cubicBezTo>
                  <a:cubicBezTo>
                    <a:pt x="1003" y="4165"/>
                    <a:pt x="1307" y="3861"/>
                    <a:pt x="1307" y="3496"/>
                  </a:cubicBezTo>
                  <a:lnTo>
                    <a:pt x="1307" y="639"/>
                  </a:lnTo>
                  <a:cubicBezTo>
                    <a:pt x="1307" y="305"/>
                    <a:pt x="1003"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76;p43">
              <a:extLst>
                <a:ext uri="{FF2B5EF4-FFF2-40B4-BE49-F238E27FC236}">
                  <a16:creationId xmlns:a16="http://schemas.microsoft.com/office/drawing/2014/main" id="{D9B52A61-B09E-46B0-9932-24AA0E92A455}"/>
                </a:ext>
              </a:extLst>
            </p:cNvPr>
            <p:cNvSpPr/>
            <p:nvPr/>
          </p:nvSpPr>
          <p:spPr>
            <a:xfrm>
              <a:off x="1373650" y="4264850"/>
              <a:ext cx="32700" cy="104125"/>
            </a:xfrm>
            <a:custGeom>
              <a:avLst/>
              <a:gdLst/>
              <a:ahLst/>
              <a:cxnLst/>
              <a:rect l="l" t="t" r="r" b="b"/>
              <a:pathLst>
                <a:path w="1308" h="4165" extrusionOk="0">
                  <a:moveTo>
                    <a:pt x="669" y="0"/>
                  </a:moveTo>
                  <a:cubicBezTo>
                    <a:pt x="304" y="0"/>
                    <a:pt x="0" y="304"/>
                    <a:pt x="0" y="639"/>
                  </a:cubicBezTo>
                  <a:lnTo>
                    <a:pt x="0" y="3496"/>
                  </a:lnTo>
                  <a:cubicBezTo>
                    <a:pt x="0" y="3860"/>
                    <a:pt x="304" y="4164"/>
                    <a:pt x="669" y="4164"/>
                  </a:cubicBezTo>
                  <a:cubicBezTo>
                    <a:pt x="1003" y="4164"/>
                    <a:pt x="1307" y="3860"/>
                    <a:pt x="1307" y="3496"/>
                  </a:cubicBezTo>
                  <a:lnTo>
                    <a:pt x="1307" y="639"/>
                  </a:lnTo>
                  <a:cubicBezTo>
                    <a:pt x="1307" y="304"/>
                    <a:pt x="1003"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77;p43">
              <a:extLst>
                <a:ext uri="{FF2B5EF4-FFF2-40B4-BE49-F238E27FC236}">
                  <a16:creationId xmlns:a16="http://schemas.microsoft.com/office/drawing/2014/main" id="{694C9536-7CEF-42CC-844E-244ADC57A51D}"/>
                </a:ext>
              </a:extLst>
            </p:cNvPr>
            <p:cNvSpPr/>
            <p:nvPr/>
          </p:nvSpPr>
          <p:spPr>
            <a:xfrm>
              <a:off x="1270300" y="4232925"/>
              <a:ext cx="104125" cy="32700"/>
            </a:xfrm>
            <a:custGeom>
              <a:avLst/>
              <a:gdLst/>
              <a:ahLst/>
              <a:cxnLst/>
              <a:rect l="l" t="t" r="r" b="b"/>
              <a:pathLst>
                <a:path w="4165" h="1308" extrusionOk="0">
                  <a:moveTo>
                    <a:pt x="669" y="1"/>
                  </a:moveTo>
                  <a:cubicBezTo>
                    <a:pt x="304" y="1"/>
                    <a:pt x="0" y="305"/>
                    <a:pt x="0" y="639"/>
                  </a:cubicBezTo>
                  <a:cubicBezTo>
                    <a:pt x="0" y="1004"/>
                    <a:pt x="304" y="1308"/>
                    <a:pt x="669" y="1308"/>
                  </a:cubicBezTo>
                  <a:lnTo>
                    <a:pt x="3526" y="1308"/>
                  </a:lnTo>
                  <a:cubicBezTo>
                    <a:pt x="3861" y="1308"/>
                    <a:pt x="4165" y="1004"/>
                    <a:pt x="4165" y="639"/>
                  </a:cubicBezTo>
                  <a:cubicBezTo>
                    <a:pt x="4165" y="305"/>
                    <a:pt x="3861" y="1"/>
                    <a:pt x="3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78;p43">
              <a:extLst>
                <a:ext uri="{FF2B5EF4-FFF2-40B4-BE49-F238E27FC236}">
                  <a16:creationId xmlns:a16="http://schemas.microsoft.com/office/drawing/2014/main" id="{6987B9D3-AB72-4FF5-8F70-A2184D8079AF}"/>
                </a:ext>
              </a:extLst>
            </p:cNvPr>
            <p:cNvSpPr/>
            <p:nvPr/>
          </p:nvSpPr>
          <p:spPr>
            <a:xfrm>
              <a:off x="1405550"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79;p43">
              <a:extLst>
                <a:ext uri="{FF2B5EF4-FFF2-40B4-BE49-F238E27FC236}">
                  <a16:creationId xmlns:a16="http://schemas.microsoft.com/office/drawing/2014/main" id="{F664C6FA-E30A-4635-93B3-8C1C59BEC591}"/>
                </a:ext>
              </a:extLst>
            </p:cNvPr>
            <p:cNvSpPr/>
            <p:nvPr/>
          </p:nvSpPr>
          <p:spPr>
            <a:xfrm>
              <a:off x="1619850" y="4046000"/>
              <a:ext cx="408075" cy="407325"/>
            </a:xfrm>
            <a:custGeom>
              <a:avLst/>
              <a:gdLst/>
              <a:ahLst/>
              <a:cxnLst/>
              <a:rect l="l" t="t" r="r" b="b"/>
              <a:pathLst>
                <a:path w="16323" h="16293" extrusionOk="0">
                  <a:moveTo>
                    <a:pt x="8146" y="2766"/>
                  </a:moveTo>
                  <a:cubicBezTo>
                    <a:pt x="11125" y="2766"/>
                    <a:pt x="13557" y="5168"/>
                    <a:pt x="13557" y="8146"/>
                  </a:cubicBezTo>
                  <a:cubicBezTo>
                    <a:pt x="13557" y="11125"/>
                    <a:pt x="11125" y="13526"/>
                    <a:pt x="8146" y="13526"/>
                  </a:cubicBezTo>
                  <a:cubicBezTo>
                    <a:pt x="5198" y="13526"/>
                    <a:pt x="2766" y="11125"/>
                    <a:pt x="2766" y="8146"/>
                  </a:cubicBezTo>
                  <a:cubicBezTo>
                    <a:pt x="2766" y="5168"/>
                    <a:pt x="5168" y="2766"/>
                    <a:pt x="8146" y="2766"/>
                  </a:cubicBezTo>
                  <a:close/>
                  <a:moveTo>
                    <a:pt x="8146" y="0"/>
                  </a:moveTo>
                  <a:cubicBezTo>
                    <a:pt x="3648" y="0"/>
                    <a:pt x="0" y="3648"/>
                    <a:pt x="0" y="8146"/>
                  </a:cubicBezTo>
                  <a:cubicBezTo>
                    <a:pt x="0" y="12645"/>
                    <a:pt x="3648" y="16292"/>
                    <a:pt x="8146" y="16292"/>
                  </a:cubicBezTo>
                  <a:cubicBezTo>
                    <a:pt x="12645" y="16292"/>
                    <a:pt x="16323" y="12645"/>
                    <a:pt x="16323" y="8146"/>
                  </a:cubicBezTo>
                  <a:cubicBezTo>
                    <a:pt x="16323" y="3648"/>
                    <a:pt x="12645" y="0"/>
                    <a:pt x="8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80;p43">
              <a:extLst>
                <a:ext uri="{FF2B5EF4-FFF2-40B4-BE49-F238E27FC236}">
                  <a16:creationId xmlns:a16="http://schemas.microsoft.com/office/drawing/2014/main" id="{B95511A5-0EAB-4CD3-A059-E1089024B5FB}"/>
                </a:ext>
              </a:extLst>
            </p:cNvPr>
            <p:cNvSpPr/>
            <p:nvPr/>
          </p:nvSpPr>
          <p:spPr>
            <a:xfrm>
              <a:off x="1806775" y="4129575"/>
              <a:ext cx="32700" cy="104125"/>
            </a:xfrm>
            <a:custGeom>
              <a:avLst/>
              <a:gdLst/>
              <a:ahLst/>
              <a:cxnLst/>
              <a:rect l="l" t="t" r="r" b="b"/>
              <a:pathLst>
                <a:path w="1308" h="4165" extrusionOk="0">
                  <a:moveTo>
                    <a:pt x="669" y="1"/>
                  </a:moveTo>
                  <a:cubicBezTo>
                    <a:pt x="305" y="1"/>
                    <a:pt x="1" y="305"/>
                    <a:pt x="1" y="639"/>
                  </a:cubicBezTo>
                  <a:lnTo>
                    <a:pt x="1" y="3496"/>
                  </a:lnTo>
                  <a:cubicBezTo>
                    <a:pt x="1" y="3861"/>
                    <a:pt x="305" y="4165"/>
                    <a:pt x="669" y="4165"/>
                  </a:cubicBezTo>
                  <a:cubicBezTo>
                    <a:pt x="1004" y="4165"/>
                    <a:pt x="1308" y="3861"/>
                    <a:pt x="1308" y="3496"/>
                  </a:cubicBezTo>
                  <a:lnTo>
                    <a:pt x="1308" y="639"/>
                  </a:lnTo>
                  <a:cubicBezTo>
                    <a:pt x="1308" y="305"/>
                    <a:pt x="100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81;p43">
              <a:extLst>
                <a:ext uri="{FF2B5EF4-FFF2-40B4-BE49-F238E27FC236}">
                  <a16:creationId xmlns:a16="http://schemas.microsoft.com/office/drawing/2014/main" id="{3DB54344-7EA0-4C5F-9B53-0914E68E5314}"/>
                </a:ext>
              </a:extLst>
            </p:cNvPr>
            <p:cNvSpPr/>
            <p:nvPr/>
          </p:nvSpPr>
          <p:spPr>
            <a:xfrm>
              <a:off x="1806775" y="4264850"/>
              <a:ext cx="32700" cy="104125"/>
            </a:xfrm>
            <a:custGeom>
              <a:avLst/>
              <a:gdLst/>
              <a:ahLst/>
              <a:cxnLst/>
              <a:rect l="l" t="t" r="r" b="b"/>
              <a:pathLst>
                <a:path w="1308" h="4165" extrusionOk="0">
                  <a:moveTo>
                    <a:pt x="669" y="0"/>
                  </a:moveTo>
                  <a:cubicBezTo>
                    <a:pt x="305" y="0"/>
                    <a:pt x="1" y="304"/>
                    <a:pt x="1" y="639"/>
                  </a:cubicBezTo>
                  <a:lnTo>
                    <a:pt x="1" y="3496"/>
                  </a:lnTo>
                  <a:cubicBezTo>
                    <a:pt x="1" y="3860"/>
                    <a:pt x="305" y="4164"/>
                    <a:pt x="669" y="4164"/>
                  </a:cubicBezTo>
                  <a:cubicBezTo>
                    <a:pt x="1004" y="4164"/>
                    <a:pt x="1308" y="3860"/>
                    <a:pt x="1308" y="3496"/>
                  </a:cubicBezTo>
                  <a:lnTo>
                    <a:pt x="1308" y="639"/>
                  </a:lnTo>
                  <a:cubicBezTo>
                    <a:pt x="1308" y="304"/>
                    <a:pt x="1004"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82;p43">
              <a:extLst>
                <a:ext uri="{FF2B5EF4-FFF2-40B4-BE49-F238E27FC236}">
                  <a16:creationId xmlns:a16="http://schemas.microsoft.com/office/drawing/2014/main" id="{564DA495-4A35-4B65-AA2F-C6A053D83775}"/>
                </a:ext>
              </a:extLst>
            </p:cNvPr>
            <p:cNvSpPr/>
            <p:nvPr/>
          </p:nvSpPr>
          <p:spPr>
            <a:xfrm>
              <a:off x="1703425"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83;p43">
              <a:extLst>
                <a:ext uri="{FF2B5EF4-FFF2-40B4-BE49-F238E27FC236}">
                  <a16:creationId xmlns:a16="http://schemas.microsoft.com/office/drawing/2014/main" id="{EF80540C-8A96-4B11-98D3-DBD81D1BD7B6}"/>
                </a:ext>
              </a:extLst>
            </p:cNvPr>
            <p:cNvSpPr/>
            <p:nvPr/>
          </p:nvSpPr>
          <p:spPr>
            <a:xfrm>
              <a:off x="1838700" y="4232925"/>
              <a:ext cx="104125" cy="32700"/>
            </a:xfrm>
            <a:custGeom>
              <a:avLst/>
              <a:gdLst/>
              <a:ahLst/>
              <a:cxnLst/>
              <a:rect l="l" t="t" r="r" b="b"/>
              <a:pathLst>
                <a:path w="4165" h="1308" extrusionOk="0">
                  <a:moveTo>
                    <a:pt x="639" y="1"/>
                  </a:moveTo>
                  <a:cubicBezTo>
                    <a:pt x="304" y="1"/>
                    <a:pt x="0" y="305"/>
                    <a:pt x="0" y="639"/>
                  </a:cubicBezTo>
                  <a:cubicBezTo>
                    <a:pt x="0" y="1004"/>
                    <a:pt x="304" y="1308"/>
                    <a:pt x="639" y="1308"/>
                  </a:cubicBezTo>
                  <a:lnTo>
                    <a:pt x="3496" y="1308"/>
                  </a:lnTo>
                  <a:cubicBezTo>
                    <a:pt x="3861" y="1308"/>
                    <a:pt x="4165" y="1004"/>
                    <a:pt x="4165" y="639"/>
                  </a:cubicBezTo>
                  <a:cubicBezTo>
                    <a:pt x="4165" y="305"/>
                    <a:pt x="3861" y="1"/>
                    <a:pt x="3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84;p43">
              <a:extLst>
                <a:ext uri="{FF2B5EF4-FFF2-40B4-BE49-F238E27FC236}">
                  <a16:creationId xmlns:a16="http://schemas.microsoft.com/office/drawing/2014/main" id="{44696B8B-27BA-4A07-9497-CAB9238358A6}"/>
                </a:ext>
              </a:extLst>
            </p:cNvPr>
            <p:cNvSpPr/>
            <p:nvPr/>
          </p:nvSpPr>
          <p:spPr>
            <a:xfrm>
              <a:off x="2072750" y="4096150"/>
              <a:ext cx="290300" cy="76775"/>
            </a:xfrm>
            <a:custGeom>
              <a:avLst/>
              <a:gdLst/>
              <a:ahLst/>
              <a:cxnLst/>
              <a:rect l="l" t="t" r="r" b="b"/>
              <a:pathLst>
                <a:path w="11612" h="3071" extrusionOk="0">
                  <a:moveTo>
                    <a:pt x="699" y="0"/>
                  </a:moveTo>
                  <a:cubicBezTo>
                    <a:pt x="304" y="0"/>
                    <a:pt x="0" y="304"/>
                    <a:pt x="0" y="700"/>
                  </a:cubicBezTo>
                  <a:lnTo>
                    <a:pt x="0" y="2371"/>
                  </a:lnTo>
                  <a:cubicBezTo>
                    <a:pt x="0" y="2766"/>
                    <a:pt x="304" y="3070"/>
                    <a:pt x="699" y="3070"/>
                  </a:cubicBezTo>
                  <a:lnTo>
                    <a:pt x="10943" y="3070"/>
                  </a:lnTo>
                  <a:cubicBezTo>
                    <a:pt x="11307" y="3070"/>
                    <a:pt x="11611" y="2766"/>
                    <a:pt x="11611" y="2371"/>
                  </a:cubicBezTo>
                  <a:lnTo>
                    <a:pt x="11611" y="700"/>
                  </a:lnTo>
                  <a:cubicBezTo>
                    <a:pt x="11611" y="304"/>
                    <a:pt x="11307" y="0"/>
                    <a:pt x="10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85;p43">
              <a:extLst>
                <a:ext uri="{FF2B5EF4-FFF2-40B4-BE49-F238E27FC236}">
                  <a16:creationId xmlns:a16="http://schemas.microsoft.com/office/drawing/2014/main" id="{352CDB6D-C15C-4D51-8975-5882486877E1}"/>
                </a:ext>
              </a:extLst>
            </p:cNvPr>
            <p:cNvSpPr/>
            <p:nvPr/>
          </p:nvSpPr>
          <p:spPr>
            <a:xfrm>
              <a:off x="2082625" y="4121525"/>
              <a:ext cx="268275" cy="26325"/>
            </a:xfrm>
            <a:custGeom>
              <a:avLst/>
              <a:gdLst/>
              <a:ahLst/>
              <a:cxnLst/>
              <a:rect l="l" t="t" r="r" b="b"/>
              <a:pathLst>
                <a:path w="10731" h="1053" extrusionOk="0">
                  <a:moveTo>
                    <a:pt x="8218" y="0"/>
                  </a:moveTo>
                  <a:cubicBezTo>
                    <a:pt x="7839" y="0"/>
                    <a:pt x="7463" y="143"/>
                    <a:pt x="7174" y="414"/>
                  </a:cubicBezTo>
                  <a:cubicBezTo>
                    <a:pt x="6931" y="657"/>
                    <a:pt x="6619" y="779"/>
                    <a:pt x="6308" y="779"/>
                  </a:cubicBezTo>
                  <a:cubicBezTo>
                    <a:pt x="5996" y="779"/>
                    <a:pt x="5684" y="657"/>
                    <a:pt x="5441" y="414"/>
                  </a:cubicBezTo>
                  <a:cubicBezTo>
                    <a:pt x="5152" y="140"/>
                    <a:pt x="4773" y="4"/>
                    <a:pt x="4393" y="4"/>
                  </a:cubicBezTo>
                  <a:cubicBezTo>
                    <a:pt x="4013" y="4"/>
                    <a:pt x="3633" y="140"/>
                    <a:pt x="3344" y="414"/>
                  </a:cubicBezTo>
                  <a:cubicBezTo>
                    <a:pt x="3109" y="649"/>
                    <a:pt x="2799" y="770"/>
                    <a:pt x="2478" y="770"/>
                  </a:cubicBezTo>
                  <a:cubicBezTo>
                    <a:pt x="2300" y="770"/>
                    <a:pt x="2119" y="733"/>
                    <a:pt x="1946" y="657"/>
                  </a:cubicBezTo>
                  <a:cubicBezTo>
                    <a:pt x="1581" y="475"/>
                    <a:pt x="1125" y="384"/>
                    <a:pt x="639" y="384"/>
                  </a:cubicBezTo>
                  <a:lnTo>
                    <a:pt x="122" y="384"/>
                  </a:lnTo>
                  <a:cubicBezTo>
                    <a:pt x="61" y="384"/>
                    <a:pt x="0" y="444"/>
                    <a:pt x="0" y="505"/>
                  </a:cubicBezTo>
                  <a:cubicBezTo>
                    <a:pt x="0" y="596"/>
                    <a:pt x="61" y="657"/>
                    <a:pt x="122" y="657"/>
                  </a:cubicBezTo>
                  <a:lnTo>
                    <a:pt x="639" y="657"/>
                  </a:lnTo>
                  <a:cubicBezTo>
                    <a:pt x="1095" y="657"/>
                    <a:pt x="1490" y="748"/>
                    <a:pt x="1855" y="900"/>
                  </a:cubicBezTo>
                  <a:cubicBezTo>
                    <a:pt x="2037" y="992"/>
                    <a:pt x="2280" y="1052"/>
                    <a:pt x="2493" y="1052"/>
                  </a:cubicBezTo>
                  <a:cubicBezTo>
                    <a:pt x="2858" y="1052"/>
                    <a:pt x="3253" y="900"/>
                    <a:pt x="3526" y="627"/>
                  </a:cubicBezTo>
                  <a:cubicBezTo>
                    <a:pt x="3769" y="384"/>
                    <a:pt x="4081" y="262"/>
                    <a:pt x="4393" y="262"/>
                  </a:cubicBezTo>
                  <a:cubicBezTo>
                    <a:pt x="4704" y="262"/>
                    <a:pt x="5016" y="384"/>
                    <a:pt x="5259" y="627"/>
                  </a:cubicBezTo>
                  <a:cubicBezTo>
                    <a:pt x="5544" y="912"/>
                    <a:pt x="5917" y="1049"/>
                    <a:pt x="6292" y="1049"/>
                  </a:cubicBezTo>
                  <a:cubicBezTo>
                    <a:pt x="6677" y="1049"/>
                    <a:pt x="7064" y="904"/>
                    <a:pt x="7356" y="627"/>
                  </a:cubicBezTo>
                  <a:cubicBezTo>
                    <a:pt x="7596" y="387"/>
                    <a:pt x="7915" y="270"/>
                    <a:pt x="8237" y="270"/>
                  </a:cubicBezTo>
                  <a:cubicBezTo>
                    <a:pt x="8445" y="270"/>
                    <a:pt x="8655" y="319"/>
                    <a:pt x="8846" y="414"/>
                  </a:cubicBezTo>
                  <a:cubicBezTo>
                    <a:pt x="9119" y="566"/>
                    <a:pt x="9393" y="657"/>
                    <a:pt x="9666" y="657"/>
                  </a:cubicBezTo>
                  <a:lnTo>
                    <a:pt x="10609" y="657"/>
                  </a:lnTo>
                  <a:cubicBezTo>
                    <a:pt x="10669" y="657"/>
                    <a:pt x="10730" y="596"/>
                    <a:pt x="10730" y="536"/>
                  </a:cubicBezTo>
                  <a:cubicBezTo>
                    <a:pt x="10730" y="444"/>
                    <a:pt x="10669" y="384"/>
                    <a:pt x="10609" y="384"/>
                  </a:cubicBezTo>
                  <a:lnTo>
                    <a:pt x="9666" y="384"/>
                  </a:lnTo>
                  <a:cubicBezTo>
                    <a:pt x="9453" y="384"/>
                    <a:pt x="9210" y="323"/>
                    <a:pt x="8967" y="201"/>
                  </a:cubicBezTo>
                  <a:cubicBezTo>
                    <a:pt x="8734" y="66"/>
                    <a:pt x="8475" y="0"/>
                    <a:pt x="8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86;p43">
              <a:extLst>
                <a:ext uri="{FF2B5EF4-FFF2-40B4-BE49-F238E27FC236}">
                  <a16:creationId xmlns:a16="http://schemas.microsoft.com/office/drawing/2014/main" id="{2F4D89F5-7787-4D9F-8EB0-15705B7D0DD2}"/>
                </a:ext>
              </a:extLst>
            </p:cNvPr>
            <p:cNvSpPr/>
            <p:nvPr/>
          </p:nvSpPr>
          <p:spPr>
            <a:xfrm>
              <a:off x="2072750" y="4396300"/>
              <a:ext cx="194550" cy="23575"/>
            </a:xfrm>
            <a:custGeom>
              <a:avLst/>
              <a:gdLst/>
              <a:ahLst/>
              <a:cxnLst/>
              <a:rect l="l" t="t" r="r" b="b"/>
              <a:pathLst>
                <a:path w="7782" h="943" extrusionOk="0">
                  <a:moveTo>
                    <a:pt x="487" y="1"/>
                  </a:moveTo>
                  <a:cubicBezTo>
                    <a:pt x="213" y="1"/>
                    <a:pt x="0" y="213"/>
                    <a:pt x="0" y="487"/>
                  </a:cubicBezTo>
                  <a:cubicBezTo>
                    <a:pt x="0" y="730"/>
                    <a:pt x="213" y="943"/>
                    <a:pt x="487" y="943"/>
                  </a:cubicBezTo>
                  <a:lnTo>
                    <a:pt x="7326" y="943"/>
                  </a:lnTo>
                  <a:cubicBezTo>
                    <a:pt x="7569" y="943"/>
                    <a:pt x="7782" y="730"/>
                    <a:pt x="7782" y="487"/>
                  </a:cubicBezTo>
                  <a:cubicBezTo>
                    <a:pt x="7782" y="213"/>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87;p43">
              <a:extLst>
                <a:ext uri="{FF2B5EF4-FFF2-40B4-BE49-F238E27FC236}">
                  <a16:creationId xmlns:a16="http://schemas.microsoft.com/office/drawing/2014/main" id="{FC496C4E-1AC4-4DEA-9C6E-BD75BB66EFF7}"/>
                </a:ext>
              </a:extLst>
            </p:cNvPr>
            <p:cNvSpPr/>
            <p:nvPr/>
          </p:nvSpPr>
          <p:spPr>
            <a:xfrm>
              <a:off x="2072750" y="4334000"/>
              <a:ext cx="194550" cy="23575"/>
            </a:xfrm>
            <a:custGeom>
              <a:avLst/>
              <a:gdLst/>
              <a:ahLst/>
              <a:cxnLst/>
              <a:rect l="l" t="t" r="r" b="b"/>
              <a:pathLst>
                <a:path w="7782" h="943" extrusionOk="0">
                  <a:moveTo>
                    <a:pt x="487" y="0"/>
                  </a:moveTo>
                  <a:cubicBezTo>
                    <a:pt x="213" y="0"/>
                    <a:pt x="0" y="213"/>
                    <a:pt x="0" y="487"/>
                  </a:cubicBezTo>
                  <a:cubicBezTo>
                    <a:pt x="0" y="730"/>
                    <a:pt x="213" y="942"/>
                    <a:pt x="487" y="942"/>
                  </a:cubicBezTo>
                  <a:lnTo>
                    <a:pt x="7326" y="942"/>
                  </a:lnTo>
                  <a:cubicBezTo>
                    <a:pt x="7569" y="942"/>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88;p43">
              <a:extLst>
                <a:ext uri="{FF2B5EF4-FFF2-40B4-BE49-F238E27FC236}">
                  <a16:creationId xmlns:a16="http://schemas.microsoft.com/office/drawing/2014/main" id="{4518D330-5D1C-4BCE-A161-E6BAEA7A6774}"/>
                </a:ext>
              </a:extLst>
            </p:cNvPr>
            <p:cNvSpPr/>
            <p:nvPr/>
          </p:nvSpPr>
          <p:spPr>
            <a:xfrm>
              <a:off x="2072750" y="4271675"/>
              <a:ext cx="194550" cy="23600"/>
            </a:xfrm>
            <a:custGeom>
              <a:avLst/>
              <a:gdLst/>
              <a:ahLst/>
              <a:cxnLst/>
              <a:rect l="l" t="t" r="r" b="b"/>
              <a:pathLst>
                <a:path w="7782" h="944" extrusionOk="0">
                  <a:moveTo>
                    <a:pt x="487" y="1"/>
                  </a:moveTo>
                  <a:cubicBezTo>
                    <a:pt x="213" y="1"/>
                    <a:pt x="0" y="214"/>
                    <a:pt x="0" y="487"/>
                  </a:cubicBezTo>
                  <a:cubicBezTo>
                    <a:pt x="0" y="730"/>
                    <a:pt x="213" y="943"/>
                    <a:pt x="487" y="943"/>
                  </a:cubicBezTo>
                  <a:lnTo>
                    <a:pt x="7326" y="943"/>
                  </a:lnTo>
                  <a:cubicBezTo>
                    <a:pt x="7569" y="943"/>
                    <a:pt x="7782" y="730"/>
                    <a:pt x="7782" y="487"/>
                  </a:cubicBezTo>
                  <a:cubicBezTo>
                    <a:pt x="7782" y="214"/>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89;p43">
              <a:extLst>
                <a:ext uri="{FF2B5EF4-FFF2-40B4-BE49-F238E27FC236}">
                  <a16:creationId xmlns:a16="http://schemas.microsoft.com/office/drawing/2014/main" id="{81F651D1-54A2-4961-836A-E19BFBED1C83}"/>
                </a:ext>
              </a:extLst>
            </p:cNvPr>
            <p:cNvSpPr/>
            <p:nvPr/>
          </p:nvSpPr>
          <p:spPr>
            <a:xfrm>
              <a:off x="2072750" y="4209375"/>
              <a:ext cx="194550" cy="23575"/>
            </a:xfrm>
            <a:custGeom>
              <a:avLst/>
              <a:gdLst/>
              <a:ahLst/>
              <a:cxnLst/>
              <a:rect l="l" t="t" r="r" b="b"/>
              <a:pathLst>
                <a:path w="7782" h="943" extrusionOk="0">
                  <a:moveTo>
                    <a:pt x="487" y="0"/>
                  </a:moveTo>
                  <a:cubicBezTo>
                    <a:pt x="213" y="0"/>
                    <a:pt x="0" y="213"/>
                    <a:pt x="0" y="487"/>
                  </a:cubicBezTo>
                  <a:cubicBezTo>
                    <a:pt x="0" y="730"/>
                    <a:pt x="213" y="943"/>
                    <a:pt x="487" y="943"/>
                  </a:cubicBezTo>
                  <a:lnTo>
                    <a:pt x="7326" y="943"/>
                  </a:lnTo>
                  <a:cubicBezTo>
                    <a:pt x="7569" y="943"/>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90;p43">
              <a:extLst>
                <a:ext uri="{FF2B5EF4-FFF2-40B4-BE49-F238E27FC236}">
                  <a16:creationId xmlns:a16="http://schemas.microsoft.com/office/drawing/2014/main" id="{1936EFD9-E2C9-438B-A92C-1DD9B501CD27}"/>
                </a:ext>
              </a:extLst>
            </p:cNvPr>
            <p:cNvSpPr/>
            <p:nvPr/>
          </p:nvSpPr>
          <p:spPr>
            <a:xfrm>
              <a:off x="2322000" y="4396300"/>
              <a:ext cx="24325" cy="23575"/>
            </a:xfrm>
            <a:custGeom>
              <a:avLst/>
              <a:gdLst/>
              <a:ahLst/>
              <a:cxnLst/>
              <a:rect l="l" t="t" r="r" b="b"/>
              <a:pathLst>
                <a:path w="973" h="943" extrusionOk="0">
                  <a:moveTo>
                    <a:pt x="456" y="1"/>
                  </a:moveTo>
                  <a:cubicBezTo>
                    <a:pt x="213" y="1"/>
                    <a:pt x="0" y="213"/>
                    <a:pt x="0" y="487"/>
                  </a:cubicBezTo>
                  <a:cubicBezTo>
                    <a:pt x="0" y="730"/>
                    <a:pt x="213" y="943"/>
                    <a:pt x="456" y="943"/>
                  </a:cubicBezTo>
                  <a:lnTo>
                    <a:pt x="486" y="943"/>
                  </a:lnTo>
                  <a:cubicBezTo>
                    <a:pt x="760" y="943"/>
                    <a:pt x="973" y="730"/>
                    <a:pt x="973" y="487"/>
                  </a:cubicBezTo>
                  <a:cubicBezTo>
                    <a:pt x="973" y="213"/>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91;p43">
              <a:extLst>
                <a:ext uri="{FF2B5EF4-FFF2-40B4-BE49-F238E27FC236}">
                  <a16:creationId xmlns:a16="http://schemas.microsoft.com/office/drawing/2014/main" id="{E99833AE-E1A9-4B93-911B-5919BC840591}"/>
                </a:ext>
              </a:extLst>
            </p:cNvPr>
            <p:cNvSpPr/>
            <p:nvPr/>
          </p:nvSpPr>
          <p:spPr>
            <a:xfrm>
              <a:off x="2322000" y="4334000"/>
              <a:ext cx="24325" cy="23575"/>
            </a:xfrm>
            <a:custGeom>
              <a:avLst/>
              <a:gdLst/>
              <a:ahLst/>
              <a:cxnLst/>
              <a:rect l="l" t="t" r="r" b="b"/>
              <a:pathLst>
                <a:path w="973" h="943" extrusionOk="0">
                  <a:moveTo>
                    <a:pt x="456" y="0"/>
                  </a:moveTo>
                  <a:cubicBezTo>
                    <a:pt x="213" y="0"/>
                    <a:pt x="0" y="213"/>
                    <a:pt x="0" y="487"/>
                  </a:cubicBezTo>
                  <a:cubicBezTo>
                    <a:pt x="0" y="730"/>
                    <a:pt x="213" y="942"/>
                    <a:pt x="456" y="942"/>
                  </a:cubicBezTo>
                  <a:lnTo>
                    <a:pt x="486" y="942"/>
                  </a:lnTo>
                  <a:cubicBezTo>
                    <a:pt x="760" y="942"/>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92;p43">
              <a:extLst>
                <a:ext uri="{FF2B5EF4-FFF2-40B4-BE49-F238E27FC236}">
                  <a16:creationId xmlns:a16="http://schemas.microsoft.com/office/drawing/2014/main" id="{D7A82BA0-D38D-49F3-A31B-AAF7EA7E1C87}"/>
                </a:ext>
              </a:extLst>
            </p:cNvPr>
            <p:cNvSpPr/>
            <p:nvPr/>
          </p:nvSpPr>
          <p:spPr>
            <a:xfrm>
              <a:off x="2322000" y="4271675"/>
              <a:ext cx="24325" cy="23600"/>
            </a:xfrm>
            <a:custGeom>
              <a:avLst/>
              <a:gdLst/>
              <a:ahLst/>
              <a:cxnLst/>
              <a:rect l="l" t="t" r="r" b="b"/>
              <a:pathLst>
                <a:path w="973" h="944" extrusionOk="0">
                  <a:moveTo>
                    <a:pt x="456" y="1"/>
                  </a:moveTo>
                  <a:cubicBezTo>
                    <a:pt x="213" y="1"/>
                    <a:pt x="0" y="214"/>
                    <a:pt x="0" y="487"/>
                  </a:cubicBezTo>
                  <a:cubicBezTo>
                    <a:pt x="0" y="730"/>
                    <a:pt x="213" y="943"/>
                    <a:pt x="456" y="943"/>
                  </a:cubicBezTo>
                  <a:lnTo>
                    <a:pt x="486" y="943"/>
                  </a:lnTo>
                  <a:cubicBezTo>
                    <a:pt x="760" y="943"/>
                    <a:pt x="973" y="730"/>
                    <a:pt x="973" y="487"/>
                  </a:cubicBezTo>
                  <a:cubicBezTo>
                    <a:pt x="973" y="214"/>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93;p43">
              <a:extLst>
                <a:ext uri="{FF2B5EF4-FFF2-40B4-BE49-F238E27FC236}">
                  <a16:creationId xmlns:a16="http://schemas.microsoft.com/office/drawing/2014/main" id="{22002063-21F8-4554-B0E7-383E13257DE0}"/>
                </a:ext>
              </a:extLst>
            </p:cNvPr>
            <p:cNvSpPr/>
            <p:nvPr/>
          </p:nvSpPr>
          <p:spPr>
            <a:xfrm>
              <a:off x="2322000" y="4209375"/>
              <a:ext cx="24325" cy="23575"/>
            </a:xfrm>
            <a:custGeom>
              <a:avLst/>
              <a:gdLst/>
              <a:ahLst/>
              <a:cxnLst/>
              <a:rect l="l" t="t" r="r" b="b"/>
              <a:pathLst>
                <a:path w="973" h="943" extrusionOk="0">
                  <a:moveTo>
                    <a:pt x="456" y="0"/>
                  </a:moveTo>
                  <a:cubicBezTo>
                    <a:pt x="213" y="0"/>
                    <a:pt x="0" y="213"/>
                    <a:pt x="0" y="487"/>
                  </a:cubicBezTo>
                  <a:cubicBezTo>
                    <a:pt x="0" y="730"/>
                    <a:pt x="213" y="943"/>
                    <a:pt x="456" y="943"/>
                  </a:cubicBezTo>
                  <a:lnTo>
                    <a:pt x="486" y="943"/>
                  </a:lnTo>
                  <a:cubicBezTo>
                    <a:pt x="760" y="943"/>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94;p43">
              <a:extLst>
                <a:ext uri="{FF2B5EF4-FFF2-40B4-BE49-F238E27FC236}">
                  <a16:creationId xmlns:a16="http://schemas.microsoft.com/office/drawing/2014/main" id="{8B0A53B7-53B8-4CF0-B51F-DB1C52D59475}"/>
                </a:ext>
              </a:extLst>
            </p:cNvPr>
            <p:cNvSpPr/>
            <p:nvPr/>
          </p:nvSpPr>
          <p:spPr>
            <a:xfrm>
              <a:off x="2654050" y="3541425"/>
              <a:ext cx="435450" cy="208250"/>
            </a:xfrm>
            <a:custGeom>
              <a:avLst/>
              <a:gdLst/>
              <a:ahLst/>
              <a:cxnLst/>
              <a:rect l="l" t="t" r="r" b="b"/>
              <a:pathLst>
                <a:path w="17418" h="8330" extrusionOk="0">
                  <a:moveTo>
                    <a:pt x="609" y="1"/>
                  </a:moveTo>
                  <a:cubicBezTo>
                    <a:pt x="275" y="1"/>
                    <a:pt x="1" y="274"/>
                    <a:pt x="1" y="639"/>
                  </a:cubicBezTo>
                  <a:cubicBezTo>
                    <a:pt x="1" y="973"/>
                    <a:pt x="275" y="1247"/>
                    <a:pt x="609" y="1247"/>
                  </a:cubicBezTo>
                  <a:lnTo>
                    <a:pt x="16202" y="1247"/>
                  </a:lnTo>
                  <a:lnTo>
                    <a:pt x="16202" y="7721"/>
                  </a:lnTo>
                  <a:cubicBezTo>
                    <a:pt x="16202" y="8055"/>
                    <a:pt x="16475" y="8329"/>
                    <a:pt x="16810" y="8329"/>
                  </a:cubicBezTo>
                  <a:cubicBezTo>
                    <a:pt x="17144" y="8329"/>
                    <a:pt x="17418" y="8055"/>
                    <a:pt x="17418" y="7721"/>
                  </a:cubicBezTo>
                  <a:lnTo>
                    <a:pt x="17418" y="639"/>
                  </a:lnTo>
                  <a:cubicBezTo>
                    <a:pt x="17418" y="274"/>
                    <a:pt x="17144" y="1"/>
                    <a:pt x="16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95;p43">
              <a:extLst>
                <a:ext uri="{FF2B5EF4-FFF2-40B4-BE49-F238E27FC236}">
                  <a16:creationId xmlns:a16="http://schemas.microsoft.com/office/drawing/2014/main" id="{B15E9942-BEA1-4887-A697-7C4E4D1E4604}"/>
                </a:ext>
              </a:extLst>
            </p:cNvPr>
            <p:cNvSpPr/>
            <p:nvPr/>
          </p:nvSpPr>
          <p:spPr>
            <a:xfrm>
              <a:off x="2684450" y="3515600"/>
              <a:ext cx="79050" cy="79050"/>
            </a:xfrm>
            <a:custGeom>
              <a:avLst/>
              <a:gdLst/>
              <a:ahLst/>
              <a:cxnLst/>
              <a:rect l="l" t="t" r="r" b="b"/>
              <a:pathLst>
                <a:path w="3162" h="3162" extrusionOk="0">
                  <a:moveTo>
                    <a:pt x="1" y="0"/>
                  </a:moveTo>
                  <a:lnTo>
                    <a:pt x="1" y="3161"/>
                  </a:lnTo>
                  <a:lnTo>
                    <a:pt x="1885" y="3161"/>
                  </a:lnTo>
                  <a:cubicBezTo>
                    <a:pt x="2584" y="3161"/>
                    <a:pt x="3162" y="2584"/>
                    <a:pt x="3162" y="1885"/>
                  </a:cubicBezTo>
                  <a:lnTo>
                    <a:pt x="3162" y="1277"/>
                  </a:lnTo>
                  <a:cubicBezTo>
                    <a:pt x="3162" y="578"/>
                    <a:pt x="2584" y="0"/>
                    <a:pt x="1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96;p43">
              <a:extLst>
                <a:ext uri="{FF2B5EF4-FFF2-40B4-BE49-F238E27FC236}">
                  <a16:creationId xmlns:a16="http://schemas.microsoft.com/office/drawing/2014/main" id="{2C2AFD26-5F9B-4238-855D-3306B2506A69}"/>
                </a:ext>
              </a:extLst>
            </p:cNvPr>
            <p:cNvSpPr/>
            <p:nvPr/>
          </p:nvSpPr>
          <p:spPr>
            <a:xfrm>
              <a:off x="3034775" y="3654650"/>
              <a:ext cx="79050" cy="79825"/>
            </a:xfrm>
            <a:custGeom>
              <a:avLst/>
              <a:gdLst/>
              <a:ahLst/>
              <a:cxnLst/>
              <a:rect l="l" t="t" r="r" b="b"/>
              <a:pathLst>
                <a:path w="3162" h="3193" extrusionOk="0">
                  <a:moveTo>
                    <a:pt x="1277" y="1"/>
                  </a:moveTo>
                  <a:cubicBezTo>
                    <a:pt x="578" y="1"/>
                    <a:pt x="0" y="578"/>
                    <a:pt x="0" y="1277"/>
                  </a:cubicBezTo>
                  <a:lnTo>
                    <a:pt x="0" y="3192"/>
                  </a:lnTo>
                  <a:lnTo>
                    <a:pt x="3161" y="3192"/>
                  </a:lnTo>
                  <a:lnTo>
                    <a:pt x="3161" y="1277"/>
                  </a:lnTo>
                  <a:cubicBezTo>
                    <a:pt x="3161" y="578"/>
                    <a:pt x="2584" y="1"/>
                    <a:pt x="1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97;p43">
              <a:extLst>
                <a:ext uri="{FF2B5EF4-FFF2-40B4-BE49-F238E27FC236}">
                  <a16:creationId xmlns:a16="http://schemas.microsoft.com/office/drawing/2014/main" id="{0333BAA7-25DF-4768-8F21-724887192723}"/>
                </a:ext>
              </a:extLst>
            </p:cNvPr>
            <p:cNvSpPr/>
            <p:nvPr/>
          </p:nvSpPr>
          <p:spPr>
            <a:xfrm>
              <a:off x="2845550" y="3734450"/>
              <a:ext cx="452175" cy="807775"/>
            </a:xfrm>
            <a:custGeom>
              <a:avLst/>
              <a:gdLst/>
              <a:ahLst/>
              <a:cxnLst/>
              <a:rect l="l" t="t" r="r" b="b"/>
              <a:pathLst>
                <a:path w="18087" h="32311" extrusionOk="0">
                  <a:moveTo>
                    <a:pt x="1703" y="0"/>
                  </a:moveTo>
                  <a:cubicBezTo>
                    <a:pt x="761" y="0"/>
                    <a:pt x="1" y="760"/>
                    <a:pt x="1" y="1672"/>
                  </a:cubicBezTo>
                  <a:lnTo>
                    <a:pt x="61" y="30639"/>
                  </a:lnTo>
                  <a:cubicBezTo>
                    <a:pt x="61" y="31095"/>
                    <a:pt x="244" y="31520"/>
                    <a:pt x="548" y="31824"/>
                  </a:cubicBezTo>
                  <a:cubicBezTo>
                    <a:pt x="852" y="32128"/>
                    <a:pt x="1277" y="32311"/>
                    <a:pt x="1733" y="32311"/>
                  </a:cubicBezTo>
                  <a:lnTo>
                    <a:pt x="16414" y="32311"/>
                  </a:lnTo>
                  <a:cubicBezTo>
                    <a:pt x="17357" y="32311"/>
                    <a:pt x="18086" y="31551"/>
                    <a:pt x="18086" y="30608"/>
                  </a:cubicBezTo>
                  <a:lnTo>
                    <a:pt x="18056" y="1672"/>
                  </a:lnTo>
                  <a:cubicBezTo>
                    <a:pt x="18056" y="730"/>
                    <a:pt x="17296" y="0"/>
                    <a:pt x="16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98;p43">
              <a:extLst>
                <a:ext uri="{FF2B5EF4-FFF2-40B4-BE49-F238E27FC236}">
                  <a16:creationId xmlns:a16="http://schemas.microsoft.com/office/drawing/2014/main" id="{0DE29AB0-ED34-4A47-91D0-908A49BA532B}"/>
                </a:ext>
              </a:extLst>
            </p:cNvPr>
            <p:cNvSpPr/>
            <p:nvPr/>
          </p:nvSpPr>
          <p:spPr>
            <a:xfrm>
              <a:off x="2830350" y="3832475"/>
              <a:ext cx="16000" cy="97275"/>
            </a:xfrm>
            <a:custGeom>
              <a:avLst/>
              <a:gdLst/>
              <a:ahLst/>
              <a:cxnLst/>
              <a:rect l="l" t="t" r="r" b="b"/>
              <a:pathLst>
                <a:path w="640" h="3891" extrusionOk="0">
                  <a:moveTo>
                    <a:pt x="609" y="0"/>
                  </a:moveTo>
                  <a:cubicBezTo>
                    <a:pt x="274" y="0"/>
                    <a:pt x="1" y="274"/>
                    <a:pt x="1" y="608"/>
                  </a:cubicBezTo>
                  <a:lnTo>
                    <a:pt x="1" y="3283"/>
                  </a:lnTo>
                  <a:cubicBezTo>
                    <a:pt x="1" y="3617"/>
                    <a:pt x="274" y="3891"/>
                    <a:pt x="639" y="3891"/>
                  </a:cubicBez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99;p43">
              <a:extLst>
                <a:ext uri="{FF2B5EF4-FFF2-40B4-BE49-F238E27FC236}">
                  <a16:creationId xmlns:a16="http://schemas.microsoft.com/office/drawing/2014/main" id="{A578A24B-1214-45C4-AC30-CF981C8737B8}"/>
                </a:ext>
              </a:extLst>
            </p:cNvPr>
            <p:cNvSpPr/>
            <p:nvPr/>
          </p:nvSpPr>
          <p:spPr>
            <a:xfrm>
              <a:off x="3296925" y="3846150"/>
              <a:ext cx="12950" cy="79050"/>
            </a:xfrm>
            <a:custGeom>
              <a:avLst/>
              <a:gdLst/>
              <a:ahLst/>
              <a:cxnLst/>
              <a:rect l="l" t="t" r="r" b="b"/>
              <a:pathLst>
                <a:path w="518" h="3162" extrusionOk="0">
                  <a:moveTo>
                    <a:pt x="1" y="0"/>
                  </a:moveTo>
                  <a:lnTo>
                    <a:pt x="1" y="3161"/>
                  </a:lnTo>
                  <a:cubicBezTo>
                    <a:pt x="274" y="3161"/>
                    <a:pt x="517" y="2949"/>
                    <a:pt x="517" y="2675"/>
                  </a:cubicBezTo>
                  <a:lnTo>
                    <a:pt x="487" y="487"/>
                  </a:lnTo>
                  <a:cubicBezTo>
                    <a:pt x="487" y="213"/>
                    <a:pt x="27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00;p43">
              <a:extLst>
                <a:ext uri="{FF2B5EF4-FFF2-40B4-BE49-F238E27FC236}">
                  <a16:creationId xmlns:a16="http://schemas.microsoft.com/office/drawing/2014/main" id="{956D6895-6DAF-4A3A-A2AE-00096B6A2317}"/>
                </a:ext>
              </a:extLst>
            </p:cNvPr>
            <p:cNvSpPr/>
            <p:nvPr/>
          </p:nvSpPr>
          <p:spPr>
            <a:xfrm>
              <a:off x="2831125" y="3942650"/>
              <a:ext cx="15225" cy="97300"/>
            </a:xfrm>
            <a:custGeom>
              <a:avLst/>
              <a:gdLst/>
              <a:ahLst/>
              <a:cxnLst/>
              <a:rect l="l" t="t" r="r" b="b"/>
              <a:pathLst>
                <a:path w="609" h="3892" extrusionOk="0">
                  <a:moveTo>
                    <a:pt x="608" y="1"/>
                  </a:moveTo>
                  <a:cubicBezTo>
                    <a:pt x="274" y="1"/>
                    <a:pt x="0" y="274"/>
                    <a:pt x="0" y="608"/>
                  </a:cubicBezTo>
                  <a:lnTo>
                    <a:pt x="0" y="3283"/>
                  </a:lnTo>
                  <a:cubicBezTo>
                    <a:pt x="0" y="3618"/>
                    <a:pt x="274" y="3891"/>
                    <a:pt x="608" y="3891"/>
                  </a:cubicBez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01;p43">
              <a:extLst>
                <a:ext uri="{FF2B5EF4-FFF2-40B4-BE49-F238E27FC236}">
                  <a16:creationId xmlns:a16="http://schemas.microsoft.com/office/drawing/2014/main" id="{81CFC588-BC19-485D-B634-17A15F4F8F8D}"/>
                </a:ext>
              </a:extLst>
            </p:cNvPr>
            <p:cNvSpPr/>
            <p:nvPr/>
          </p:nvSpPr>
          <p:spPr>
            <a:xfrm>
              <a:off x="2891900" y="3789900"/>
              <a:ext cx="364775" cy="693050"/>
            </a:xfrm>
            <a:custGeom>
              <a:avLst/>
              <a:gdLst/>
              <a:ahLst/>
              <a:cxnLst/>
              <a:rect l="l" t="t" r="r" b="b"/>
              <a:pathLst>
                <a:path w="14591" h="27722" extrusionOk="0">
                  <a:moveTo>
                    <a:pt x="13861" y="1"/>
                  </a:moveTo>
                  <a:lnTo>
                    <a:pt x="9211" y="31"/>
                  </a:lnTo>
                  <a:lnTo>
                    <a:pt x="700" y="31"/>
                  </a:lnTo>
                  <a:cubicBezTo>
                    <a:pt x="305" y="31"/>
                    <a:pt x="1" y="335"/>
                    <a:pt x="1" y="700"/>
                  </a:cubicBezTo>
                  <a:lnTo>
                    <a:pt x="1" y="6475"/>
                  </a:lnTo>
                  <a:lnTo>
                    <a:pt x="31" y="9880"/>
                  </a:lnTo>
                  <a:lnTo>
                    <a:pt x="31" y="16293"/>
                  </a:lnTo>
                  <a:lnTo>
                    <a:pt x="31" y="21612"/>
                  </a:lnTo>
                  <a:lnTo>
                    <a:pt x="31" y="27023"/>
                  </a:lnTo>
                  <a:cubicBezTo>
                    <a:pt x="31" y="27144"/>
                    <a:pt x="62" y="27235"/>
                    <a:pt x="92" y="27296"/>
                  </a:cubicBezTo>
                  <a:cubicBezTo>
                    <a:pt x="122" y="27357"/>
                    <a:pt x="153" y="27387"/>
                    <a:pt x="153" y="27418"/>
                  </a:cubicBezTo>
                  <a:cubicBezTo>
                    <a:pt x="274" y="27600"/>
                    <a:pt x="487" y="27722"/>
                    <a:pt x="730" y="27722"/>
                  </a:cubicBezTo>
                  <a:lnTo>
                    <a:pt x="3040" y="27722"/>
                  </a:lnTo>
                  <a:lnTo>
                    <a:pt x="13892" y="27691"/>
                  </a:lnTo>
                  <a:cubicBezTo>
                    <a:pt x="14287" y="27691"/>
                    <a:pt x="14591" y="27387"/>
                    <a:pt x="14591" y="27023"/>
                  </a:cubicBezTo>
                  <a:lnTo>
                    <a:pt x="14560" y="15351"/>
                  </a:lnTo>
                  <a:lnTo>
                    <a:pt x="14560" y="11855"/>
                  </a:lnTo>
                  <a:lnTo>
                    <a:pt x="14560" y="6019"/>
                  </a:lnTo>
                  <a:lnTo>
                    <a:pt x="14560" y="700"/>
                  </a:lnTo>
                  <a:cubicBezTo>
                    <a:pt x="14560" y="670"/>
                    <a:pt x="14560" y="639"/>
                    <a:pt x="14530" y="609"/>
                  </a:cubicBezTo>
                  <a:cubicBezTo>
                    <a:pt x="14530" y="366"/>
                    <a:pt x="14348" y="153"/>
                    <a:pt x="14135" y="62"/>
                  </a:cubicBezTo>
                  <a:cubicBezTo>
                    <a:pt x="14074" y="31"/>
                    <a:pt x="13952" y="1"/>
                    <a:pt x="13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02;p43">
              <a:extLst>
                <a:ext uri="{FF2B5EF4-FFF2-40B4-BE49-F238E27FC236}">
                  <a16:creationId xmlns:a16="http://schemas.microsoft.com/office/drawing/2014/main" id="{BB375CA2-F671-4524-9ADA-23818F64DFD7}"/>
                </a:ext>
              </a:extLst>
            </p:cNvPr>
            <p:cNvSpPr/>
            <p:nvPr/>
          </p:nvSpPr>
          <p:spPr>
            <a:xfrm>
              <a:off x="2932175" y="3998875"/>
              <a:ext cx="297150" cy="297900"/>
            </a:xfrm>
            <a:custGeom>
              <a:avLst/>
              <a:gdLst/>
              <a:ahLst/>
              <a:cxnLst/>
              <a:rect l="l" t="t" r="r" b="b"/>
              <a:pathLst>
                <a:path w="11886" h="11916" extrusionOk="0">
                  <a:moveTo>
                    <a:pt x="4712" y="609"/>
                  </a:moveTo>
                  <a:lnTo>
                    <a:pt x="4712" y="609"/>
                  </a:lnTo>
                  <a:cubicBezTo>
                    <a:pt x="4439" y="882"/>
                    <a:pt x="4195" y="1217"/>
                    <a:pt x="3952" y="1551"/>
                  </a:cubicBezTo>
                  <a:cubicBezTo>
                    <a:pt x="3648" y="2007"/>
                    <a:pt x="3375" y="2493"/>
                    <a:pt x="3162" y="3010"/>
                  </a:cubicBezTo>
                  <a:lnTo>
                    <a:pt x="1308" y="3010"/>
                  </a:lnTo>
                  <a:cubicBezTo>
                    <a:pt x="2098" y="1794"/>
                    <a:pt x="3314" y="913"/>
                    <a:pt x="4712" y="609"/>
                  </a:cubicBezTo>
                  <a:close/>
                  <a:moveTo>
                    <a:pt x="5685" y="487"/>
                  </a:moveTo>
                  <a:lnTo>
                    <a:pt x="5685" y="3010"/>
                  </a:lnTo>
                  <a:lnTo>
                    <a:pt x="3679" y="3010"/>
                  </a:lnTo>
                  <a:cubicBezTo>
                    <a:pt x="3861" y="2615"/>
                    <a:pt x="4074" y="2220"/>
                    <a:pt x="4347" y="1825"/>
                  </a:cubicBezTo>
                  <a:cubicBezTo>
                    <a:pt x="4834" y="1125"/>
                    <a:pt x="5350" y="669"/>
                    <a:pt x="5563" y="487"/>
                  </a:cubicBezTo>
                  <a:close/>
                  <a:moveTo>
                    <a:pt x="6384" y="487"/>
                  </a:moveTo>
                  <a:cubicBezTo>
                    <a:pt x="6688" y="730"/>
                    <a:pt x="7630" y="1612"/>
                    <a:pt x="8268" y="3010"/>
                  </a:cubicBezTo>
                  <a:lnTo>
                    <a:pt x="6171" y="3010"/>
                  </a:lnTo>
                  <a:lnTo>
                    <a:pt x="6171" y="487"/>
                  </a:lnTo>
                  <a:close/>
                  <a:moveTo>
                    <a:pt x="7235" y="609"/>
                  </a:moveTo>
                  <a:lnTo>
                    <a:pt x="7235" y="609"/>
                  </a:lnTo>
                  <a:cubicBezTo>
                    <a:pt x="8603" y="943"/>
                    <a:pt x="9788" y="1825"/>
                    <a:pt x="10548" y="3010"/>
                  </a:cubicBezTo>
                  <a:lnTo>
                    <a:pt x="8785" y="3010"/>
                  </a:lnTo>
                  <a:cubicBezTo>
                    <a:pt x="8572" y="2493"/>
                    <a:pt x="8299" y="2007"/>
                    <a:pt x="7964" y="1551"/>
                  </a:cubicBezTo>
                  <a:cubicBezTo>
                    <a:pt x="7752" y="1217"/>
                    <a:pt x="7509" y="913"/>
                    <a:pt x="7235" y="609"/>
                  </a:cubicBezTo>
                  <a:close/>
                  <a:moveTo>
                    <a:pt x="2980" y="3496"/>
                  </a:moveTo>
                  <a:cubicBezTo>
                    <a:pt x="2736" y="4165"/>
                    <a:pt x="2615" y="4864"/>
                    <a:pt x="2584" y="5594"/>
                  </a:cubicBezTo>
                  <a:lnTo>
                    <a:pt x="487" y="5594"/>
                  </a:lnTo>
                  <a:cubicBezTo>
                    <a:pt x="518" y="4834"/>
                    <a:pt x="730" y="4135"/>
                    <a:pt x="1065" y="3496"/>
                  </a:cubicBezTo>
                  <a:close/>
                  <a:moveTo>
                    <a:pt x="5715" y="3496"/>
                  </a:moveTo>
                  <a:lnTo>
                    <a:pt x="5715" y="5594"/>
                  </a:lnTo>
                  <a:lnTo>
                    <a:pt x="3071" y="5594"/>
                  </a:lnTo>
                  <a:cubicBezTo>
                    <a:pt x="3101" y="4864"/>
                    <a:pt x="3223" y="4165"/>
                    <a:pt x="3496" y="3496"/>
                  </a:cubicBezTo>
                  <a:close/>
                  <a:moveTo>
                    <a:pt x="8451" y="3496"/>
                  </a:moveTo>
                  <a:cubicBezTo>
                    <a:pt x="8694" y="4165"/>
                    <a:pt x="8846" y="4864"/>
                    <a:pt x="8876" y="5594"/>
                  </a:cubicBezTo>
                  <a:lnTo>
                    <a:pt x="6171" y="5594"/>
                  </a:lnTo>
                  <a:lnTo>
                    <a:pt x="6171" y="3496"/>
                  </a:lnTo>
                  <a:close/>
                  <a:moveTo>
                    <a:pt x="10822" y="3496"/>
                  </a:moveTo>
                  <a:cubicBezTo>
                    <a:pt x="11156" y="4135"/>
                    <a:pt x="11369" y="4834"/>
                    <a:pt x="11399" y="5594"/>
                  </a:cubicBezTo>
                  <a:lnTo>
                    <a:pt x="9363" y="5594"/>
                  </a:lnTo>
                  <a:cubicBezTo>
                    <a:pt x="9332" y="4864"/>
                    <a:pt x="9180" y="4165"/>
                    <a:pt x="8968" y="3496"/>
                  </a:cubicBezTo>
                  <a:close/>
                  <a:moveTo>
                    <a:pt x="2584" y="6049"/>
                  </a:moveTo>
                  <a:cubicBezTo>
                    <a:pt x="2615" y="6779"/>
                    <a:pt x="2706" y="7508"/>
                    <a:pt x="2888" y="8147"/>
                  </a:cubicBezTo>
                  <a:lnTo>
                    <a:pt x="943" y="8147"/>
                  </a:lnTo>
                  <a:cubicBezTo>
                    <a:pt x="639" y="7478"/>
                    <a:pt x="487" y="6779"/>
                    <a:pt x="457" y="6049"/>
                  </a:cubicBezTo>
                  <a:close/>
                  <a:moveTo>
                    <a:pt x="5715" y="6049"/>
                  </a:moveTo>
                  <a:lnTo>
                    <a:pt x="5715" y="8147"/>
                  </a:lnTo>
                  <a:lnTo>
                    <a:pt x="3375" y="8147"/>
                  </a:lnTo>
                  <a:cubicBezTo>
                    <a:pt x="3192" y="7508"/>
                    <a:pt x="3071" y="6809"/>
                    <a:pt x="3071" y="6049"/>
                  </a:cubicBezTo>
                  <a:close/>
                  <a:moveTo>
                    <a:pt x="8876" y="6049"/>
                  </a:moveTo>
                  <a:cubicBezTo>
                    <a:pt x="8846" y="6809"/>
                    <a:pt x="8755" y="7508"/>
                    <a:pt x="8542" y="8147"/>
                  </a:cubicBezTo>
                  <a:lnTo>
                    <a:pt x="6171" y="8147"/>
                  </a:lnTo>
                  <a:lnTo>
                    <a:pt x="6171" y="6049"/>
                  </a:lnTo>
                  <a:close/>
                  <a:moveTo>
                    <a:pt x="11430" y="6049"/>
                  </a:moveTo>
                  <a:cubicBezTo>
                    <a:pt x="11399" y="6779"/>
                    <a:pt x="11247" y="7478"/>
                    <a:pt x="10943" y="8147"/>
                  </a:cubicBezTo>
                  <a:lnTo>
                    <a:pt x="9059" y="8147"/>
                  </a:lnTo>
                  <a:cubicBezTo>
                    <a:pt x="9241" y="7478"/>
                    <a:pt x="9332" y="6779"/>
                    <a:pt x="9363" y="6049"/>
                  </a:cubicBezTo>
                  <a:close/>
                  <a:moveTo>
                    <a:pt x="10700" y="8633"/>
                  </a:moveTo>
                  <a:cubicBezTo>
                    <a:pt x="9940" y="10001"/>
                    <a:pt x="8664" y="10943"/>
                    <a:pt x="7144" y="11278"/>
                  </a:cubicBezTo>
                  <a:cubicBezTo>
                    <a:pt x="7417" y="11065"/>
                    <a:pt x="7661" y="10791"/>
                    <a:pt x="7873" y="10518"/>
                  </a:cubicBezTo>
                  <a:cubicBezTo>
                    <a:pt x="8299" y="9971"/>
                    <a:pt x="8664" y="9332"/>
                    <a:pt x="8907" y="8633"/>
                  </a:cubicBezTo>
                  <a:close/>
                  <a:moveTo>
                    <a:pt x="3040" y="8633"/>
                  </a:moveTo>
                  <a:cubicBezTo>
                    <a:pt x="3284" y="9332"/>
                    <a:pt x="3648" y="9971"/>
                    <a:pt x="4074" y="10518"/>
                  </a:cubicBezTo>
                  <a:cubicBezTo>
                    <a:pt x="4287" y="10791"/>
                    <a:pt x="4530" y="11065"/>
                    <a:pt x="4803" y="11308"/>
                  </a:cubicBezTo>
                  <a:cubicBezTo>
                    <a:pt x="3284" y="10974"/>
                    <a:pt x="1946" y="10001"/>
                    <a:pt x="1156" y="8633"/>
                  </a:cubicBezTo>
                  <a:close/>
                  <a:moveTo>
                    <a:pt x="5715" y="8633"/>
                  </a:moveTo>
                  <a:lnTo>
                    <a:pt x="5715" y="11369"/>
                  </a:lnTo>
                  <a:cubicBezTo>
                    <a:pt x="5350" y="11156"/>
                    <a:pt x="4195" y="10335"/>
                    <a:pt x="3557" y="8633"/>
                  </a:cubicBezTo>
                  <a:close/>
                  <a:moveTo>
                    <a:pt x="8390" y="8633"/>
                  </a:moveTo>
                  <a:cubicBezTo>
                    <a:pt x="8177" y="9211"/>
                    <a:pt x="7873" y="9758"/>
                    <a:pt x="7509" y="10214"/>
                  </a:cubicBezTo>
                  <a:cubicBezTo>
                    <a:pt x="6931" y="10943"/>
                    <a:pt x="6354" y="11308"/>
                    <a:pt x="6171" y="11399"/>
                  </a:cubicBezTo>
                  <a:lnTo>
                    <a:pt x="6171" y="8633"/>
                  </a:lnTo>
                  <a:close/>
                  <a:moveTo>
                    <a:pt x="5928" y="1"/>
                  </a:moveTo>
                  <a:cubicBezTo>
                    <a:pt x="2645" y="1"/>
                    <a:pt x="1" y="2676"/>
                    <a:pt x="1" y="5958"/>
                  </a:cubicBezTo>
                  <a:cubicBezTo>
                    <a:pt x="1" y="9241"/>
                    <a:pt x="2645" y="11916"/>
                    <a:pt x="5928" y="11916"/>
                  </a:cubicBezTo>
                  <a:cubicBezTo>
                    <a:pt x="9211" y="11916"/>
                    <a:pt x="11886" y="9241"/>
                    <a:pt x="11886" y="5958"/>
                  </a:cubicBezTo>
                  <a:cubicBezTo>
                    <a:pt x="11886" y="2676"/>
                    <a:pt x="9211" y="1"/>
                    <a:pt x="5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03;p43">
              <a:extLst>
                <a:ext uri="{FF2B5EF4-FFF2-40B4-BE49-F238E27FC236}">
                  <a16:creationId xmlns:a16="http://schemas.microsoft.com/office/drawing/2014/main" id="{CB43CBCE-55BB-412B-A026-A76BD44CD736}"/>
                </a:ext>
              </a:extLst>
            </p:cNvPr>
            <p:cNvSpPr/>
            <p:nvPr/>
          </p:nvSpPr>
          <p:spPr>
            <a:xfrm>
              <a:off x="2953450" y="3783075"/>
              <a:ext cx="241675" cy="43325"/>
            </a:xfrm>
            <a:custGeom>
              <a:avLst/>
              <a:gdLst/>
              <a:ahLst/>
              <a:cxnLst/>
              <a:rect l="l" t="t" r="r" b="b"/>
              <a:pathLst>
                <a:path w="9667" h="1733" extrusionOk="0">
                  <a:moveTo>
                    <a:pt x="9484" y="0"/>
                  </a:moveTo>
                  <a:lnTo>
                    <a:pt x="183" y="31"/>
                  </a:lnTo>
                  <a:cubicBezTo>
                    <a:pt x="92" y="31"/>
                    <a:pt x="1" y="122"/>
                    <a:pt x="1" y="244"/>
                  </a:cubicBezTo>
                  <a:lnTo>
                    <a:pt x="670" y="1277"/>
                  </a:lnTo>
                  <a:cubicBezTo>
                    <a:pt x="882" y="1551"/>
                    <a:pt x="1186" y="1733"/>
                    <a:pt x="1551" y="1733"/>
                  </a:cubicBezTo>
                  <a:lnTo>
                    <a:pt x="8147" y="1733"/>
                  </a:lnTo>
                  <a:cubicBezTo>
                    <a:pt x="8481" y="1733"/>
                    <a:pt x="8816" y="1551"/>
                    <a:pt x="8998" y="1247"/>
                  </a:cubicBezTo>
                  <a:lnTo>
                    <a:pt x="9667" y="213"/>
                  </a:lnTo>
                  <a:cubicBezTo>
                    <a:pt x="9667" y="122"/>
                    <a:pt x="9576" y="31"/>
                    <a:pt x="9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04;p43">
              <a:extLst>
                <a:ext uri="{FF2B5EF4-FFF2-40B4-BE49-F238E27FC236}">
                  <a16:creationId xmlns:a16="http://schemas.microsoft.com/office/drawing/2014/main" id="{94D06DBA-016B-4DA8-A691-A500C057FE4D}"/>
                </a:ext>
              </a:extLst>
            </p:cNvPr>
            <p:cNvSpPr/>
            <p:nvPr/>
          </p:nvSpPr>
          <p:spPr>
            <a:xfrm>
              <a:off x="2985375" y="3793700"/>
              <a:ext cx="152000" cy="10675"/>
            </a:xfrm>
            <a:custGeom>
              <a:avLst/>
              <a:gdLst/>
              <a:ahLst/>
              <a:cxnLst/>
              <a:rect l="l" t="t" r="r" b="b"/>
              <a:pathLst>
                <a:path w="6080" h="427" extrusionOk="0">
                  <a:moveTo>
                    <a:pt x="213" y="1"/>
                  </a:moveTo>
                  <a:cubicBezTo>
                    <a:pt x="92" y="1"/>
                    <a:pt x="1" y="123"/>
                    <a:pt x="1" y="214"/>
                  </a:cubicBezTo>
                  <a:cubicBezTo>
                    <a:pt x="1" y="335"/>
                    <a:pt x="92" y="427"/>
                    <a:pt x="213" y="427"/>
                  </a:cubicBezTo>
                  <a:lnTo>
                    <a:pt x="5867" y="427"/>
                  </a:lnTo>
                  <a:cubicBezTo>
                    <a:pt x="5988" y="427"/>
                    <a:pt x="6080" y="335"/>
                    <a:pt x="6080" y="214"/>
                  </a:cubicBezTo>
                  <a:cubicBezTo>
                    <a:pt x="6080" y="92"/>
                    <a:pt x="5988" y="1"/>
                    <a:pt x="5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05;p43">
              <a:extLst>
                <a:ext uri="{FF2B5EF4-FFF2-40B4-BE49-F238E27FC236}">
                  <a16:creationId xmlns:a16="http://schemas.microsoft.com/office/drawing/2014/main" id="{9B4BB693-37E2-45CF-A41F-8D3D76D54104}"/>
                </a:ext>
              </a:extLst>
            </p:cNvPr>
            <p:cNvSpPr/>
            <p:nvPr/>
          </p:nvSpPr>
          <p:spPr>
            <a:xfrm>
              <a:off x="3151850" y="3792100"/>
              <a:ext cx="13575" cy="13125"/>
            </a:xfrm>
            <a:custGeom>
              <a:avLst/>
              <a:gdLst/>
              <a:ahLst/>
              <a:cxnLst/>
              <a:rect l="l" t="t" r="r" b="b"/>
              <a:pathLst>
                <a:path w="543" h="525" extrusionOk="0">
                  <a:moveTo>
                    <a:pt x="286" y="0"/>
                  </a:moveTo>
                  <a:cubicBezTo>
                    <a:pt x="125" y="0"/>
                    <a:pt x="1" y="142"/>
                    <a:pt x="29" y="308"/>
                  </a:cubicBezTo>
                  <a:cubicBezTo>
                    <a:pt x="29" y="399"/>
                    <a:pt x="120" y="491"/>
                    <a:pt x="211" y="521"/>
                  </a:cubicBezTo>
                  <a:cubicBezTo>
                    <a:pt x="227" y="524"/>
                    <a:pt x="242" y="525"/>
                    <a:pt x="257" y="525"/>
                  </a:cubicBezTo>
                  <a:cubicBezTo>
                    <a:pt x="418" y="525"/>
                    <a:pt x="543" y="384"/>
                    <a:pt x="515" y="217"/>
                  </a:cubicBezTo>
                  <a:cubicBezTo>
                    <a:pt x="485" y="126"/>
                    <a:pt x="424" y="35"/>
                    <a:pt x="333" y="4"/>
                  </a:cubicBezTo>
                  <a:cubicBezTo>
                    <a:pt x="317" y="2"/>
                    <a:pt x="30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440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1C5ACF4-50C7-D93D-DE39-AC4B12CBF6CA}"/>
              </a:ext>
            </a:extLst>
          </p:cNvPr>
          <p:cNvSpPr/>
          <p:nvPr/>
        </p:nvSpPr>
        <p:spPr>
          <a:xfrm>
            <a:off x="2519703" y="561666"/>
            <a:ext cx="4107007" cy="411572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685800">
              <a:buClrTx/>
            </a:pPr>
            <a:endParaRPr lang="es-ES" sz="1350" kern="1200">
              <a:solidFill>
                <a:prstClr val="white"/>
              </a:solidFill>
              <a:latin typeface="Encode Sans Medium" panose="020B0604020202020204" charset="0"/>
            </a:endParaRPr>
          </a:p>
        </p:txBody>
      </p:sp>
      <p:sp>
        <p:nvSpPr>
          <p:cNvPr id="5" name="Elipse 4">
            <a:extLst>
              <a:ext uri="{FF2B5EF4-FFF2-40B4-BE49-F238E27FC236}">
                <a16:creationId xmlns:a16="http://schemas.microsoft.com/office/drawing/2014/main" id="{2DD31720-2ED9-59C3-3DBD-0BF73136C72E}"/>
              </a:ext>
            </a:extLst>
          </p:cNvPr>
          <p:cNvSpPr/>
          <p:nvPr/>
        </p:nvSpPr>
        <p:spPr>
          <a:xfrm>
            <a:off x="3543949" y="1585912"/>
            <a:ext cx="2051091" cy="2059813"/>
          </a:xfrm>
          <a:prstGeom prst="ellips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ES" sz="1350" kern="1200">
              <a:solidFill>
                <a:prstClr val="white"/>
              </a:solidFill>
              <a:latin typeface="Encode Sans Medium" panose="020B0604020202020204" charset="0"/>
            </a:endParaRPr>
          </a:p>
        </p:txBody>
      </p:sp>
      <p:sp>
        <p:nvSpPr>
          <p:cNvPr id="7" name="CuadroTexto 6">
            <a:extLst>
              <a:ext uri="{FF2B5EF4-FFF2-40B4-BE49-F238E27FC236}">
                <a16:creationId xmlns:a16="http://schemas.microsoft.com/office/drawing/2014/main" id="{091B9946-81A9-9E23-6D9B-F34F08E0B8E9}"/>
              </a:ext>
            </a:extLst>
          </p:cNvPr>
          <p:cNvSpPr txBox="1"/>
          <p:nvPr/>
        </p:nvSpPr>
        <p:spPr>
          <a:xfrm>
            <a:off x="3848927" y="3131765"/>
            <a:ext cx="1518882"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n-US" sz="1350" kern="1200" dirty="0">
                <a:solidFill>
                  <a:prstClr val="black"/>
                </a:solidFill>
                <a:latin typeface="Encode Sans Medium" panose="020B0604020202020204" charset="0"/>
                <a:ea typeface="+mn-ea"/>
                <a:cs typeface="+mn-cs"/>
              </a:rPr>
              <a:t>Target audience</a:t>
            </a:r>
            <a:endParaRPr lang="en-US" sz="1350" kern="1200" dirty="0">
              <a:solidFill>
                <a:prstClr val="black"/>
              </a:solidFill>
              <a:latin typeface="Encode Sans Medium" panose="020B0604020202020204" charset="0"/>
              <a:ea typeface="+mn-ea"/>
              <a:cs typeface="Calibri"/>
            </a:endParaRPr>
          </a:p>
        </p:txBody>
      </p:sp>
      <p:sp>
        <p:nvSpPr>
          <p:cNvPr id="9" name="CuadroTexto 8">
            <a:extLst>
              <a:ext uri="{FF2B5EF4-FFF2-40B4-BE49-F238E27FC236}">
                <a16:creationId xmlns:a16="http://schemas.microsoft.com/office/drawing/2014/main" id="{BFBB5767-ED61-AD89-6BCB-2E51815168A5}"/>
              </a:ext>
            </a:extLst>
          </p:cNvPr>
          <p:cNvSpPr txBox="1"/>
          <p:nvPr/>
        </p:nvSpPr>
        <p:spPr>
          <a:xfrm>
            <a:off x="3770454" y="762785"/>
            <a:ext cx="1733797"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n-US" sz="1350" kern="1200" dirty="0">
                <a:solidFill>
                  <a:prstClr val="black"/>
                </a:solidFill>
                <a:latin typeface="Encode Sans Medium" panose="020B0604020202020204" charset="0"/>
                <a:ea typeface="+mn-ea"/>
                <a:cs typeface="+mn-cs"/>
              </a:rPr>
              <a:t>Direct Stakeholder</a:t>
            </a:r>
            <a:endParaRPr lang="en-US" sz="1350" kern="1200" dirty="0">
              <a:solidFill>
                <a:prstClr val="black"/>
              </a:solidFill>
              <a:latin typeface="Encode Sans Medium" panose="020B0604020202020204" charset="0"/>
              <a:ea typeface="+mn-ea"/>
              <a:cs typeface="Calibri"/>
            </a:endParaRPr>
          </a:p>
        </p:txBody>
      </p:sp>
      <p:sp>
        <p:nvSpPr>
          <p:cNvPr id="10" name="CuadroTexto 9">
            <a:extLst>
              <a:ext uri="{FF2B5EF4-FFF2-40B4-BE49-F238E27FC236}">
                <a16:creationId xmlns:a16="http://schemas.microsoft.com/office/drawing/2014/main" id="{3EE41633-19DB-1FE5-6916-77E7DFBC8FC3}"/>
              </a:ext>
            </a:extLst>
          </p:cNvPr>
          <p:cNvSpPr txBox="1"/>
          <p:nvPr/>
        </p:nvSpPr>
        <p:spPr>
          <a:xfrm>
            <a:off x="3795001" y="177943"/>
            <a:ext cx="1800039"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n-US" sz="1350" kern="1200" dirty="0">
                <a:solidFill>
                  <a:prstClr val="black"/>
                </a:solidFill>
                <a:latin typeface="Encode Sans Medium" panose="020B0604020202020204" charset="0"/>
                <a:ea typeface="+mn-ea"/>
                <a:cs typeface="+mn-cs"/>
              </a:rPr>
              <a:t>Indirect Stakeholder</a:t>
            </a:r>
            <a:endParaRPr lang="en-US" sz="1350" kern="1200" dirty="0">
              <a:solidFill>
                <a:prstClr val="black"/>
              </a:solidFill>
              <a:latin typeface="Encode Sans Medium" panose="020B0604020202020204" charset="0"/>
              <a:ea typeface="+mn-ea"/>
              <a:cs typeface="Calibri"/>
            </a:endParaRPr>
          </a:p>
        </p:txBody>
      </p:sp>
      <p:sp>
        <p:nvSpPr>
          <p:cNvPr id="2" name="CuadroTexto 1">
            <a:extLst>
              <a:ext uri="{FF2B5EF4-FFF2-40B4-BE49-F238E27FC236}">
                <a16:creationId xmlns:a16="http://schemas.microsoft.com/office/drawing/2014/main" id="{FA709759-102C-FC90-062D-4E69D6F6AE9A}"/>
              </a:ext>
            </a:extLst>
          </p:cNvPr>
          <p:cNvSpPr txBox="1"/>
          <p:nvPr/>
        </p:nvSpPr>
        <p:spPr>
          <a:xfrm>
            <a:off x="4776339" y="2411121"/>
            <a:ext cx="1064419" cy="48474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Área de ventas</a:t>
            </a:r>
          </a:p>
        </p:txBody>
      </p:sp>
      <p:sp>
        <p:nvSpPr>
          <p:cNvPr id="8" name="CuadroTexto 7">
            <a:extLst>
              <a:ext uri="{FF2B5EF4-FFF2-40B4-BE49-F238E27FC236}">
                <a16:creationId xmlns:a16="http://schemas.microsoft.com/office/drawing/2014/main" id="{0E23CE6A-9BAF-6C84-227B-1860F02CAFD5}"/>
              </a:ext>
            </a:extLst>
          </p:cNvPr>
          <p:cNvSpPr txBox="1"/>
          <p:nvPr/>
        </p:nvSpPr>
        <p:spPr>
          <a:xfrm>
            <a:off x="5022057" y="1100137"/>
            <a:ext cx="1064419" cy="48474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Dirección general</a:t>
            </a:r>
            <a:endParaRPr lang="es-ES" sz="1350" kern="1200" dirty="0">
              <a:solidFill>
                <a:prstClr val="black"/>
              </a:solidFill>
              <a:latin typeface="Encode Sans Medium" panose="020B0604020202020204" charset="0"/>
              <a:ea typeface="+mn-ea"/>
              <a:cs typeface="+mn-cs"/>
            </a:endParaRPr>
          </a:p>
        </p:txBody>
      </p:sp>
      <p:sp>
        <p:nvSpPr>
          <p:cNvPr id="11" name="CuadroTexto 10">
            <a:extLst>
              <a:ext uri="{FF2B5EF4-FFF2-40B4-BE49-F238E27FC236}">
                <a16:creationId xmlns:a16="http://schemas.microsoft.com/office/drawing/2014/main" id="{2A89C6DE-DEEE-FD3A-04E3-E0DB9BF97AF3}"/>
              </a:ext>
            </a:extLst>
          </p:cNvPr>
          <p:cNvSpPr txBox="1"/>
          <p:nvPr/>
        </p:nvSpPr>
        <p:spPr>
          <a:xfrm>
            <a:off x="6700837" y="1621631"/>
            <a:ext cx="1064419" cy="48474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Área de confección</a:t>
            </a:r>
            <a:endParaRPr lang="es-ES" sz="1350" kern="1200" dirty="0">
              <a:solidFill>
                <a:prstClr val="black"/>
              </a:solidFill>
              <a:latin typeface="Encode Sans Medium" panose="020B0604020202020204" charset="0"/>
              <a:ea typeface="+mn-ea"/>
              <a:cs typeface="+mn-cs"/>
            </a:endParaRPr>
          </a:p>
        </p:txBody>
      </p:sp>
      <p:sp>
        <p:nvSpPr>
          <p:cNvPr id="12" name="CuadroTexto 11">
            <a:extLst>
              <a:ext uri="{FF2B5EF4-FFF2-40B4-BE49-F238E27FC236}">
                <a16:creationId xmlns:a16="http://schemas.microsoft.com/office/drawing/2014/main" id="{E755516C-89B6-836E-B33B-1AC3DEAB1B13}"/>
              </a:ext>
            </a:extLst>
          </p:cNvPr>
          <p:cNvSpPr txBox="1"/>
          <p:nvPr/>
        </p:nvSpPr>
        <p:spPr>
          <a:xfrm rot="-10800000" flipV="1">
            <a:off x="3793331" y="3870305"/>
            <a:ext cx="1668993" cy="27699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Vendedores</a:t>
            </a:r>
            <a:endParaRPr lang="es-ES" sz="1350" kern="1200" dirty="0">
              <a:solidFill>
                <a:prstClr val="black"/>
              </a:solidFill>
              <a:latin typeface="Encode Sans Medium" panose="020B0604020202020204" charset="0"/>
              <a:ea typeface="+mn-ea"/>
              <a:cs typeface="+mn-cs"/>
            </a:endParaRPr>
          </a:p>
        </p:txBody>
      </p:sp>
      <p:sp>
        <p:nvSpPr>
          <p:cNvPr id="13" name="CuadroTexto 12">
            <a:extLst>
              <a:ext uri="{FF2B5EF4-FFF2-40B4-BE49-F238E27FC236}">
                <a16:creationId xmlns:a16="http://schemas.microsoft.com/office/drawing/2014/main" id="{FC0DF9A6-00F4-ABEB-9A07-17C8F2F78161}"/>
              </a:ext>
            </a:extLst>
          </p:cNvPr>
          <p:cNvSpPr txBox="1"/>
          <p:nvPr/>
        </p:nvSpPr>
        <p:spPr>
          <a:xfrm rot="-10800000" flipV="1">
            <a:off x="1407318" y="612755"/>
            <a:ext cx="1240676" cy="27699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Domiciliarios</a:t>
            </a:r>
            <a:endParaRPr lang="es-ES" sz="1350" kern="1200" dirty="0">
              <a:solidFill>
                <a:prstClr val="black"/>
              </a:solidFill>
              <a:latin typeface="Encode Sans Medium" panose="020B0604020202020204" charset="0"/>
              <a:ea typeface="+mn-ea"/>
              <a:cs typeface="+mn-cs"/>
            </a:endParaRPr>
          </a:p>
        </p:txBody>
      </p:sp>
      <p:sp>
        <p:nvSpPr>
          <p:cNvPr id="15" name="CuadroTexto 14">
            <a:extLst>
              <a:ext uri="{FF2B5EF4-FFF2-40B4-BE49-F238E27FC236}">
                <a16:creationId xmlns:a16="http://schemas.microsoft.com/office/drawing/2014/main" id="{6DB019BF-EBF7-A363-559C-852F61A778E8}"/>
              </a:ext>
            </a:extLst>
          </p:cNvPr>
          <p:cNvSpPr txBox="1"/>
          <p:nvPr/>
        </p:nvSpPr>
        <p:spPr>
          <a:xfrm>
            <a:off x="2943225" y="1100137"/>
            <a:ext cx="1064419" cy="90024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Área de marketing y publicidad</a:t>
            </a:r>
            <a:endParaRPr lang="es-ES" sz="1350" kern="1200" dirty="0">
              <a:solidFill>
                <a:prstClr val="black"/>
              </a:solidFill>
              <a:latin typeface="Encode Sans Medium" panose="020B0604020202020204" charset="0"/>
              <a:ea typeface="+mn-ea"/>
              <a:cs typeface="+mn-cs"/>
            </a:endParaRPr>
          </a:p>
        </p:txBody>
      </p:sp>
      <p:sp>
        <p:nvSpPr>
          <p:cNvPr id="16" name="CuadroTexto 15">
            <a:extLst>
              <a:ext uri="{FF2B5EF4-FFF2-40B4-BE49-F238E27FC236}">
                <a16:creationId xmlns:a16="http://schemas.microsoft.com/office/drawing/2014/main" id="{F5E7F816-6E62-FCD7-5CF0-C368C2F76334}"/>
              </a:ext>
            </a:extLst>
          </p:cNvPr>
          <p:cNvSpPr txBox="1"/>
          <p:nvPr/>
        </p:nvSpPr>
        <p:spPr>
          <a:xfrm>
            <a:off x="3475434" y="2139909"/>
            <a:ext cx="1064419" cy="692497"/>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Área de atención al cliente</a:t>
            </a:r>
            <a:endParaRPr lang="es-ES" sz="1350" kern="1200" dirty="0">
              <a:solidFill>
                <a:prstClr val="black"/>
              </a:solidFill>
              <a:latin typeface="Encode Sans Medium" panose="020B0604020202020204" charset="0"/>
              <a:ea typeface="+mn-ea"/>
              <a:cs typeface="+mn-cs"/>
            </a:endParaRPr>
          </a:p>
        </p:txBody>
      </p:sp>
      <p:sp>
        <p:nvSpPr>
          <p:cNvPr id="17" name="CuadroTexto 16">
            <a:extLst>
              <a:ext uri="{FF2B5EF4-FFF2-40B4-BE49-F238E27FC236}">
                <a16:creationId xmlns:a16="http://schemas.microsoft.com/office/drawing/2014/main" id="{E127095F-34C1-4AF7-BD38-A59B2785FC21}"/>
              </a:ext>
            </a:extLst>
          </p:cNvPr>
          <p:cNvSpPr txBox="1"/>
          <p:nvPr/>
        </p:nvSpPr>
        <p:spPr>
          <a:xfrm>
            <a:off x="5462325" y="3191605"/>
            <a:ext cx="1485946" cy="27699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mn-cs"/>
              </a:rPr>
              <a:t>Proveedores</a:t>
            </a:r>
          </a:p>
        </p:txBody>
      </p:sp>
      <p:sp>
        <p:nvSpPr>
          <p:cNvPr id="18" name="CuadroTexto 17">
            <a:extLst>
              <a:ext uri="{FF2B5EF4-FFF2-40B4-BE49-F238E27FC236}">
                <a16:creationId xmlns:a16="http://schemas.microsoft.com/office/drawing/2014/main" id="{032EF59C-C985-4897-BF15-BCE6A4182CF2}"/>
              </a:ext>
            </a:extLst>
          </p:cNvPr>
          <p:cNvSpPr txBox="1"/>
          <p:nvPr/>
        </p:nvSpPr>
        <p:spPr>
          <a:xfrm>
            <a:off x="2604169" y="3099888"/>
            <a:ext cx="1064419" cy="27699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buClrTx/>
            </a:pPr>
            <a:r>
              <a:rPr lang="es-ES" sz="1350" kern="1200" dirty="0">
                <a:solidFill>
                  <a:prstClr val="black"/>
                </a:solidFill>
                <a:latin typeface="Encode Sans Medium" panose="020B0604020202020204" charset="0"/>
                <a:ea typeface="+mn-ea"/>
                <a:cs typeface="Calibri"/>
              </a:rPr>
              <a:t>Cliente</a:t>
            </a:r>
            <a:endParaRPr lang="es-ES" sz="1350" kern="1200" dirty="0">
              <a:solidFill>
                <a:prstClr val="black"/>
              </a:solidFill>
              <a:latin typeface="Encode Sans Medium" panose="020B0604020202020204" charset="0"/>
              <a:ea typeface="+mn-ea"/>
              <a:cs typeface="+mn-cs"/>
            </a:endParaRPr>
          </a:p>
        </p:txBody>
      </p:sp>
    </p:spTree>
    <p:extLst>
      <p:ext uri="{BB962C8B-B14F-4D97-AF65-F5344CB8AC3E}">
        <p14:creationId xmlns:p14="http://schemas.microsoft.com/office/powerpoint/2010/main" val="240627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64"/>
          <p:cNvSpPr txBox="1">
            <a:spLocks noGrp="1"/>
          </p:cNvSpPr>
          <p:nvPr>
            <p:ph type="title"/>
          </p:nvPr>
        </p:nvSpPr>
        <p:spPr>
          <a:xfrm>
            <a:off x="4143041" y="1365514"/>
            <a:ext cx="4611000" cy="101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Gracias</a:t>
            </a:r>
            <a:r>
              <a:rPr lang="en">
                <a:solidFill>
                  <a:schemeClr val="lt2"/>
                </a:solidFill>
              </a:rPr>
              <a:t>!</a:t>
            </a:r>
            <a:endParaRPr>
              <a:solidFill>
                <a:schemeClr val="lt2"/>
              </a:solidFill>
            </a:endParaRPr>
          </a:p>
        </p:txBody>
      </p:sp>
      <p:grpSp>
        <p:nvGrpSpPr>
          <p:cNvPr id="1741" name="Google Shape;1741;p64"/>
          <p:cNvGrpSpPr/>
          <p:nvPr/>
        </p:nvGrpSpPr>
        <p:grpSpPr>
          <a:xfrm>
            <a:off x="918547" y="966561"/>
            <a:ext cx="2658279" cy="3810071"/>
            <a:chOff x="-347000" y="984725"/>
            <a:chExt cx="1321475" cy="1894050"/>
          </a:xfrm>
        </p:grpSpPr>
        <p:sp>
          <p:nvSpPr>
            <p:cNvPr id="1742" name="Google Shape;1742;p64"/>
            <p:cNvSpPr/>
            <p:nvPr/>
          </p:nvSpPr>
          <p:spPr>
            <a:xfrm>
              <a:off x="130200" y="1605175"/>
              <a:ext cx="231800" cy="47125"/>
            </a:xfrm>
            <a:custGeom>
              <a:avLst/>
              <a:gdLst/>
              <a:ahLst/>
              <a:cxnLst/>
              <a:rect l="l" t="t" r="r" b="b"/>
              <a:pathLst>
                <a:path w="9272" h="1885" extrusionOk="0">
                  <a:moveTo>
                    <a:pt x="1" y="0"/>
                  </a:moveTo>
                  <a:lnTo>
                    <a:pt x="1" y="1885"/>
                  </a:lnTo>
                  <a:lnTo>
                    <a:pt x="9271" y="1885"/>
                  </a:lnTo>
                  <a:lnTo>
                    <a:pt x="9271" y="0"/>
                  </a:lnTo>
                  <a:close/>
                </a:path>
              </a:pathLst>
            </a:custGeom>
            <a:solidFill>
              <a:srgbClr val="ADA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4"/>
            <p:cNvSpPr/>
            <p:nvPr/>
          </p:nvSpPr>
          <p:spPr>
            <a:xfrm>
              <a:off x="84625" y="984725"/>
              <a:ext cx="889850" cy="120075"/>
            </a:xfrm>
            <a:custGeom>
              <a:avLst/>
              <a:gdLst/>
              <a:ahLst/>
              <a:cxnLst/>
              <a:rect l="l" t="t" r="r" b="b"/>
              <a:pathLst>
                <a:path w="35594" h="4803" extrusionOk="0">
                  <a:moveTo>
                    <a:pt x="1520" y="0"/>
                  </a:moveTo>
                  <a:cubicBezTo>
                    <a:pt x="700" y="0"/>
                    <a:pt x="1" y="669"/>
                    <a:pt x="1" y="1520"/>
                  </a:cubicBezTo>
                  <a:lnTo>
                    <a:pt x="1" y="4803"/>
                  </a:lnTo>
                  <a:lnTo>
                    <a:pt x="35594" y="4803"/>
                  </a:lnTo>
                  <a:lnTo>
                    <a:pt x="35594" y="1520"/>
                  </a:lnTo>
                  <a:cubicBezTo>
                    <a:pt x="35594" y="669"/>
                    <a:pt x="34925"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4"/>
            <p:cNvSpPr/>
            <p:nvPr/>
          </p:nvSpPr>
          <p:spPr>
            <a:xfrm>
              <a:off x="84625" y="1104775"/>
              <a:ext cx="889850" cy="769800"/>
            </a:xfrm>
            <a:custGeom>
              <a:avLst/>
              <a:gdLst/>
              <a:ahLst/>
              <a:cxnLst/>
              <a:rect l="l" t="t" r="r" b="b"/>
              <a:pathLst>
                <a:path w="35594" h="30792" extrusionOk="0">
                  <a:moveTo>
                    <a:pt x="1" y="1"/>
                  </a:moveTo>
                  <a:lnTo>
                    <a:pt x="1" y="29272"/>
                  </a:lnTo>
                  <a:cubicBezTo>
                    <a:pt x="1" y="30123"/>
                    <a:pt x="700" y="30792"/>
                    <a:pt x="1520" y="30792"/>
                  </a:cubicBezTo>
                  <a:lnTo>
                    <a:pt x="34074" y="30792"/>
                  </a:lnTo>
                  <a:cubicBezTo>
                    <a:pt x="34925" y="30792"/>
                    <a:pt x="35594" y="30123"/>
                    <a:pt x="35594" y="29272"/>
                  </a:cubicBezTo>
                  <a:lnTo>
                    <a:pt x="35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4"/>
            <p:cNvSpPr/>
            <p:nvPr/>
          </p:nvSpPr>
          <p:spPr>
            <a:xfrm>
              <a:off x="122625" y="1142775"/>
              <a:ext cx="813875" cy="693800"/>
            </a:xfrm>
            <a:custGeom>
              <a:avLst/>
              <a:gdLst/>
              <a:ahLst/>
              <a:cxnLst/>
              <a:rect l="l" t="t" r="r" b="b"/>
              <a:pathLst>
                <a:path w="32555" h="27752" extrusionOk="0">
                  <a:moveTo>
                    <a:pt x="0" y="1"/>
                  </a:moveTo>
                  <a:lnTo>
                    <a:pt x="0" y="27752"/>
                  </a:lnTo>
                  <a:lnTo>
                    <a:pt x="32554" y="27752"/>
                  </a:lnTo>
                  <a:lnTo>
                    <a:pt x="32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4"/>
            <p:cNvSpPr/>
            <p:nvPr/>
          </p:nvSpPr>
          <p:spPr>
            <a:xfrm>
              <a:off x="124150" y="1015125"/>
              <a:ext cx="54725" cy="54725"/>
            </a:xfrm>
            <a:custGeom>
              <a:avLst/>
              <a:gdLst/>
              <a:ahLst/>
              <a:cxnLst/>
              <a:rect l="l" t="t" r="r" b="b"/>
              <a:pathLst>
                <a:path w="2189" h="2189" extrusionOk="0">
                  <a:moveTo>
                    <a:pt x="1094" y="0"/>
                  </a:moveTo>
                  <a:cubicBezTo>
                    <a:pt x="486" y="0"/>
                    <a:pt x="0" y="487"/>
                    <a:pt x="0" y="1094"/>
                  </a:cubicBezTo>
                  <a:cubicBezTo>
                    <a:pt x="0" y="1702"/>
                    <a:pt x="486" y="2189"/>
                    <a:pt x="1094" y="2189"/>
                  </a:cubicBezTo>
                  <a:cubicBezTo>
                    <a:pt x="1702" y="2189"/>
                    <a:pt x="2189" y="1702"/>
                    <a:pt x="2189" y="1094"/>
                  </a:cubicBezTo>
                  <a:cubicBezTo>
                    <a:pt x="2189" y="487"/>
                    <a:pt x="1702" y="0"/>
                    <a:pt x="1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4"/>
            <p:cNvSpPr/>
            <p:nvPr/>
          </p:nvSpPr>
          <p:spPr>
            <a:xfrm>
              <a:off x="204700" y="1015125"/>
              <a:ext cx="54725" cy="54725"/>
            </a:xfrm>
            <a:custGeom>
              <a:avLst/>
              <a:gdLst/>
              <a:ahLst/>
              <a:cxnLst/>
              <a:rect l="l" t="t" r="r" b="b"/>
              <a:pathLst>
                <a:path w="2189" h="2189" extrusionOk="0">
                  <a:moveTo>
                    <a:pt x="1094" y="0"/>
                  </a:moveTo>
                  <a:cubicBezTo>
                    <a:pt x="486" y="0"/>
                    <a:pt x="0" y="487"/>
                    <a:pt x="0" y="1094"/>
                  </a:cubicBezTo>
                  <a:cubicBezTo>
                    <a:pt x="0" y="1702"/>
                    <a:pt x="486" y="2189"/>
                    <a:pt x="1094" y="2189"/>
                  </a:cubicBezTo>
                  <a:cubicBezTo>
                    <a:pt x="1702" y="2189"/>
                    <a:pt x="2189" y="1702"/>
                    <a:pt x="2189" y="1094"/>
                  </a:cubicBezTo>
                  <a:cubicBezTo>
                    <a:pt x="2189" y="487"/>
                    <a:pt x="1702" y="0"/>
                    <a:pt x="10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4"/>
            <p:cNvSpPr/>
            <p:nvPr/>
          </p:nvSpPr>
          <p:spPr>
            <a:xfrm>
              <a:off x="286000" y="1015125"/>
              <a:ext cx="53975" cy="54725"/>
            </a:xfrm>
            <a:custGeom>
              <a:avLst/>
              <a:gdLst/>
              <a:ahLst/>
              <a:cxnLst/>
              <a:rect l="l" t="t" r="r" b="b"/>
              <a:pathLst>
                <a:path w="2159" h="2189" extrusionOk="0">
                  <a:moveTo>
                    <a:pt x="1064" y="0"/>
                  </a:moveTo>
                  <a:cubicBezTo>
                    <a:pt x="487" y="0"/>
                    <a:pt x="0" y="487"/>
                    <a:pt x="0" y="1094"/>
                  </a:cubicBezTo>
                  <a:cubicBezTo>
                    <a:pt x="0" y="1702"/>
                    <a:pt x="487" y="2189"/>
                    <a:pt x="1064" y="2189"/>
                  </a:cubicBezTo>
                  <a:cubicBezTo>
                    <a:pt x="1672" y="2189"/>
                    <a:pt x="2159" y="1702"/>
                    <a:pt x="2159" y="1094"/>
                  </a:cubicBezTo>
                  <a:cubicBezTo>
                    <a:pt x="2159" y="487"/>
                    <a:pt x="1672" y="0"/>
                    <a:pt x="1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4"/>
            <p:cNvSpPr/>
            <p:nvPr/>
          </p:nvSpPr>
          <p:spPr>
            <a:xfrm>
              <a:off x="176575" y="1392025"/>
              <a:ext cx="64625" cy="100325"/>
            </a:xfrm>
            <a:custGeom>
              <a:avLst/>
              <a:gdLst/>
              <a:ahLst/>
              <a:cxnLst/>
              <a:rect l="l" t="t" r="r" b="b"/>
              <a:pathLst>
                <a:path w="2585" h="4013" extrusionOk="0">
                  <a:moveTo>
                    <a:pt x="0" y="0"/>
                  </a:moveTo>
                  <a:lnTo>
                    <a:pt x="0" y="4013"/>
                  </a:lnTo>
                  <a:lnTo>
                    <a:pt x="2584" y="4013"/>
                  </a:lnTo>
                  <a:lnTo>
                    <a:pt x="25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176575" y="1199000"/>
              <a:ext cx="64625" cy="192300"/>
            </a:xfrm>
            <a:custGeom>
              <a:avLst/>
              <a:gdLst/>
              <a:ahLst/>
              <a:cxnLst/>
              <a:rect l="l" t="t" r="r" b="b"/>
              <a:pathLst>
                <a:path w="2585" h="7692" extrusionOk="0">
                  <a:moveTo>
                    <a:pt x="0" y="1"/>
                  </a:moveTo>
                  <a:lnTo>
                    <a:pt x="0" y="7691"/>
                  </a:lnTo>
                  <a:lnTo>
                    <a:pt x="2584" y="7691"/>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283725" y="1332000"/>
              <a:ext cx="63850" cy="160350"/>
            </a:xfrm>
            <a:custGeom>
              <a:avLst/>
              <a:gdLst/>
              <a:ahLst/>
              <a:cxnLst/>
              <a:rect l="l" t="t" r="r" b="b"/>
              <a:pathLst>
                <a:path w="2554" h="6414" extrusionOk="0">
                  <a:moveTo>
                    <a:pt x="0" y="0"/>
                  </a:moveTo>
                  <a:lnTo>
                    <a:pt x="0" y="6414"/>
                  </a:lnTo>
                  <a:lnTo>
                    <a:pt x="2553" y="6414"/>
                  </a:lnTo>
                  <a:lnTo>
                    <a:pt x="2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283725" y="1199000"/>
              <a:ext cx="63850" cy="133025"/>
            </a:xfrm>
            <a:custGeom>
              <a:avLst/>
              <a:gdLst/>
              <a:ahLst/>
              <a:cxnLst/>
              <a:rect l="l" t="t" r="r" b="b"/>
              <a:pathLst>
                <a:path w="2554" h="5321" extrusionOk="0">
                  <a:moveTo>
                    <a:pt x="0" y="1"/>
                  </a:moveTo>
                  <a:lnTo>
                    <a:pt x="0" y="5320"/>
                  </a:lnTo>
                  <a:lnTo>
                    <a:pt x="2553" y="5320"/>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p:nvPr/>
          </p:nvSpPr>
          <p:spPr>
            <a:xfrm>
              <a:off x="390875" y="1260575"/>
              <a:ext cx="63850" cy="232550"/>
            </a:xfrm>
            <a:custGeom>
              <a:avLst/>
              <a:gdLst/>
              <a:ahLst/>
              <a:cxnLst/>
              <a:rect l="l" t="t" r="r" b="b"/>
              <a:pathLst>
                <a:path w="2554" h="9302" extrusionOk="0">
                  <a:moveTo>
                    <a:pt x="0" y="0"/>
                  </a:moveTo>
                  <a:lnTo>
                    <a:pt x="0" y="9301"/>
                  </a:lnTo>
                  <a:lnTo>
                    <a:pt x="2553" y="9301"/>
                  </a:lnTo>
                  <a:lnTo>
                    <a:pt x="2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4"/>
            <p:cNvSpPr/>
            <p:nvPr/>
          </p:nvSpPr>
          <p:spPr>
            <a:xfrm>
              <a:off x="390875" y="1199000"/>
              <a:ext cx="63850" cy="61600"/>
            </a:xfrm>
            <a:custGeom>
              <a:avLst/>
              <a:gdLst/>
              <a:ahLst/>
              <a:cxnLst/>
              <a:rect l="l" t="t" r="r" b="b"/>
              <a:pathLst>
                <a:path w="2554" h="2464" extrusionOk="0">
                  <a:moveTo>
                    <a:pt x="0" y="1"/>
                  </a:moveTo>
                  <a:lnTo>
                    <a:pt x="0" y="2463"/>
                  </a:lnTo>
                  <a:lnTo>
                    <a:pt x="2553" y="2463"/>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4"/>
            <p:cNvSpPr/>
            <p:nvPr/>
          </p:nvSpPr>
          <p:spPr>
            <a:xfrm>
              <a:off x="497250" y="1199000"/>
              <a:ext cx="64625" cy="104900"/>
            </a:xfrm>
            <a:custGeom>
              <a:avLst/>
              <a:gdLst/>
              <a:ahLst/>
              <a:cxnLst/>
              <a:rect l="l" t="t" r="r" b="b"/>
              <a:pathLst>
                <a:path w="2585" h="4196" extrusionOk="0">
                  <a:moveTo>
                    <a:pt x="0" y="1"/>
                  </a:moveTo>
                  <a:lnTo>
                    <a:pt x="0" y="4196"/>
                  </a:lnTo>
                  <a:lnTo>
                    <a:pt x="2584" y="4196"/>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4"/>
            <p:cNvSpPr/>
            <p:nvPr/>
          </p:nvSpPr>
          <p:spPr>
            <a:xfrm>
              <a:off x="497250" y="1303875"/>
              <a:ext cx="64625" cy="188475"/>
            </a:xfrm>
            <a:custGeom>
              <a:avLst/>
              <a:gdLst/>
              <a:ahLst/>
              <a:cxnLst/>
              <a:rect l="l" t="t" r="r" b="b"/>
              <a:pathLst>
                <a:path w="2585" h="7539" extrusionOk="0">
                  <a:moveTo>
                    <a:pt x="0" y="1"/>
                  </a:moveTo>
                  <a:lnTo>
                    <a:pt x="0" y="7539"/>
                  </a:lnTo>
                  <a:lnTo>
                    <a:pt x="2584" y="7539"/>
                  </a:lnTo>
                  <a:lnTo>
                    <a:pt x="2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4"/>
            <p:cNvSpPr/>
            <p:nvPr/>
          </p:nvSpPr>
          <p:spPr>
            <a:xfrm>
              <a:off x="604400" y="1199000"/>
              <a:ext cx="63850" cy="44100"/>
            </a:xfrm>
            <a:custGeom>
              <a:avLst/>
              <a:gdLst/>
              <a:ahLst/>
              <a:cxnLst/>
              <a:rect l="l" t="t" r="r" b="b"/>
              <a:pathLst>
                <a:path w="2554" h="1764" extrusionOk="0">
                  <a:moveTo>
                    <a:pt x="0" y="1"/>
                  </a:moveTo>
                  <a:lnTo>
                    <a:pt x="0" y="1764"/>
                  </a:lnTo>
                  <a:lnTo>
                    <a:pt x="2553" y="1764"/>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4"/>
            <p:cNvSpPr/>
            <p:nvPr/>
          </p:nvSpPr>
          <p:spPr>
            <a:xfrm>
              <a:off x="604400" y="1243075"/>
              <a:ext cx="63850" cy="249275"/>
            </a:xfrm>
            <a:custGeom>
              <a:avLst/>
              <a:gdLst/>
              <a:ahLst/>
              <a:cxnLst/>
              <a:rect l="l" t="t" r="r" b="b"/>
              <a:pathLst>
                <a:path w="2554" h="9971" extrusionOk="0">
                  <a:moveTo>
                    <a:pt x="0" y="1"/>
                  </a:moveTo>
                  <a:lnTo>
                    <a:pt x="0" y="9971"/>
                  </a:lnTo>
                  <a:lnTo>
                    <a:pt x="2553" y="9971"/>
                  </a:lnTo>
                  <a:lnTo>
                    <a:pt x="2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4"/>
            <p:cNvSpPr/>
            <p:nvPr/>
          </p:nvSpPr>
          <p:spPr>
            <a:xfrm>
              <a:off x="711550" y="1199000"/>
              <a:ext cx="63850" cy="145175"/>
            </a:xfrm>
            <a:custGeom>
              <a:avLst/>
              <a:gdLst/>
              <a:ahLst/>
              <a:cxnLst/>
              <a:rect l="l" t="t" r="r" b="b"/>
              <a:pathLst>
                <a:path w="2554" h="5807" extrusionOk="0">
                  <a:moveTo>
                    <a:pt x="0" y="1"/>
                  </a:moveTo>
                  <a:lnTo>
                    <a:pt x="0" y="5807"/>
                  </a:lnTo>
                  <a:lnTo>
                    <a:pt x="2553" y="5807"/>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4"/>
            <p:cNvSpPr/>
            <p:nvPr/>
          </p:nvSpPr>
          <p:spPr>
            <a:xfrm>
              <a:off x="711550" y="1344150"/>
              <a:ext cx="63850" cy="148200"/>
            </a:xfrm>
            <a:custGeom>
              <a:avLst/>
              <a:gdLst/>
              <a:ahLst/>
              <a:cxnLst/>
              <a:rect l="l" t="t" r="r" b="b"/>
              <a:pathLst>
                <a:path w="2554" h="5928" extrusionOk="0">
                  <a:moveTo>
                    <a:pt x="0" y="1"/>
                  </a:moveTo>
                  <a:lnTo>
                    <a:pt x="0" y="5928"/>
                  </a:lnTo>
                  <a:lnTo>
                    <a:pt x="2553" y="5928"/>
                  </a:lnTo>
                  <a:lnTo>
                    <a:pt x="2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4"/>
            <p:cNvSpPr/>
            <p:nvPr/>
          </p:nvSpPr>
          <p:spPr>
            <a:xfrm>
              <a:off x="817925" y="1281850"/>
              <a:ext cx="64625" cy="211275"/>
            </a:xfrm>
            <a:custGeom>
              <a:avLst/>
              <a:gdLst/>
              <a:ahLst/>
              <a:cxnLst/>
              <a:rect l="l" t="t" r="r" b="b"/>
              <a:pathLst>
                <a:path w="2585" h="8451" extrusionOk="0">
                  <a:moveTo>
                    <a:pt x="0" y="0"/>
                  </a:moveTo>
                  <a:lnTo>
                    <a:pt x="0" y="8450"/>
                  </a:lnTo>
                  <a:lnTo>
                    <a:pt x="2584" y="8450"/>
                  </a:lnTo>
                  <a:lnTo>
                    <a:pt x="25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4"/>
            <p:cNvSpPr/>
            <p:nvPr/>
          </p:nvSpPr>
          <p:spPr>
            <a:xfrm>
              <a:off x="817925" y="1199000"/>
              <a:ext cx="64625" cy="82875"/>
            </a:xfrm>
            <a:custGeom>
              <a:avLst/>
              <a:gdLst/>
              <a:ahLst/>
              <a:cxnLst/>
              <a:rect l="l" t="t" r="r" b="b"/>
              <a:pathLst>
                <a:path w="2585" h="3315" extrusionOk="0">
                  <a:moveTo>
                    <a:pt x="0" y="1"/>
                  </a:moveTo>
                  <a:lnTo>
                    <a:pt x="0" y="3314"/>
                  </a:lnTo>
                  <a:lnTo>
                    <a:pt x="2584" y="3314"/>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4"/>
            <p:cNvSpPr/>
            <p:nvPr/>
          </p:nvSpPr>
          <p:spPr>
            <a:xfrm>
              <a:off x="178850" y="1538675"/>
              <a:ext cx="400500" cy="39550"/>
            </a:xfrm>
            <a:custGeom>
              <a:avLst/>
              <a:gdLst/>
              <a:ahLst/>
              <a:cxnLst/>
              <a:rect l="l" t="t" r="r" b="b"/>
              <a:pathLst>
                <a:path w="16020" h="1582" extrusionOk="0">
                  <a:moveTo>
                    <a:pt x="1" y="1"/>
                  </a:moveTo>
                  <a:lnTo>
                    <a:pt x="1" y="1581"/>
                  </a:lnTo>
                  <a:lnTo>
                    <a:pt x="16019" y="1581"/>
                  </a:lnTo>
                  <a:lnTo>
                    <a:pt x="160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4"/>
            <p:cNvSpPr/>
            <p:nvPr/>
          </p:nvSpPr>
          <p:spPr>
            <a:xfrm>
              <a:off x="283725" y="1613150"/>
              <a:ext cx="598825" cy="27375"/>
            </a:xfrm>
            <a:custGeom>
              <a:avLst/>
              <a:gdLst/>
              <a:ahLst/>
              <a:cxnLst/>
              <a:rect l="l" t="t" r="r" b="b"/>
              <a:pathLst>
                <a:path w="23953" h="1095" extrusionOk="0">
                  <a:moveTo>
                    <a:pt x="0" y="1"/>
                  </a:moveTo>
                  <a:lnTo>
                    <a:pt x="0" y="1095"/>
                  </a:lnTo>
                  <a:lnTo>
                    <a:pt x="23952" y="1095"/>
                  </a:lnTo>
                  <a:lnTo>
                    <a:pt x="23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4"/>
            <p:cNvSpPr/>
            <p:nvPr/>
          </p:nvSpPr>
          <p:spPr>
            <a:xfrm>
              <a:off x="283725" y="1662550"/>
              <a:ext cx="212800" cy="27375"/>
            </a:xfrm>
            <a:custGeom>
              <a:avLst/>
              <a:gdLst/>
              <a:ahLst/>
              <a:cxnLst/>
              <a:rect l="l" t="t" r="r" b="b"/>
              <a:pathLst>
                <a:path w="8512" h="1095" extrusionOk="0">
                  <a:moveTo>
                    <a:pt x="0" y="0"/>
                  </a:moveTo>
                  <a:lnTo>
                    <a:pt x="0" y="1095"/>
                  </a:lnTo>
                  <a:lnTo>
                    <a:pt x="8511" y="1095"/>
                  </a:lnTo>
                  <a:lnTo>
                    <a:pt x="8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4"/>
            <p:cNvSpPr/>
            <p:nvPr/>
          </p:nvSpPr>
          <p:spPr>
            <a:xfrm>
              <a:off x="283725" y="1727125"/>
              <a:ext cx="598825" cy="27400"/>
            </a:xfrm>
            <a:custGeom>
              <a:avLst/>
              <a:gdLst/>
              <a:ahLst/>
              <a:cxnLst/>
              <a:rect l="l" t="t" r="r" b="b"/>
              <a:pathLst>
                <a:path w="23953" h="1096" extrusionOk="0">
                  <a:moveTo>
                    <a:pt x="0" y="1"/>
                  </a:moveTo>
                  <a:lnTo>
                    <a:pt x="0" y="1095"/>
                  </a:lnTo>
                  <a:lnTo>
                    <a:pt x="23952" y="1095"/>
                  </a:lnTo>
                  <a:lnTo>
                    <a:pt x="23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4"/>
            <p:cNvSpPr/>
            <p:nvPr/>
          </p:nvSpPr>
          <p:spPr>
            <a:xfrm>
              <a:off x="283725" y="1776525"/>
              <a:ext cx="419475" cy="27375"/>
            </a:xfrm>
            <a:custGeom>
              <a:avLst/>
              <a:gdLst/>
              <a:ahLst/>
              <a:cxnLst/>
              <a:rect l="l" t="t" r="r" b="b"/>
              <a:pathLst>
                <a:path w="16779" h="1095" extrusionOk="0">
                  <a:moveTo>
                    <a:pt x="0" y="1"/>
                  </a:moveTo>
                  <a:lnTo>
                    <a:pt x="0" y="1095"/>
                  </a:lnTo>
                  <a:lnTo>
                    <a:pt x="16779" y="1095"/>
                  </a:lnTo>
                  <a:lnTo>
                    <a:pt x="16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4"/>
            <p:cNvSpPr/>
            <p:nvPr/>
          </p:nvSpPr>
          <p:spPr>
            <a:xfrm>
              <a:off x="178850" y="1613150"/>
              <a:ext cx="76775" cy="76775"/>
            </a:xfrm>
            <a:custGeom>
              <a:avLst/>
              <a:gdLst/>
              <a:ahLst/>
              <a:cxnLst/>
              <a:rect l="l" t="t" r="r" b="b"/>
              <a:pathLst>
                <a:path w="3071" h="3071" extrusionOk="0">
                  <a:moveTo>
                    <a:pt x="1" y="1"/>
                  </a:moveTo>
                  <a:lnTo>
                    <a:pt x="1" y="3071"/>
                  </a:lnTo>
                  <a:lnTo>
                    <a:pt x="3071" y="3071"/>
                  </a:lnTo>
                  <a:lnTo>
                    <a:pt x="3071" y="1"/>
                  </a:lnTo>
                  <a:close/>
                </a:path>
              </a:pathLst>
            </a:custGeom>
            <a:solidFill>
              <a:srgbClr val="ADA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4"/>
            <p:cNvSpPr/>
            <p:nvPr/>
          </p:nvSpPr>
          <p:spPr>
            <a:xfrm>
              <a:off x="178850" y="1727125"/>
              <a:ext cx="76775" cy="76775"/>
            </a:xfrm>
            <a:custGeom>
              <a:avLst/>
              <a:gdLst/>
              <a:ahLst/>
              <a:cxnLst/>
              <a:rect l="l" t="t" r="r" b="b"/>
              <a:pathLst>
                <a:path w="3071" h="3071" extrusionOk="0">
                  <a:moveTo>
                    <a:pt x="1" y="1"/>
                  </a:moveTo>
                  <a:lnTo>
                    <a:pt x="1" y="3071"/>
                  </a:lnTo>
                  <a:lnTo>
                    <a:pt x="3071" y="3071"/>
                  </a:lnTo>
                  <a:lnTo>
                    <a:pt x="3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4"/>
            <p:cNvSpPr/>
            <p:nvPr/>
          </p:nvSpPr>
          <p:spPr>
            <a:xfrm>
              <a:off x="-198075" y="1404550"/>
              <a:ext cx="120850" cy="88175"/>
            </a:xfrm>
            <a:custGeom>
              <a:avLst/>
              <a:gdLst/>
              <a:ahLst/>
              <a:cxnLst/>
              <a:rect l="l" t="t" r="r" b="b"/>
              <a:pathLst>
                <a:path w="4834" h="3527" extrusionOk="0">
                  <a:moveTo>
                    <a:pt x="1308" y="1"/>
                  </a:moveTo>
                  <a:lnTo>
                    <a:pt x="1" y="3527"/>
                  </a:lnTo>
                  <a:lnTo>
                    <a:pt x="4226" y="3527"/>
                  </a:lnTo>
                  <a:lnTo>
                    <a:pt x="4560" y="1551"/>
                  </a:lnTo>
                  <a:cubicBezTo>
                    <a:pt x="3891" y="1399"/>
                    <a:pt x="3253" y="973"/>
                    <a:pt x="2888" y="396"/>
                  </a:cubicBezTo>
                  <a:cubicBezTo>
                    <a:pt x="3496" y="396"/>
                    <a:pt x="4135" y="426"/>
                    <a:pt x="4773" y="457"/>
                  </a:cubicBezTo>
                  <a:lnTo>
                    <a:pt x="4834" y="1"/>
                  </a:lnTo>
                  <a:close/>
                </a:path>
              </a:pathLst>
            </a:custGeom>
            <a:solidFill>
              <a:srgbClr val="EA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4"/>
            <p:cNvSpPr/>
            <p:nvPr/>
          </p:nvSpPr>
          <p:spPr>
            <a:xfrm>
              <a:off x="-125875" y="1414425"/>
              <a:ext cx="47125" cy="28900"/>
            </a:xfrm>
            <a:custGeom>
              <a:avLst/>
              <a:gdLst/>
              <a:ahLst/>
              <a:cxnLst/>
              <a:rect l="l" t="t" r="r" b="b"/>
              <a:pathLst>
                <a:path w="1885" h="1156" extrusionOk="0">
                  <a:moveTo>
                    <a:pt x="0" y="1"/>
                  </a:moveTo>
                  <a:cubicBezTo>
                    <a:pt x="365" y="578"/>
                    <a:pt x="1003" y="1004"/>
                    <a:pt x="1672" y="1156"/>
                  </a:cubicBezTo>
                  <a:lnTo>
                    <a:pt x="1885" y="62"/>
                  </a:lnTo>
                  <a:cubicBezTo>
                    <a:pt x="1247" y="31"/>
                    <a:pt x="608" y="1"/>
                    <a:pt x="0" y="1"/>
                  </a:cubicBezTo>
                  <a:close/>
                </a:path>
              </a:pathLst>
            </a:custGeom>
            <a:solidFill>
              <a:srgbClr val="1E19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4"/>
            <p:cNvSpPr/>
            <p:nvPr/>
          </p:nvSpPr>
          <p:spPr>
            <a:xfrm>
              <a:off x="-1250" y="1429625"/>
              <a:ext cx="332850" cy="309300"/>
            </a:xfrm>
            <a:custGeom>
              <a:avLst/>
              <a:gdLst/>
              <a:ahLst/>
              <a:cxnLst/>
              <a:rect l="l" t="t" r="r" b="b"/>
              <a:pathLst>
                <a:path w="13314" h="12372" extrusionOk="0">
                  <a:moveTo>
                    <a:pt x="4316" y="1"/>
                  </a:moveTo>
                  <a:cubicBezTo>
                    <a:pt x="4073" y="1"/>
                    <a:pt x="3830" y="153"/>
                    <a:pt x="3769" y="396"/>
                  </a:cubicBezTo>
                  <a:lnTo>
                    <a:pt x="61" y="12007"/>
                  </a:lnTo>
                  <a:cubicBezTo>
                    <a:pt x="0" y="12190"/>
                    <a:pt x="122" y="12372"/>
                    <a:pt x="335" y="12372"/>
                  </a:cubicBezTo>
                  <a:lnTo>
                    <a:pt x="8997" y="12372"/>
                  </a:lnTo>
                  <a:cubicBezTo>
                    <a:pt x="9241" y="12372"/>
                    <a:pt x="9453" y="12220"/>
                    <a:pt x="9545" y="11977"/>
                  </a:cubicBezTo>
                  <a:lnTo>
                    <a:pt x="13253" y="366"/>
                  </a:lnTo>
                  <a:cubicBezTo>
                    <a:pt x="13314" y="183"/>
                    <a:pt x="13162" y="1"/>
                    <a:pt x="129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4"/>
            <p:cNvSpPr/>
            <p:nvPr/>
          </p:nvSpPr>
          <p:spPr>
            <a:xfrm>
              <a:off x="39775" y="1438000"/>
              <a:ext cx="259900" cy="262175"/>
            </a:xfrm>
            <a:custGeom>
              <a:avLst/>
              <a:gdLst/>
              <a:ahLst/>
              <a:cxnLst/>
              <a:rect l="l" t="t" r="r" b="b"/>
              <a:pathLst>
                <a:path w="10396" h="10487" extrusionOk="0">
                  <a:moveTo>
                    <a:pt x="3344" y="0"/>
                  </a:moveTo>
                  <a:lnTo>
                    <a:pt x="1" y="10487"/>
                  </a:lnTo>
                  <a:lnTo>
                    <a:pt x="7052" y="10487"/>
                  </a:lnTo>
                  <a:lnTo>
                    <a:pt x="10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4"/>
            <p:cNvSpPr/>
            <p:nvPr/>
          </p:nvSpPr>
          <p:spPr>
            <a:xfrm>
              <a:off x="167450" y="1417475"/>
              <a:ext cx="83600" cy="24350"/>
            </a:xfrm>
            <a:custGeom>
              <a:avLst/>
              <a:gdLst/>
              <a:ahLst/>
              <a:cxnLst/>
              <a:rect l="l" t="t" r="r" b="b"/>
              <a:pathLst>
                <a:path w="3344" h="974" extrusionOk="0">
                  <a:moveTo>
                    <a:pt x="304" y="1"/>
                  </a:moveTo>
                  <a:lnTo>
                    <a:pt x="0" y="973"/>
                  </a:lnTo>
                  <a:lnTo>
                    <a:pt x="3009" y="973"/>
                  </a:lnTo>
                  <a:lnTo>
                    <a:pt x="3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4"/>
            <p:cNvSpPr/>
            <p:nvPr/>
          </p:nvSpPr>
          <p:spPr>
            <a:xfrm>
              <a:off x="-302925" y="2028424"/>
              <a:ext cx="139825" cy="769821"/>
            </a:xfrm>
            <a:custGeom>
              <a:avLst/>
              <a:gdLst/>
              <a:ahLst/>
              <a:cxnLst/>
              <a:rect l="l" t="t" r="r" b="b"/>
              <a:pathLst>
                <a:path w="5593" h="19758" extrusionOk="0">
                  <a:moveTo>
                    <a:pt x="0" y="0"/>
                  </a:moveTo>
                  <a:lnTo>
                    <a:pt x="0" y="19757"/>
                  </a:lnTo>
                  <a:lnTo>
                    <a:pt x="4955" y="19757"/>
                  </a:lnTo>
                  <a:lnTo>
                    <a:pt x="5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4"/>
            <p:cNvSpPr/>
            <p:nvPr/>
          </p:nvSpPr>
          <p:spPr>
            <a:xfrm>
              <a:off x="-286975" y="2798200"/>
              <a:ext cx="221150" cy="66125"/>
            </a:xfrm>
            <a:custGeom>
              <a:avLst/>
              <a:gdLst/>
              <a:ahLst/>
              <a:cxnLst/>
              <a:rect l="l" t="t" r="r" b="b"/>
              <a:pathLst>
                <a:path w="8846" h="2645" extrusionOk="0">
                  <a:moveTo>
                    <a:pt x="548" y="0"/>
                  </a:moveTo>
                  <a:lnTo>
                    <a:pt x="0" y="2645"/>
                  </a:lnTo>
                  <a:lnTo>
                    <a:pt x="8846" y="2645"/>
                  </a:lnTo>
                  <a:cubicBezTo>
                    <a:pt x="8481" y="2098"/>
                    <a:pt x="7873" y="1763"/>
                    <a:pt x="7204" y="1763"/>
                  </a:cubicBezTo>
                  <a:cubicBezTo>
                    <a:pt x="6779" y="1763"/>
                    <a:pt x="6384" y="1611"/>
                    <a:pt x="6049" y="1338"/>
                  </a:cubicBezTo>
                  <a:lnTo>
                    <a:pt x="4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4"/>
            <p:cNvSpPr/>
            <p:nvPr/>
          </p:nvSpPr>
          <p:spPr>
            <a:xfrm>
              <a:off x="-290025" y="2864300"/>
              <a:ext cx="230275" cy="14475"/>
            </a:xfrm>
            <a:custGeom>
              <a:avLst/>
              <a:gdLst/>
              <a:ahLst/>
              <a:cxnLst/>
              <a:rect l="l" t="t" r="r" b="b"/>
              <a:pathLst>
                <a:path w="9211" h="579" extrusionOk="0">
                  <a:moveTo>
                    <a:pt x="122" y="1"/>
                  </a:moveTo>
                  <a:lnTo>
                    <a:pt x="1" y="578"/>
                  </a:lnTo>
                  <a:lnTo>
                    <a:pt x="9211" y="578"/>
                  </a:lnTo>
                  <a:lnTo>
                    <a:pt x="9120" y="335"/>
                  </a:lnTo>
                  <a:cubicBezTo>
                    <a:pt x="9089" y="213"/>
                    <a:pt x="9028" y="92"/>
                    <a:pt x="8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4"/>
            <p:cNvSpPr/>
            <p:nvPr/>
          </p:nvSpPr>
          <p:spPr>
            <a:xfrm>
              <a:off x="-313575" y="2757150"/>
              <a:ext cx="145175" cy="41075"/>
            </a:xfrm>
            <a:custGeom>
              <a:avLst/>
              <a:gdLst/>
              <a:ahLst/>
              <a:cxnLst/>
              <a:rect l="l" t="t" r="r" b="b"/>
              <a:pathLst>
                <a:path w="5807" h="1643" extrusionOk="0">
                  <a:moveTo>
                    <a:pt x="1" y="1"/>
                  </a:moveTo>
                  <a:lnTo>
                    <a:pt x="1" y="1642"/>
                  </a:lnTo>
                  <a:lnTo>
                    <a:pt x="5806" y="1642"/>
                  </a:lnTo>
                  <a:lnTo>
                    <a:pt x="58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4"/>
            <p:cNvSpPr/>
            <p:nvPr/>
          </p:nvSpPr>
          <p:spPr>
            <a:xfrm>
              <a:off x="-119800" y="2028424"/>
              <a:ext cx="139850" cy="769821"/>
            </a:xfrm>
            <a:custGeom>
              <a:avLst/>
              <a:gdLst/>
              <a:ahLst/>
              <a:cxnLst/>
              <a:rect l="l" t="t" r="r" b="b"/>
              <a:pathLst>
                <a:path w="5594" h="19758" extrusionOk="0">
                  <a:moveTo>
                    <a:pt x="1" y="0"/>
                  </a:moveTo>
                  <a:lnTo>
                    <a:pt x="1" y="19757"/>
                  </a:lnTo>
                  <a:lnTo>
                    <a:pt x="4985" y="19757"/>
                  </a:lnTo>
                  <a:lnTo>
                    <a:pt x="5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4"/>
            <p:cNvSpPr/>
            <p:nvPr/>
          </p:nvSpPr>
          <p:spPr>
            <a:xfrm>
              <a:off x="-103850" y="2798200"/>
              <a:ext cx="221150" cy="66125"/>
            </a:xfrm>
            <a:custGeom>
              <a:avLst/>
              <a:gdLst/>
              <a:ahLst/>
              <a:cxnLst/>
              <a:rect l="l" t="t" r="r" b="b"/>
              <a:pathLst>
                <a:path w="8846" h="2645" extrusionOk="0">
                  <a:moveTo>
                    <a:pt x="548" y="0"/>
                  </a:moveTo>
                  <a:lnTo>
                    <a:pt x="1" y="2645"/>
                  </a:lnTo>
                  <a:lnTo>
                    <a:pt x="8846" y="2645"/>
                  </a:lnTo>
                  <a:cubicBezTo>
                    <a:pt x="8512" y="2098"/>
                    <a:pt x="7904" y="1763"/>
                    <a:pt x="7235" y="1763"/>
                  </a:cubicBezTo>
                  <a:cubicBezTo>
                    <a:pt x="6809" y="1763"/>
                    <a:pt x="6384" y="1611"/>
                    <a:pt x="6050" y="1338"/>
                  </a:cubicBezTo>
                  <a:lnTo>
                    <a:pt x="43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4"/>
            <p:cNvSpPr/>
            <p:nvPr/>
          </p:nvSpPr>
          <p:spPr>
            <a:xfrm>
              <a:off x="-106125" y="2864300"/>
              <a:ext cx="230275" cy="14475"/>
            </a:xfrm>
            <a:custGeom>
              <a:avLst/>
              <a:gdLst/>
              <a:ahLst/>
              <a:cxnLst/>
              <a:rect l="l" t="t" r="r" b="b"/>
              <a:pathLst>
                <a:path w="9211" h="579" extrusionOk="0">
                  <a:moveTo>
                    <a:pt x="122" y="1"/>
                  </a:moveTo>
                  <a:lnTo>
                    <a:pt x="1" y="578"/>
                  </a:lnTo>
                  <a:lnTo>
                    <a:pt x="9211" y="578"/>
                  </a:lnTo>
                  <a:lnTo>
                    <a:pt x="9119" y="335"/>
                  </a:lnTo>
                  <a:cubicBezTo>
                    <a:pt x="9059" y="213"/>
                    <a:pt x="8998" y="92"/>
                    <a:pt x="8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4"/>
            <p:cNvSpPr/>
            <p:nvPr/>
          </p:nvSpPr>
          <p:spPr>
            <a:xfrm>
              <a:off x="-129675" y="2757150"/>
              <a:ext cx="144400" cy="41075"/>
            </a:xfrm>
            <a:custGeom>
              <a:avLst/>
              <a:gdLst/>
              <a:ahLst/>
              <a:cxnLst/>
              <a:rect l="l" t="t" r="r" b="b"/>
              <a:pathLst>
                <a:path w="5776" h="1643" extrusionOk="0">
                  <a:moveTo>
                    <a:pt x="0" y="1"/>
                  </a:moveTo>
                  <a:lnTo>
                    <a:pt x="0" y="1642"/>
                  </a:lnTo>
                  <a:lnTo>
                    <a:pt x="5776" y="1642"/>
                  </a:lnTo>
                  <a:lnTo>
                    <a:pt x="5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4"/>
            <p:cNvSpPr/>
            <p:nvPr/>
          </p:nvSpPr>
          <p:spPr>
            <a:xfrm>
              <a:off x="-334100" y="1457000"/>
              <a:ext cx="438500" cy="797900"/>
            </a:xfrm>
            <a:custGeom>
              <a:avLst/>
              <a:gdLst/>
              <a:ahLst/>
              <a:cxnLst/>
              <a:rect l="l" t="t" r="r" b="b"/>
              <a:pathLst>
                <a:path w="17540" h="31916" extrusionOk="0">
                  <a:moveTo>
                    <a:pt x="5533" y="0"/>
                  </a:moveTo>
                  <a:cubicBezTo>
                    <a:pt x="2463" y="0"/>
                    <a:pt x="1" y="2493"/>
                    <a:pt x="1" y="5563"/>
                  </a:cubicBezTo>
                  <a:lnTo>
                    <a:pt x="1" y="31915"/>
                  </a:lnTo>
                  <a:lnTo>
                    <a:pt x="2676" y="31915"/>
                  </a:lnTo>
                  <a:lnTo>
                    <a:pt x="3983" y="25928"/>
                  </a:lnTo>
                  <a:lnTo>
                    <a:pt x="5290" y="31915"/>
                  </a:lnTo>
                  <a:lnTo>
                    <a:pt x="17539" y="31915"/>
                  </a:lnTo>
                  <a:lnTo>
                    <a:pt x="16384" y="3617"/>
                  </a:lnTo>
                  <a:lnTo>
                    <a:pt x="14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4"/>
            <p:cNvSpPr/>
            <p:nvPr/>
          </p:nvSpPr>
          <p:spPr>
            <a:xfrm>
              <a:off x="447075" y="1426600"/>
              <a:ext cx="122375" cy="132250"/>
            </a:xfrm>
            <a:custGeom>
              <a:avLst/>
              <a:gdLst/>
              <a:ahLst/>
              <a:cxnLst/>
              <a:rect l="l" t="t" r="r" b="b"/>
              <a:pathLst>
                <a:path w="4895" h="5290" extrusionOk="0">
                  <a:moveTo>
                    <a:pt x="4742" y="0"/>
                  </a:moveTo>
                  <a:lnTo>
                    <a:pt x="2068" y="1064"/>
                  </a:lnTo>
                  <a:cubicBezTo>
                    <a:pt x="1824" y="1186"/>
                    <a:pt x="1581" y="1338"/>
                    <a:pt x="1429" y="1581"/>
                  </a:cubicBezTo>
                  <a:lnTo>
                    <a:pt x="1" y="3496"/>
                  </a:lnTo>
                  <a:lnTo>
                    <a:pt x="1521" y="5289"/>
                  </a:lnTo>
                  <a:lnTo>
                    <a:pt x="3253" y="4499"/>
                  </a:lnTo>
                  <a:lnTo>
                    <a:pt x="4287" y="4803"/>
                  </a:lnTo>
                  <a:lnTo>
                    <a:pt x="4651" y="3283"/>
                  </a:lnTo>
                  <a:cubicBezTo>
                    <a:pt x="4712" y="3040"/>
                    <a:pt x="4651" y="2797"/>
                    <a:pt x="4469" y="2584"/>
                  </a:cubicBezTo>
                  <a:lnTo>
                    <a:pt x="3466" y="1459"/>
                  </a:lnTo>
                  <a:lnTo>
                    <a:pt x="4530" y="821"/>
                  </a:lnTo>
                  <a:cubicBezTo>
                    <a:pt x="4803" y="639"/>
                    <a:pt x="4894" y="274"/>
                    <a:pt x="4742" y="0"/>
                  </a:cubicBezTo>
                  <a:close/>
                </a:path>
              </a:pathLst>
            </a:custGeom>
            <a:solidFill>
              <a:srgbClr val="DA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21550" y="1457000"/>
              <a:ext cx="472675" cy="273500"/>
            </a:xfrm>
            <a:custGeom>
              <a:avLst/>
              <a:gdLst/>
              <a:ahLst/>
              <a:cxnLst/>
              <a:rect l="l" t="t" r="r" b="b"/>
              <a:pathLst>
                <a:path w="18907" h="10940" extrusionOk="0">
                  <a:moveTo>
                    <a:pt x="0" y="0"/>
                  </a:moveTo>
                  <a:lnTo>
                    <a:pt x="486" y="4681"/>
                  </a:lnTo>
                  <a:lnTo>
                    <a:pt x="7477" y="10304"/>
                  </a:lnTo>
                  <a:cubicBezTo>
                    <a:pt x="7993" y="10726"/>
                    <a:pt x="8621" y="10939"/>
                    <a:pt x="9251" y="10939"/>
                  </a:cubicBezTo>
                  <a:cubicBezTo>
                    <a:pt x="9845" y="10939"/>
                    <a:pt x="10440" y="10749"/>
                    <a:pt x="10943" y="10365"/>
                  </a:cubicBezTo>
                  <a:lnTo>
                    <a:pt x="18906" y="4499"/>
                  </a:lnTo>
                  <a:lnTo>
                    <a:pt x="18845" y="4073"/>
                  </a:lnTo>
                  <a:cubicBezTo>
                    <a:pt x="18724" y="3040"/>
                    <a:pt x="17964" y="2158"/>
                    <a:pt x="16961" y="1885"/>
                  </a:cubicBezTo>
                  <a:lnTo>
                    <a:pt x="9180" y="7325"/>
                  </a:lnTo>
                  <a:lnTo>
                    <a:pt x="3374" y="1429"/>
                  </a:lnTo>
                  <a:cubicBezTo>
                    <a:pt x="2493" y="517"/>
                    <a:pt x="1277"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4"/>
            <p:cNvSpPr/>
            <p:nvPr/>
          </p:nvSpPr>
          <p:spPr>
            <a:xfrm>
              <a:off x="-234550" y="1184200"/>
              <a:ext cx="247000" cy="246975"/>
            </a:xfrm>
            <a:custGeom>
              <a:avLst/>
              <a:gdLst/>
              <a:ahLst/>
              <a:cxnLst/>
              <a:rect l="l" t="t" r="r" b="b"/>
              <a:pathLst>
                <a:path w="9880" h="9879" extrusionOk="0">
                  <a:moveTo>
                    <a:pt x="4925" y="0"/>
                  </a:moveTo>
                  <a:cubicBezTo>
                    <a:pt x="2189" y="0"/>
                    <a:pt x="1" y="2219"/>
                    <a:pt x="1" y="4924"/>
                  </a:cubicBezTo>
                  <a:cubicBezTo>
                    <a:pt x="1" y="7660"/>
                    <a:pt x="2189" y="9879"/>
                    <a:pt x="4925" y="9879"/>
                  </a:cubicBezTo>
                  <a:cubicBezTo>
                    <a:pt x="7661" y="9879"/>
                    <a:pt x="9879" y="7660"/>
                    <a:pt x="9879" y="4924"/>
                  </a:cubicBezTo>
                  <a:cubicBezTo>
                    <a:pt x="9879" y="2219"/>
                    <a:pt x="7661" y="0"/>
                    <a:pt x="4925" y="0"/>
                  </a:cubicBezTo>
                  <a:close/>
                </a:path>
              </a:pathLst>
            </a:custGeom>
            <a:solidFill>
              <a:srgbClr val="DA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4"/>
            <p:cNvSpPr/>
            <p:nvPr/>
          </p:nvSpPr>
          <p:spPr>
            <a:xfrm>
              <a:off x="-347000" y="1140950"/>
              <a:ext cx="392875" cy="546600"/>
            </a:xfrm>
            <a:custGeom>
              <a:avLst/>
              <a:gdLst/>
              <a:ahLst/>
              <a:cxnLst/>
              <a:rect l="l" t="t" r="r" b="b"/>
              <a:pathLst>
                <a:path w="15715" h="21864" extrusionOk="0">
                  <a:moveTo>
                    <a:pt x="10136" y="0"/>
                  </a:moveTo>
                  <a:cubicBezTo>
                    <a:pt x="9959" y="0"/>
                    <a:pt x="9782" y="9"/>
                    <a:pt x="9605" y="28"/>
                  </a:cubicBezTo>
                  <a:cubicBezTo>
                    <a:pt x="8055" y="180"/>
                    <a:pt x="6596" y="1001"/>
                    <a:pt x="5684" y="2247"/>
                  </a:cubicBezTo>
                  <a:cubicBezTo>
                    <a:pt x="4316" y="4101"/>
                    <a:pt x="4256" y="6624"/>
                    <a:pt x="3253" y="8691"/>
                  </a:cubicBezTo>
                  <a:cubicBezTo>
                    <a:pt x="2523" y="10150"/>
                    <a:pt x="1338" y="11366"/>
                    <a:pt x="699" y="12885"/>
                  </a:cubicBezTo>
                  <a:cubicBezTo>
                    <a:pt x="61" y="14375"/>
                    <a:pt x="0" y="16138"/>
                    <a:pt x="547" y="17688"/>
                  </a:cubicBezTo>
                  <a:cubicBezTo>
                    <a:pt x="1307" y="19785"/>
                    <a:pt x="3222" y="21457"/>
                    <a:pt x="5441" y="21791"/>
                  </a:cubicBezTo>
                  <a:cubicBezTo>
                    <a:pt x="5744" y="21840"/>
                    <a:pt x="6051" y="21864"/>
                    <a:pt x="6358" y="21864"/>
                  </a:cubicBezTo>
                  <a:cubicBezTo>
                    <a:pt x="7596" y="21864"/>
                    <a:pt x="8838" y="21470"/>
                    <a:pt x="9788" y="20667"/>
                  </a:cubicBezTo>
                  <a:cubicBezTo>
                    <a:pt x="10973" y="19694"/>
                    <a:pt x="11642" y="18083"/>
                    <a:pt x="11459" y="16563"/>
                  </a:cubicBezTo>
                  <a:cubicBezTo>
                    <a:pt x="11277" y="15378"/>
                    <a:pt x="10639" y="14283"/>
                    <a:pt x="10608" y="13098"/>
                  </a:cubicBezTo>
                  <a:cubicBezTo>
                    <a:pt x="10548" y="11457"/>
                    <a:pt x="11672" y="10058"/>
                    <a:pt x="12675" y="8751"/>
                  </a:cubicBezTo>
                  <a:cubicBezTo>
                    <a:pt x="14438" y="6472"/>
                    <a:pt x="15715" y="3007"/>
                    <a:pt x="12888" y="879"/>
                  </a:cubicBezTo>
                  <a:cubicBezTo>
                    <a:pt x="12090" y="287"/>
                    <a:pt x="11117" y="0"/>
                    <a:pt x="10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7247B950-16AF-E27E-2E00-CAE4D7C149F8}"/>
              </a:ext>
            </a:extLst>
          </p:cNvPr>
          <p:cNvSpPr>
            <a:spLocks noGrp="1"/>
          </p:cNvSpPr>
          <p:nvPr>
            <p:ph type="subTitle" idx="1"/>
          </p:nvPr>
        </p:nvSpPr>
        <p:spPr>
          <a:xfrm>
            <a:off x="4895632" y="3273005"/>
            <a:ext cx="3934116" cy="1724179"/>
          </a:xfrm>
          <a:solidFill>
            <a:schemeClr val="bg1"/>
          </a:solidFill>
        </p:spPr>
        <p:txBody>
          <a:bodyPr/>
          <a:lstStyle/>
          <a:p>
            <a:r>
              <a:rPr lang="es-ES"/>
              <a:t>                                                 </a:t>
            </a:r>
          </a:p>
        </p:txBody>
      </p:sp>
    </p:spTree>
    <p:extLst>
      <p:ext uri="{BB962C8B-B14F-4D97-AF65-F5344CB8AC3E}">
        <p14:creationId xmlns:p14="http://schemas.microsoft.com/office/powerpoint/2010/main" val="104812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CONTENIDO</a:t>
            </a:r>
            <a:endParaRPr dirty="0">
              <a:solidFill>
                <a:schemeClr val="lt2"/>
              </a:solidFill>
            </a:endParaRPr>
          </a:p>
        </p:txBody>
      </p:sp>
      <p:sp>
        <p:nvSpPr>
          <p:cNvPr id="584" name="Google Shape;584;p40"/>
          <p:cNvSpPr txBox="1">
            <a:spLocks noGrp="1"/>
          </p:cNvSpPr>
          <p:nvPr>
            <p:ph type="subTitle" idx="1"/>
          </p:nvPr>
        </p:nvSpPr>
        <p:spPr>
          <a:xfrm>
            <a:off x="1712309" y="1974700"/>
            <a:ext cx="299869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De que se trata la empresa</a:t>
            </a:r>
            <a:endParaRPr sz="2800" dirty="0"/>
          </a:p>
        </p:txBody>
      </p:sp>
      <p:sp>
        <p:nvSpPr>
          <p:cNvPr id="585" name="Google Shape;585;p40"/>
          <p:cNvSpPr txBox="1">
            <a:spLocks noGrp="1"/>
          </p:cNvSpPr>
          <p:nvPr>
            <p:ph type="subTitle" idx="2"/>
          </p:nvPr>
        </p:nvSpPr>
        <p:spPr>
          <a:xfrm>
            <a:off x="6351269" y="1683888"/>
            <a:ext cx="1913957"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Mapa de calor</a:t>
            </a:r>
            <a:endParaRPr sz="2800" dirty="0"/>
          </a:p>
        </p:txBody>
      </p:sp>
      <p:sp>
        <p:nvSpPr>
          <p:cNvPr id="592" name="Google Shape;592;p40"/>
          <p:cNvSpPr txBox="1">
            <a:spLocks noGrp="1"/>
          </p:cNvSpPr>
          <p:nvPr>
            <p:ph type="title" idx="9"/>
          </p:nvPr>
        </p:nvSpPr>
        <p:spPr>
          <a:xfrm>
            <a:off x="713225" y="1585239"/>
            <a:ext cx="973071" cy="41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01</a:t>
            </a:r>
            <a:endParaRPr sz="4000" dirty="0"/>
          </a:p>
        </p:txBody>
      </p:sp>
      <p:sp>
        <p:nvSpPr>
          <p:cNvPr id="593" name="Google Shape;593;p40"/>
          <p:cNvSpPr txBox="1">
            <a:spLocks noGrp="1"/>
          </p:cNvSpPr>
          <p:nvPr>
            <p:ph type="title" idx="13"/>
          </p:nvPr>
        </p:nvSpPr>
        <p:spPr>
          <a:xfrm>
            <a:off x="5272662" y="1589891"/>
            <a:ext cx="973071" cy="41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02</a:t>
            </a:r>
            <a:endParaRPr sz="4000" dirty="0"/>
          </a:p>
        </p:txBody>
      </p:sp>
      <p:sp>
        <p:nvSpPr>
          <p:cNvPr id="596" name="Google Shape;596;p40"/>
          <p:cNvSpPr txBox="1">
            <a:spLocks noGrp="1"/>
          </p:cNvSpPr>
          <p:nvPr>
            <p:ph type="subTitle" idx="16"/>
          </p:nvPr>
        </p:nvSpPr>
        <p:spPr>
          <a:xfrm>
            <a:off x="4348180" y="3678949"/>
            <a:ext cx="2817957"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Mapa de partes interesadas</a:t>
            </a:r>
            <a:endParaRPr sz="2800" dirty="0"/>
          </a:p>
        </p:txBody>
      </p:sp>
      <p:sp>
        <p:nvSpPr>
          <p:cNvPr id="600" name="Google Shape;600;p40"/>
          <p:cNvSpPr txBox="1">
            <a:spLocks noGrp="1"/>
          </p:cNvSpPr>
          <p:nvPr>
            <p:ph type="title" idx="20"/>
          </p:nvPr>
        </p:nvSpPr>
        <p:spPr>
          <a:xfrm>
            <a:off x="3211654" y="3342975"/>
            <a:ext cx="1136526" cy="41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03</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1"/>
          <p:cNvSpPr txBox="1">
            <a:spLocks noGrp="1"/>
          </p:cNvSpPr>
          <p:nvPr>
            <p:ph type="title"/>
          </p:nvPr>
        </p:nvSpPr>
        <p:spPr>
          <a:xfrm>
            <a:off x="4156988" y="3065410"/>
            <a:ext cx="4283100" cy="79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¿De que</a:t>
            </a:r>
            <a:r>
              <a:rPr lang="en" dirty="0"/>
              <a:t> se trata la empresa?</a:t>
            </a:r>
            <a:endParaRPr dirty="0"/>
          </a:p>
        </p:txBody>
      </p:sp>
      <p:grpSp>
        <p:nvGrpSpPr>
          <p:cNvPr id="608" name="Google Shape;608;p41"/>
          <p:cNvGrpSpPr/>
          <p:nvPr/>
        </p:nvGrpSpPr>
        <p:grpSpPr>
          <a:xfrm>
            <a:off x="685653" y="853369"/>
            <a:ext cx="3672362" cy="3401103"/>
            <a:chOff x="820074" y="957517"/>
            <a:chExt cx="3672362" cy="3401103"/>
          </a:xfrm>
        </p:grpSpPr>
        <p:sp>
          <p:nvSpPr>
            <p:cNvPr id="609" name="Google Shape;609;p41"/>
            <p:cNvSpPr/>
            <p:nvPr/>
          </p:nvSpPr>
          <p:spPr>
            <a:xfrm rot="1077500">
              <a:off x="1043326" y="4029046"/>
              <a:ext cx="139638" cy="266807"/>
            </a:xfrm>
            <a:custGeom>
              <a:avLst/>
              <a:gdLst/>
              <a:ahLst/>
              <a:cxnLst/>
              <a:rect l="l" t="t" r="r" b="b"/>
              <a:pathLst>
                <a:path w="4222" h="8067" extrusionOk="0">
                  <a:moveTo>
                    <a:pt x="2313" y="1"/>
                  </a:moveTo>
                  <a:lnTo>
                    <a:pt x="1" y="781"/>
                  </a:lnTo>
                  <a:lnTo>
                    <a:pt x="2125" y="8066"/>
                  </a:lnTo>
                  <a:lnTo>
                    <a:pt x="4222" y="6829"/>
                  </a:lnTo>
                  <a:lnTo>
                    <a:pt x="2313"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816842" y="3162650"/>
              <a:ext cx="429512" cy="78255"/>
            </a:xfrm>
            <a:custGeom>
              <a:avLst/>
              <a:gdLst/>
              <a:ahLst/>
              <a:cxnLst/>
              <a:rect l="l" t="t" r="r" b="b"/>
              <a:pathLst>
                <a:path w="12986" h="2366" extrusionOk="0">
                  <a:moveTo>
                    <a:pt x="6479" y="0"/>
                  </a:moveTo>
                  <a:cubicBezTo>
                    <a:pt x="2904" y="0"/>
                    <a:pt x="0" y="538"/>
                    <a:pt x="0" y="1183"/>
                  </a:cubicBezTo>
                  <a:cubicBezTo>
                    <a:pt x="0" y="1828"/>
                    <a:pt x="2904" y="2366"/>
                    <a:pt x="6479" y="2366"/>
                  </a:cubicBezTo>
                  <a:cubicBezTo>
                    <a:pt x="10082" y="2366"/>
                    <a:pt x="12985" y="1828"/>
                    <a:pt x="12985" y="1183"/>
                  </a:cubicBezTo>
                  <a:cubicBezTo>
                    <a:pt x="12985" y="538"/>
                    <a:pt x="10082" y="0"/>
                    <a:pt x="6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816842" y="3201777"/>
              <a:ext cx="429512" cy="136071"/>
            </a:xfrm>
            <a:custGeom>
              <a:avLst/>
              <a:gdLst/>
              <a:ahLst/>
              <a:cxnLst/>
              <a:rect l="l" t="t" r="r" b="b"/>
              <a:pathLst>
                <a:path w="12986" h="4114" extrusionOk="0">
                  <a:moveTo>
                    <a:pt x="0" y="0"/>
                  </a:moveTo>
                  <a:lnTo>
                    <a:pt x="0" y="2930"/>
                  </a:lnTo>
                  <a:cubicBezTo>
                    <a:pt x="0" y="3576"/>
                    <a:pt x="2904" y="4113"/>
                    <a:pt x="6506" y="4113"/>
                  </a:cubicBezTo>
                  <a:cubicBezTo>
                    <a:pt x="10082" y="4113"/>
                    <a:pt x="12985" y="3576"/>
                    <a:pt x="12985" y="2930"/>
                  </a:cubicBezTo>
                  <a:lnTo>
                    <a:pt x="12985" y="0"/>
                  </a:lnTo>
                  <a:cubicBezTo>
                    <a:pt x="12985" y="645"/>
                    <a:pt x="10082" y="1183"/>
                    <a:pt x="6506" y="1183"/>
                  </a:cubicBezTo>
                  <a:cubicBezTo>
                    <a:pt x="2904" y="1183"/>
                    <a:pt x="0" y="64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816842" y="3371581"/>
              <a:ext cx="429512" cy="78289"/>
            </a:xfrm>
            <a:custGeom>
              <a:avLst/>
              <a:gdLst/>
              <a:ahLst/>
              <a:cxnLst/>
              <a:rect l="l" t="t" r="r" b="b"/>
              <a:pathLst>
                <a:path w="12986" h="2367" extrusionOk="0">
                  <a:moveTo>
                    <a:pt x="6479" y="1"/>
                  </a:moveTo>
                  <a:cubicBezTo>
                    <a:pt x="2904" y="1"/>
                    <a:pt x="0" y="539"/>
                    <a:pt x="0" y="1184"/>
                  </a:cubicBezTo>
                  <a:cubicBezTo>
                    <a:pt x="0" y="1829"/>
                    <a:pt x="2904" y="2367"/>
                    <a:pt x="6479" y="2367"/>
                  </a:cubicBezTo>
                  <a:cubicBezTo>
                    <a:pt x="10082" y="2367"/>
                    <a:pt x="12985" y="1829"/>
                    <a:pt x="12985" y="1184"/>
                  </a:cubicBezTo>
                  <a:cubicBezTo>
                    <a:pt x="12985" y="539"/>
                    <a:pt x="10082" y="1"/>
                    <a:pt x="6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816842" y="3410708"/>
              <a:ext cx="429512" cy="136104"/>
            </a:xfrm>
            <a:custGeom>
              <a:avLst/>
              <a:gdLst/>
              <a:ahLst/>
              <a:cxnLst/>
              <a:rect l="l" t="t" r="r" b="b"/>
              <a:pathLst>
                <a:path w="12986" h="4115" extrusionOk="0">
                  <a:moveTo>
                    <a:pt x="0" y="1"/>
                  </a:moveTo>
                  <a:lnTo>
                    <a:pt x="0" y="2931"/>
                  </a:lnTo>
                  <a:cubicBezTo>
                    <a:pt x="0" y="3576"/>
                    <a:pt x="2904" y="4114"/>
                    <a:pt x="6506" y="4114"/>
                  </a:cubicBezTo>
                  <a:cubicBezTo>
                    <a:pt x="10082" y="4114"/>
                    <a:pt x="12985" y="3576"/>
                    <a:pt x="12985" y="2931"/>
                  </a:cubicBezTo>
                  <a:lnTo>
                    <a:pt x="12985" y="1"/>
                  </a:lnTo>
                  <a:cubicBezTo>
                    <a:pt x="12985" y="646"/>
                    <a:pt x="10082" y="1184"/>
                    <a:pt x="6506" y="1184"/>
                  </a:cubicBezTo>
                  <a:cubicBezTo>
                    <a:pt x="2904" y="1184"/>
                    <a:pt x="0" y="64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816842" y="3580544"/>
              <a:ext cx="429512" cy="78289"/>
            </a:xfrm>
            <a:custGeom>
              <a:avLst/>
              <a:gdLst/>
              <a:ahLst/>
              <a:cxnLst/>
              <a:rect l="l" t="t" r="r" b="b"/>
              <a:pathLst>
                <a:path w="12986" h="2367" extrusionOk="0">
                  <a:moveTo>
                    <a:pt x="6479" y="1"/>
                  </a:moveTo>
                  <a:cubicBezTo>
                    <a:pt x="2904" y="1"/>
                    <a:pt x="0" y="538"/>
                    <a:pt x="0" y="1184"/>
                  </a:cubicBezTo>
                  <a:cubicBezTo>
                    <a:pt x="0" y="1829"/>
                    <a:pt x="2904" y="2366"/>
                    <a:pt x="6479" y="2366"/>
                  </a:cubicBezTo>
                  <a:cubicBezTo>
                    <a:pt x="10082" y="2366"/>
                    <a:pt x="12985" y="1829"/>
                    <a:pt x="12985" y="1184"/>
                  </a:cubicBezTo>
                  <a:cubicBezTo>
                    <a:pt x="12985" y="538"/>
                    <a:pt x="10082" y="1"/>
                    <a:pt x="6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816842" y="3619671"/>
              <a:ext cx="429512" cy="136071"/>
            </a:xfrm>
            <a:custGeom>
              <a:avLst/>
              <a:gdLst/>
              <a:ahLst/>
              <a:cxnLst/>
              <a:rect l="l" t="t" r="r" b="b"/>
              <a:pathLst>
                <a:path w="12986" h="4114" extrusionOk="0">
                  <a:moveTo>
                    <a:pt x="0" y="1"/>
                  </a:moveTo>
                  <a:lnTo>
                    <a:pt x="0" y="2931"/>
                  </a:lnTo>
                  <a:cubicBezTo>
                    <a:pt x="0" y="3576"/>
                    <a:pt x="2904" y="4114"/>
                    <a:pt x="6506" y="4114"/>
                  </a:cubicBezTo>
                  <a:cubicBezTo>
                    <a:pt x="10082" y="4114"/>
                    <a:pt x="12985" y="3576"/>
                    <a:pt x="12985" y="2931"/>
                  </a:cubicBezTo>
                  <a:lnTo>
                    <a:pt x="12985" y="1"/>
                  </a:lnTo>
                  <a:cubicBezTo>
                    <a:pt x="12985" y="673"/>
                    <a:pt x="10082" y="1183"/>
                    <a:pt x="6506" y="1183"/>
                  </a:cubicBezTo>
                  <a:cubicBezTo>
                    <a:pt x="2904" y="1183"/>
                    <a:pt x="0" y="67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816842" y="3790401"/>
              <a:ext cx="429512" cy="77396"/>
            </a:xfrm>
            <a:custGeom>
              <a:avLst/>
              <a:gdLst/>
              <a:ahLst/>
              <a:cxnLst/>
              <a:rect l="l" t="t" r="r" b="b"/>
              <a:pathLst>
                <a:path w="12986" h="2340" extrusionOk="0">
                  <a:moveTo>
                    <a:pt x="6479" y="0"/>
                  </a:moveTo>
                  <a:cubicBezTo>
                    <a:pt x="2904" y="0"/>
                    <a:pt x="0" y="511"/>
                    <a:pt x="0" y="1156"/>
                  </a:cubicBezTo>
                  <a:cubicBezTo>
                    <a:pt x="0" y="1828"/>
                    <a:pt x="2904" y="2339"/>
                    <a:pt x="6479" y="2339"/>
                  </a:cubicBezTo>
                  <a:cubicBezTo>
                    <a:pt x="10082" y="2339"/>
                    <a:pt x="12985" y="1828"/>
                    <a:pt x="12985" y="1156"/>
                  </a:cubicBezTo>
                  <a:cubicBezTo>
                    <a:pt x="12985" y="511"/>
                    <a:pt x="10082" y="0"/>
                    <a:pt x="6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842" y="3828635"/>
              <a:ext cx="429512" cy="136071"/>
            </a:xfrm>
            <a:custGeom>
              <a:avLst/>
              <a:gdLst/>
              <a:ahLst/>
              <a:cxnLst/>
              <a:rect l="l" t="t" r="r" b="b"/>
              <a:pathLst>
                <a:path w="12986" h="4114" extrusionOk="0">
                  <a:moveTo>
                    <a:pt x="0" y="0"/>
                  </a:moveTo>
                  <a:lnTo>
                    <a:pt x="0" y="2931"/>
                  </a:lnTo>
                  <a:cubicBezTo>
                    <a:pt x="0" y="3576"/>
                    <a:pt x="2904" y="4114"/>
                    <a:pt x="6506" y="4114"/>
                  </a:cubicBezTo>
                  <a:cubicBezTo>
                    <a:pt x="10082" y="4114"/>
                    <a:pt x="12985" y="3576"/>
                    <a:pt x="12985" y="2931"/>
                  </a:cubicBezTo>
                  <a:lnTo>
                    <a:pt x="12985" y="0"/>
                  </a:lnTo>
                  <a:cubicBezTo>
                    <a:pt x="12985" y="672"/>
                    <a:pt x="10082" y="1183"/>
                    <a:pt x="6506" y="1183"/>
                  </a:cubicBezTo>
                  <a:cubicBezTo>
                    <a:pt x="2904" y="1183"/>
                    <a:pt x="0" y="67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8297" y="3938872"/>
              <a:ext cx="139643" cy="266816"/>
            </a:xfrm>
            <a:custGeom>
              <a:avLst/>
              <a:gdLst/>
              <a:ahLst/>
              <a:cxnLst/>
              <a:rect l="l" t="t" r="r" b="b"/>
              <a:pathLst>
                <a:path w="4222" h="8067" extrusionOk="0">
                  <a:moveTo>
                    <a:pt x="2313" y="1"/>
                  </a:moveTo>
                  <a:lnTo>
                    <a:pt x="1" y="781"/>
                  </a:lnTo>
                  <a:lnTo>
                    <a:pt x="2125" y="8066"/>
                  </a:lnTo>
                  <a:lnTo>
                    <a:pt x="4222" y="6829"/>
                  </a:lnTo>
                  <a:lnTo>
                    <a:pt x="2313"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980122" y="1544322"/>
              <a:ext cx="256100" cy="285371"/>
            </a:xfrm>
            <a:custGeom>
              <a:avLst/>
              <a:gdLst/>
              <a:ahLst/>
              <a:cxnLst/>
              <a:rect l="l" t="t" r="r" b="b"/>
              <a:pathLst>
                <a:path w="7743" h="8628" extrusionOk="0">
                  <a:moveTo>
                    <a:pt x="3399" y="1"/>
                  </a:moveTo>
                  <a:cubicBezTo>
                    <a:pt x="2588" y="1"/>
                    <a:pt x="2004" y="759"/>
                    <a:pt x="1291" y="1050"/>
                  </a:cubicBezTo>
                  <a:cubicBezTo>
                    <a:pt x="457" y="1399"/>
                    <a:pt x="0" y="2421"/>
                    <a:pt x="242" y="3281"/>
                  </a:cubicBezTo>
                  <a:cubicBezTo>
                    <a:pt x="323" y="3550"/>
                    <a:pt x="484" y="3819"/>
                    <a:pt x="430" y="4115"/>
                  </a:cubicBezTo>
                  <a:cubicBezTo>
                    <a:pt x="377" y="4249"/>
                    <a:pt x="296" y="4384"/>
                    <a:pt x="215" y="4518"/>
                  </a:cubicBezTo>
                  <a:cubicBezTo>
                    <a:pt x="27" y="4867"/>
                    <a:pt x="0" y="5271"/>
                    <a:pt x="135" y="5620"/>
                  </a:cubicBezTo>
                  <a:cubicBezTo>
                    <a:pt x="215" y="5889"/>
                    <a:pt x="377" y="6104"/>
                    <a:pt x="430" y="6373"/>
                  </a:cubicBezTo>
                  <a:cubicBezTo>
                    <a:pt x="565" y="6857"/>
                    <a:pt x="377" y="7395"/>
                    <a:pt x="672" y="7798"/>
                  </a:cubicBezTo>
                  <a:cubicBezTo>
                    <a:pt x="968" y="8201"/>
                    <a:pt x="1990" y="8201"/>
                    <a:pt x="2447" y="8362"/>
                  </a:cubicBezTo>
                  <a:cubicBezTo>
                    <a:pt x="2608" y="8416"/>
                    <a:pt x="2742" y="8497"/>
                    <a:pt x="2904" y="8551"/>
                  </a:cubicBezTo>
                  <a:cubicBezTo>
                    <a:pt x="3071" y="8603"/>
                    <a:pt x="3197" y="8627"/>
                    <a:pt x="3308" y="8627"/>
                  </a:cubicBezTo>
                  <a:cubicBezTo>
                    <a:pt x="3537" y="8627"/>
                    <a:pt x="3698" y="8525"/>
                    <a:pt x="4006" y="8362"/>
                  </a:cubicBezTo>
                  <a:cubicBezTo>
                    <a:pt x="4839" y="7905"/>
                    <a:pt x="5377" y="7072"/>
                    <a:pt x="5888" y="6265"/>
                  </a:cubicBezTo>
                  <a:cubicBezTo>
                    <a:pt x="6264" y="5647"/>
                    <a:pt x="6614" y="5002"/>
                    <a:pt x="7044" y="4437"/>
                  </a:cubicBezTo>
                  <a:cubicBezTo>
                    <a:pt x="7393" y="4034"/>
                    <a:pt x="7743" y="3469"/>
                    <a:pt x="7743" y="2905"/>
                  </a:cubicBezTo>
                  <a:cubicBezTo>
                    <a:pt x="7743" y="2260"/>
                    <a:pt x="7232" y="1722"/>
                    <a:pt x="7098" y="1480"/>
                  </a:cubicBezTo>
                  <a:cubicBezTo>
                    <a:pt x="6936" y="1238"/>
                    <a:pt x="6856" y="539"/>
                    <a:pt x="6076" y="485"/>
                  </a:cubicBezTo>
                  <a:cubicBezTo>
                    <a:pt x="5974" y="478"/>
                    <a:pt x="5878" y="475"/>
                    <a:pt x="5787" y="475"/>
                  </a:cubicBezTo>
                  <a:cubicBezTo>
                    <a:pt x="5376" y="475"/>
                    <a:pt x="5080" y="535"/>
                    <a:pt x="4859" y="535"/>
                  </a:cubicBezTo>
                  <a:cubicBezTo>
                    <a:pt x="4757" y="535"/>
                    <a:pt x="4671" y="522"/>
                    <a:pt x="4597" y="485"/>
                  </a:cubicBezTo>
                  <a:cubicBezTo>
                    <a:pt x="4194" y="297"/>
                    <a:pt x="3898" y="28"/>
                    <a:pt x="3441" y="1"/>
                  </a:cubicBezTo>
                  <a:cubicBezTo>
                    <a:pt x="3427" y="1"/>
                    <a:pt x="3413" y="1"/>
                    <a:pt x="3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969439" y="2480458"/>
              <a:ext cx="716735" cy="1647896"/>
            </a:xfrm>
            <a:custGeom>
              <a:avLst/>
              <a:gdLst/>
              <a:ahLst/>
              <a:cxnLst/>
              <a:rect l="l" t="t" r="r" b="b"/>
              <a:pathLst>
                <a:path w="21670" h="49823" extrusionOk="0">
                  <a:moveTo>
                    <a:pt x="7838" y="0"/>
                  </a:moveTo>
                  <a:cubicBezTo>
                    <a:pt x="4819" y="0"/>
                    <a:pt x="458" y="598"/>
                    <a:pt x="458" y="598"/>
                  </a:cubicBezTo>
                  <a:cubicBezTo>
                    <a:pt x="458" y="598"/>
                    <a:pt x="1" y="4630"/>
                    <a:pt x="458" y="12212"/>
                  </a:cubicBezTo>
                  <a:cubicBezTo>
                    <a:pt x="915" y="19793"/>
                    <a:pt x="2447" y="48102"/>
                    <a:pt x="2340" y="49822"/>
                  </a:cubicBezTo>
                  <a:cubicBezTo>
                    <a:pt x="2340" y="49822"/>
                    <a:pt x="4894" y="49822"/>
                    <a:pt x="6426" y="49500"/>
                  </a:cubicBezTo>
                  <a:cubicBezTo>
                    <a:pt x="6426" y="49500"/>
                    <a:pt x="5754" y="36488"/>
                    <a:pt x="6426" y="28665"/>
                  </a:cubicBezTo>
                  <a:cubicBezTo>
                    <a:pt x="7125" y="20868"/>
                    <a:pt x="7824" y="13206"/>
                    <a:pt x="7824" y="13206"/>
                  </a:cubicBezTo>
                  <a:cubicBezTo>
                    <a:pt x="7824" y="13206"/>
                    <a:pt x="10190" y="17561"/>
                    <a:pt x="11184" y="20788"/>
                  </a:cubicBezTo>
                  <a:cubicBezTo>
                    <a:pt x="12179" y="24014"/>
                    <a:pt x="18685" y="45978"/>
                    <a:pt x="18685" y="45978"/>
                  </a:cubicBezTo>
                  <a:cubicBezTo>
                    <a:pt x="18685" y="45978"/>
                    <a:pt x="20459" y="45601"/>
                    <a:pt x="21669" y="44768"/>
                  </a:cubicBezTo>
                  <a:cubicBezTo>
                    <a:pt x="21669" y="44768"/>
                    <a:pt x="18228" y="24766"/>
                    <a:pt x="15782" y="17561"/>
                  </a:cubicBezTo>
                  <a:cubicBezTo>
                    <a:pt x="13335" y="10357"/>
                    <a:pt x="11023" y="1942"/>
                    <a:pt x="10647" y="598"/>
                  </a:cubicBezTo>
                  <a:cubicBezTo>
                    <a:pt x="10521" y="150"/>
                    <a:pt x="9347" y="0"/>
                    <a:pt x="7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820074" y="1565688"/>
              <a:ext cx="949682" cy="986131"/>
            </a:xfrm>
            <a:custGeom>
              <a:avLst/>
              <a:gdLst/>
              <a:ahLst/>
              <a:cxnLst/>
              <a:rect l="l" t="t" r="r" b="b"/>
              <a:pathLst>
                <a:path w="28713" h="29815" extrusionOk="0">
                  <a:moveTo>
                    <a:pt x="27153" y="1"/>
                  </a:moveTo>
                  <a:cubicBezTo>
                    <a:pt x="25056" y="1990"/>
                    <a:pt x="17421" y="12260"/>
                    <a:pt x="17421" y="12260"/>
                  </a:cubicBezTo>
                  <a:cubicBezTo>
                    <a:pt x="17421" y="12260"/>
                    <a:pt x="14249" y="10324"/>
                    <a:pt x="13254" y="9813"/>
                  </a:cubicBezTo>
                  <a:cubicBezTo>
                    <a:pt x="12259" y="9276"/>
                    <a:pt x="10351" y="9007"/>
                    <a:pt x="10351" y="9007"/>
                  </a:cubicBezTo>
                  <a:cubicBezTo>
                    <a:pt x="10351" y="9007"/>
                    <a:pt x="9142" y="8813"/>
                    <a:pt x="8147" y="8813"/>
                  </a:cubicBezTo>
                  <a:cubicBezTo>
                    <a:pt x="7857" y="8813"/>
                    <a:pt x="7585" y="8830"/>
                    <a:pt x="7366" y="8872"/>
                  </a:cubicBezTo>
                  <a:cubicBezTo>
                    <a:pt x="6399" y="9087"/>
                    <a:pt x="5216" y="9921"/>
                    <a:pt x="3764" y="11077"/>
                  </a:cubicBezTo>
                  <a:cubicBezTo>
                    <a:pt x="2285" y="12206"/>
                    <a:pt x="0" y="18228"/>
                    <a:pt x="296" y="19115"/>
                  </a:cubicBezTo>
                  <a:cubicBezTo>
                    <a:pt x="619" y="20002"/>
                    <a:pt x="3710" y="23201"/>
                    <a:pt x="3710" y="23201"/>
                  </a:cubicBezTo>
                  <a:lnTo>
                    <a:pt x="3710" y="29815"/>
                  </a:lnTo>
                  <a:cubicBezTo>
                    <a:pt x="3710" y="29815"/>
                    <a:pt x="5807" y="29788"/>
                    <a:pt x="6694" y="29573"/>
                  </a:cubicBezTo>
                  <a:cubicBezTo>
                    <a:pt x="7058" y="29474"/>
                    <a:pt x="7557" y="29429"/>
                    <a:pt x="8203" y="29429"/>
                  </a:cubicBezTo>
                  <a:cubicBezTo>
                    <a:pt x="9133" y="29429"/>
                    <a:pt x="10366" y="29522"/>
                    <a:pt x="11937" y="29681"/>
                  </a:cubicBezTo>
                  <a:cubicBezTo>
                    <a:pt x="12833" y="29770"/>
                    <a:pt x="13550" y="29800"/>
                    <a:pt x="14107" y="29800"/>
                  </a:cubicBezTo>
                  <a:cubicBezTo>
                    <a:pt x="15223" y="29800"/>
                    <a:pt x="15700" y="29681"/>
                    <a:pt x="15700" y="29681"/>
                  </a:cubicBezTo>
                  <a:cubicBezTo>
                    <a:pt x="15700" y="29681"/>
                    <a:pt x="15674" y="28874"/>
                    <a:pt x="15324" y="27180"/>
                  </a:cubicBezTo>
                  <a:cubicBezTo>
                    <a:pt x="14975" y="25514"/>
                    <a:pt x="14356" y="16319"/>
                    <a:pt x="14356" y="16319"/>
                  </a:cubicBezTo>
                  <a:lnTo>
                    <a:pt x="14356" y="16319"/>
                  </a:lnTo>
                  <a:cubicBezTo>
                    <a:pt x="14356" y="16319"/>
                    <a:pt x="16826" y="17184"/>
                    <a:pt x="18236" y="17184"/>
                  </a:cubicBezTo>
                  <a:cubicBezTo>
                    <a:pt x="18438" y="17184"/>
                    <a:pt x="18617" y="17166"/>
                    <a:pt x="18765" y="17126"/>
                  </a:cubicBezTo>
                  <a:cubicBezTo>
                    <a:pt x="19948" y="16776"/>
                    <a:pt x="28712" y="1103"/>
                    <a:pt x="28712" y="1103"/>
                  </a:cubicBezTo>
                  <a:lnTo>
                    <a:pt x="2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1061023" y="1634020"/>
              <a:ext cx="167194" cy="240389"/>
            </a:xfrm>
            <a:custGeom>
              <a:avLst/>
              <a:gdLst/>
              <a:ahLst/>
              <a:cxnLst/>
              <a:rect l="l" t="t" r="r" b="b"/>
              <a:pathLst>
                <a:path w="5055" h="7268" extrusionOk="0">
                  <a:moveTo>
                    <a:pt x="3365" y="1"/>
                  </a:moveTo>
                  <a:cubicBezTo>
                    <a:pt x="3213" y="1"/>
                    <a:pt x="3072" y="494"/>
                    <a:pt x="2662" y="596"/>
                  </a:cubicBezTo>
                  <a:cubicBezTo>
                    <a:pt x="2205" y="704"/>
                    <a:pt x="2178" y="865"/>
                    <a:pt x="2178" y="1107"/>
                  </a:cubicBezTo>
                  <a:cubicBezTo>
                    <a:pt x="2178" y="1376"/>
                    <a:pt x="2178" y="1940"/>
                    <a:pt x="2071" y="1940"/>
                  </a:cubicBezTo>
                  <a:cubicBezTo>
                    <a:pt x="1936" y="1940"/>
                    <a:pt x="1963" y="1349"/>
                    <a:pt x="1829" y="1268"/>
                  </a:cubicBezTo>
                  <a:cubicBezTo>
                    <a:pt x="1805" y="1254"/>
                    <a:pt x="1768" y="1244"/>
                    <a:pt x="1725" y="1244"/>
                  </a:cubicBezTo>
                  <a:cubicBezTo>
                    <a:pt x="1527" y="1244"/>
                    <a:pt x="1184" y="1438"/>
                    <a:pt x="1184" y="2209"/>
                  </a:cubicBezTo>
                  <a:cubicBezTo>
                    <a:pt x="1157" y="3150"/>
                    <a:pt x="1883" y="3177"/>
                    <a:pt x="1883" y="3392"/>
                  </a:cubicBezTo>
                  <a:cubicBezTo>
                    <a:pt x="1883" y="3457"/>
                    <a:pt x="1860" y="3474"/>
                    <a:pt x="1824" y="3474"/>
                  </a:cubicBezTo>
                  <a:cubicBezTo>
                    <a:pt x="1783" y="3474"/>
                    <a:pt x="1723" y="3452"/>
                    <a:pt x="1656" y="3452"/>
                  </a:cubicBezTo>
                  <a:cubicBezTo>
                    <a:pt x="1609" y="3452"/>
                    <a:pt x="1557" y="3463"/>
                    <a:pt x="1506" y="3500"/>
                  </a:cubicBezTo>
                  <a:cubicBezTo>
                    <a:pt x="1345" y="3634"/>
                    <a:pt x="1641" y="5032"/>
                    <a:pt x="1345" y="5381"/>
                  </a:cubicBezTo>
                  <a:cubicBezTo>
                    <a:pt x="1140" y="5621"/>
                    <a:pt x="651" y="5665"/>
                    <a:pt x="323" y="5665"/>
                  </a:cubicBezTo>
                  <a:cubicBezTo>
                    <a:pt x="136" y="5665"/>
                    <a:pt x="1" y="5650"/>
                    <a:pt x="1" y="5650"/>
                  </a:cubicBezTo>
                  <a:lnTo>
                    <a:pt x="1" y="6887"/>
                  </a:lnTo>
                  <a:cubicBezTo>
                    <a:pt x="490" y="7175"/>
                    <a:pt x="1008" y="7268"/>
                    <a:pt x="1470" y="7268"/>
                  </a:cubicBezTo>
                  <a:cubicBezTo>
                    <a:pt x="2302" y="7268"/>
                    <a:pt x="2958" y="6968"/>
                    <a:pt x="2958" y="6968"/>
                  </a:cubicBezTo>
                  <a:lnTo>
                    <a:pt x="2958" y="5650"/>
                  </a:lnTo>
                  <a:cubicBezTo>
                    <a:pt x="3016" y="5643"/>
                    <a:pt x="3062" y="5640"/>
                    <a:pt x="3102" y="5640"/>
                  </a:cubicBezTo>
                  <a:cubicBezTo>
                    <a:pt x="3213" y="5640"/>
                    <a:pt x="3284" y="5665"/>
                    <a:pt x="3442" y="5704"/>
                  </a:cubicBezTo>
                  <a:cubicBezTo>
                    <a:pt x="3551" y="5726"/>
                    <a:pt x="3659" y="5765"/>
                    <a:pt x="3754" y="5765"/>
                  </a:cubicBezTo>
                  <a:cubicBezTo>
                    <a:pt x="3776" y="5765"/>
                    <a:pt x="3798" y="5763"/>
                    <a:pt x="3818" y="5758"/>
                  </a:cubicBezTo>
                  <a:cubicBezTo>
                    <a:pt x="3926" y="5731"/>
                    <a:pt x="4033" y="5677"/>
                    <a:pt x="4114" y="5597"/>
                  </a:cubicBezTo>
                  <a:cubicBezTo>
                    <a:pt x="4302" y="5381"/>
                    <a:pt x="4383" y="5086"/>
                    <a:pt x="4437" y="4790"/>
                  </a:cubicBezTo>
                  <a:cubicBezTo>
                    <a:pt x="4517" y="4467"/>
                    <a:pt x="4544" y="4118"/>
                    <a:pt x="4544" y="3768"/>
                  </a:cubicBezTo>
                  <a:cubicBezTo>
                    <a:pt x="4652" y="3715"/>
                    <a:pt x="4786" y="3634"/>
                    <a:pt x="4867" y="3526"/>
                  </a:cubicBezTo>
                  <a:cubicBezTo>
                    <a:pt x="4974" y="3446"/>
                    <a:pt x="5055" y="3285"/>
                    <a:pt x="5028" y="3150"/>
                  </a:cubicBezTo>
                  <a:cubicBezTo>
                    <a:pt x="5001" y="3069"/>
                    <a:pt x="4974" y="2989"/>
                    <a:pt x="4921" y="2908"/>
                  </a:cubicBezTo>
                  <a:cubicBezTo>
                    <a:pt x="4786" y="2666"/>
                    <a:pt x="4652" y="2451"/>
                    <a:pt x="4598" y="2182"/>
                  </a:cubicBezTo>
                  <a:cubicBezTo>
                    <a:pt x="4598" y="1940"/>
                    <a:pt x="4652" y="1698"/>
                    <a:pt x="4679" y="1456"/>
                  </a:cubicBezTo>
                  <a:cubicBezTo>
                    <a:pt x="4759" y="973"/>
                    <a:pt x="4732" y="462"/>
                    <a:pt x="4571" y="5"/>
                  </a:cubicBezTo>
                  <a:cubicBezTo>
                    <a:pt x="4430" y="59"/>
                    <a:pt x="4231" y="78"/>
                    <a:pt x="4036" y="78"/>
                  </a:cubicBezTo>
                  <a:cubicBezTo>
                    <a:pt x="3748" y="78"/>
                    <a:pt x="3468" y="37"/>
                    <a:pt x="3388" y="5"/>
                  </a:cubicBezTo>
                  <a:cubicBezTo>
                    <a:pt x="3380" y="2"/>
                    <a:pt x="3373" y="1"/>
                    <a:pt x="3365"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1720793" y="1383944"/>
              <a:ext cx="128959" cy="218229"/>
            </a:xfrm>
            <a:custGeom>
              <a:avLst/>
              <a:gdLst/>
              <a:ahLst/>
              <a:cxnLst/>
              <a:rect l="l" t="t" r="r" b="b"/>
              <a:pathLst>
                <a:path w="3899" h="6598" extrusionOk="0">
                  <a:moveTo>
                    <a:pt x="2881" y="1"/>
                  </a:moveTo>
                  <a:cubicBezTo>
                    <a:pt x="2801" y="1"/>
                    <a:pt x="2691" y="98"/>
                    <a:pt x="2555" y="415"/>
                  </a:cubicBezTo>
                  <a:cubicBezTo>
                    <a:pt x="2313" y="979"/>
                    <a:pt x="1345" y="3345"/>
                    <a:pt x="1318" y="3345"/>
                  </a:cubicBezTo>
                  <a:cubicBezTo>
                    <a:pt x="1272" y="3345"/>
                    <a:pt x="1226" y="3167"/>
                    <a:pt x="1095" y="3167"/>
                  </a:cubicBezTo>
                  <a:cubicBezTo>
                    <a:pt x="1073" y="3167"/>
                    <a:pt x="1049" y="3172"/>
                    <a:pt x="1022" y="3184"/>
                  </a:cubicBezTo>
                  <a:cubicBezTo>
                    <a:pt x="807" y="3237"/>
                    <a:pt x="834" y="4071"/>
                    <a:pt x="753" y="4393"/>
                  </a:cubicBezTo>
                  <a:cubicBezTo>
                    <a:pt x="673" y="4689"/>
                    <a:pt x="1" y="5549"/>
                    <a:pt x="1" y="5549"/>
                  </a:cubicBezTo>
                  <a:lnTo>
                    <a:pt x="1479" y="6598"/>
                  </a:lnTo>
                  <a:cubicBezTo>
                    <a:pt x="1479" y="6598"/>
                    <a:pt x="2178" y="5523"/>
                    <a:pt x="2447" y="5307"/>
                  </a:cubicBezTo>
                  <a:cubicBezTo>
                    <a:pt x="2716" y="5092"/>
                    <a:pt x="3361" y="4555"/>
                    <a:pt x="3603" y="4232"/>
                  </a:cubicBezTo>
                  <a:cubicBezTo>
                    <a:pt x="3872" y="3936"/>
                    <a:pt x="3899" y="3560"/>
                    <a:pt x="3845" y="3452"/>
                  </a:cubicBezTo>
                  <a:cubicBezTo>
                    <a:pt x="3791" y="3345"/>
                    <a:pt x="3549" y="3291"/>
                    <a:pt x="3549" y="3076"/>
                  </a:cubicBezTo>
                  <a:cubicBezTo>
                    <a:pt x="3549" y="2861"/>
                    <a:pt x="3254" y="2807"/>
                    <a:pt x="3146" y="2780"/>
                  </a:cubicBezTo>
                  <a:cubicBezTo>
                    <a:pt x="3012" y="2753"/>
                    <a:pt x="2985" y="2673"/>
                    <a:pt x="2823" y="2485"/>
                  </a:cubicBezTo>
                  <a:cubicBezTo>
                    <a:pt x="2770" y="2422"/>
                    <a:pt x="2704" y="2401"/>
                    <a:pt x="2640" y="2401"/>
                  </a:cubicBezTo>
                  <a:cubicBezTo>
                    <a:pt x="2513" y="2401"/>
                    <a:pt x="2393" y="2485"/>
                    <a:pt x="2393" y="2485"/>
                  </a:cubicBezTo>
                  <a:cubicBezTo>
                    <a:pt x="2393" y="2485"/>
                    <a:pt x="2985" y="630"/>
                    <a:pt x="3012" y="495"/>
                  </a:cubicBezTo>
                  <a:cubicBezTo>
                    <a:pt x="3065" y="388"/>
                    <a:pt x="3092" y="253"/>
                    <a:pt x="3012" y="119"/>
                  </a:cubicBezTo>
                  <a:cubicBezTo>
                    <a:pt x="2988" y="60"/>
                    <a:pt x="2944" y="1"/>
                    <a:pt x="2881"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058377" y="4256088"/>
              <a:ext cx="319240" cy="102532"/>
            </a:xfrm>
            <a:custGeom>
              <a:avLst/>
              <a:gdLst/>
              <a:ahLst/>
              <a:cxnLst/>
              <a:rect l="l" t="t" r="r" b="b"/>
              <a:pathLst>
                <a:path w="9652" h="3100" extrusionOk="0">
                  <a:moveTo>
                    <a:pt x="2939" y="1"/>
                  </a:moveTo>
                  <a:cubicBezTo>
                    <a:pt x="2872" y="1"/>
                    <a:pt x="2812" y="15"/>
                    <a:pt x="2742" y="34"/>
                  </a:cubicBezTo>
                  <a:cubicBezTo>
                    <a:pt x="2519" y="79"/>
                    <a:pt x="2574" y="589"/>
                    <a:pt x="2197" y="589"/>
                  </a:cubicBezTo>
                  <a:cubicBezTo>
                    <a:pt x="2120" y="589"/>
                    <a:pt x="2026" y="568"/>
                    <a:pt x="1909" y="518"/>
                  </a:cubicBezTo>
                  <a:cubicBezTo>
                    <a:pt x="1384" y="305"/>
                    <a:pt x="1197" y="147"/>
                    <a:pt x="940" y="147"/>
                  </a:cubicBezTo>
                  <a:cubicBezTo>
                    <a:pt x="842" y="147"/>
                    <a:pt x="733" y="170"/>
                    <a:pt x="592" y="223"/>
                  </a:cubicBezTo>
                  <a:cubicBezTo>
                    <a:pt x="54" y="438"/>
                    <a:pt x="161" y="438"/>
                    <a:pt x="188" y="814"/>
                  </a:cubicBezTo>
                  <a:cubicBezTo>
                    <a:pt x="242" y="1163"/>
                    <a:pt x="0" y="2346"/>
                    <a:pt x="27" y="3099"/>
                  </a:cubicBezTo>
                  <a:lnTo>
                    <a:pt x="9383" y="3099"/>
                  </a:lnTo>
                  <a:cubicBezTo>
                    <a:pt x="9383" y="3099"/>
                    <a:pt x="9651" y="2346"/>
                    <a:pt x="9033" y="1970"/>
                  </a:cubicBezTo>
                  <a:cubicBezTo>
                    <a:pt x="8388" y="1567"/>
                    <a:pt x="5458" y="1647"/>
                    <a:pt x="4328" y="814"/>
                  </a:cubicBezTo>
                  <a:cubicBezTo>
                    <a:pt x="3443" y="155"/>
                    <a:pt x="3157" y="1"/>
                    <a:pt x="2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059236" y="4340791"/>
              <a:ext cx="312162" cy="17827"/>
            </a:xfrm>
            <a:custGeom>
              <a:avLst/>
              <a:gdLst/>
              <a:ahLst/>
              <a:cxnLst/>
              <a:rect l="l" t="t" r="r" b="b"/>
              <a:pathLst>
                <a:path w="9438" h="539" extrusionOk="0">
                  <a:moveTo>
                    <a:pt x="28" y="0"/>
                  </a:moveTo>
                  <a:cubicBezTo>
                    <a:pt x="1" y="189"/>
                    <a:pt x="1" y="377"/>
                    <a:pt x="1" y="538"/>
                  </a:cubicBezTo>
                  <a:lnTo>
                    <a:pt x="9357" y="538"/>
                  </a:lnTo>
                  <a:cubicBezTo>
                    <a:pt x="9357" y="538"/>
                    <a:pt x="9437" y="296"/>
                    <a:pt x="9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624778" y="4099779"/>
              <a:ext cx="322812" cy="123667"/>
            </a:xfrm>
            <a:custGeom>
              <a:avLst/>
              <a:gdLst/>
              <a:ahLst/>
              <a:cxnLst/>
              <a:rect l="l" t="t" r="r" b="b"/>
              <a:pathLst>
                <a:path w="9760" h="3739" extrusionOk="0">
                  <a:moveTo>
                    <a:pt x="2776" y="1"/>
                  </a:moveTo>
                  <a:cubicBezTo>
                    <a:pt x="2659" y="1"/>
                    <a:pt x="2587" y="35"/>
                    <a:pt x="2500" y="83"/>
                  </a:cubicBezTo>
                  <a:cubicBezTo>
                    <a:pt x="2247" y="209"/>
                    <a:pt x="2518" y="788"/>
                    <a:pt x="1923" y="788"/>
                  </a:cubicBezTo>
                  <a:cubicBezTo>
                    <a:pt x="1886" y="788"/>
                    <a:pt x="1845" y="786"/>
                    <a:pt x="1801" y="782"/>
                  </a:cubicBezTo>
                  <a:cubicBezTo>
                    <a:pt x="1381" y="722"/>
                    <a:pt x="1154" y="645"/>
                    <a:pt x="955" y="645"/>
                  </a:cubicBezTo>
                  <a:cubicBezTo>
                    <a:pt x="798" y="645"/>
                    <a:pt x="659" y="693"/>
                    <a:pt x="457" y="835"/>
                  </a:cubicBezTo>
                  <a:cubicBezTo>
                    <a:pt x="0" y="1131"/>
                    <a:pt x="81" y="1131"/>
                    <a:pt x="215" y="1481"/>
                  </a:cubicBezTo>
                  <a:cubicBezTo>
                    <a:pt x="350" y="1830"/>
                    <a:pt x="403" y="3013"/>
                    <a:pt x="645" y="3739"/>
                  </a:cubicBezTo>
                  <a:lnTo>
                    <a:pt x="9678" y="1400"/>
                  </a:lnTo>
                  <a:cubicBezTo>
                    <a:pt x="9678" y="1400"/>
                    <a:pt x="9759" y="593"/>
                    <a:pt x="9060" y="378"/>
                  </a:cubicBezTo>
                  <a:cubicBezTo>
                    <a:pt x="8971" y="352"/>
                    <a:pt x="8851" y="341"/>
                    <a:pt x="8707" y="341"/>
                  </a:cubicBezTo>
                  <a:cubicBezTo>
                    <a:pt x="7965" y="341"/>
                    <a:pt x="6575" y="632"/>
                    <a:pt x="5413" y="632"/>
                  </a:cubicBezTo>
                  <a:cubicBezTo>
                    <a:pt x="4953" y="632"/>
                    <a:pt x="4529" y="586"/>
                    <a:pt x="4194" y="459"/>
                  </a:cubicBezTo>
                  <a:cubicBezTo>
                    <a:pt x="3346" y="113"/>
                    <a:pt x="2988" y="1"/>
                    <a:pt x="2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640786" y="4122931"/>
              <a:ext cx="305018" cy="100515"/>
            </a:xfrm>
            <a:custGeom>
              <a:avLst/>
              <a:gdLst/>
              <a:ahLst/>
              <a:cxnLst/>
              <a:rect l="l" t="t" r="r" b="b"/>
              <a:pathLst>
                <a:path w="9222" h="3039" extrusionOk="0">
                  <a:moveTo>
                    <a:pt x="9033" y="1"/>
                  </a:moveTo>
                  <a:lnTo>
                    <a:pt x="0" y="2340"/>
                  </a:lnTo>
                  <a:cubicBezTo>
                    <a:pt x="27" y="2582"/>
                    <a:pt x="81" y="2851"/>
                    <a:pt x="161" y="3039"/>
                  </a:cubicBezTo>
                  <a:lnTo>
                    <a:pt x="9194" y="700"/>
                  </a:lnTo>
                  <a:cubicBezTo>
                    <a:pt x="9194" y="700"/>
                    <a:pt x="9221" y="323"/>
                    <a:pt x="9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2177851" y="1045528"/>
              <a:ext cx="924777" cy="1751718"/>
            </a:xfrm>
            <a:custGeom>
              <a:avLst/>
              <a:gdLst/>
              <a:ahLst/>
              <a:cxnLst/>
              <a:rect l="l" t="t" r="r" b="b"/>
              <a:pathLst>
                <a:path w="27960" h="52962" extrusionOk="0">
                  <a:moveTo>
                    <a:pt x="0" y="1"/>
                  </a:moveTo>
                  <a:lnTo>
                    <a:pt x="0" y="52962"/>
                  </a:lnTo>
                  <a:lnTo>
                    <a:pt x="27959" y="52962"/>
                  </a:lnTo>
                  <a:lnTo>
                    <a:pt x="27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896849" y="957517"/>
              <a:ext cx="1098189" cy="1751718"/>
            </a:xfrm>
            <a:custGeom>
              <a:avLst/>
              <a:gdLst/>
              <a:ahLst/>
              <a:cxnLst/>
              <a:rect l="l" t="t" r="r" b="b"/>
              <a:pathLst>
                <a:path w="33203" h="52962" extrusionOk="0">
                  <a:moveTo>
                    <a:pt x="1" y="0"/>
                  </a:moveTo>
                  <a:lnTo>
                    <a:pt x="1" y="52961"/>
                  </a:lnTo>
                  <a:lnTo>
                    <a:pt x="33202" y="52961"/>
                  </a:lnTo>
                  <a:lnTo>
                    <a:pt x="332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063148" y="1218903"/>
              <a:ext cx="765620" cy="766513"/>
            </a:xfrm>
            <a:custGeom>
              <a:avLst/>
              <a:gdLst/>
              <a:ahLst/>
              <a:cxnLst/>
              <a:rect l="l" t="t" r="r" b="b"/>
              <a:pathLst>
                <a:path w="23148" h="23175" extrusionOk="0">
                  <a:moveTo>
                    <a:pt x="11587" y="1"/>
                  </a:moveTo>
                  <a:cubicBezTo>
                    <a:pt x="5189" y="1"/>
                    <a:pt x="0" y="5189"/>
                    <a:pt x="0" y="11588"/>
                  </a:cubicBezTo>
                  <a:cubicBezTo>
                    <a:pt x="0" y="17986"/>
                    <a:pt x="5189" y="23175"/>
                    <a:pt x="11587" y="23175"/>
                  </a:cubicBezTo>
                  <a:cubicBezTo>
                    <a:pt x="17985" y="23175"/>
                    <a:pt x="23147" y="17986"/>
                    <a:pt x="23147" y="11588"/>
                  </a:cubicBezTo>
                  <a:cubicBezTo>
                    <a:pt x="23147" y="5189"/>
                    <a:pt x="17985" y="1"/>
                    <a:pt x="1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1"/>
            <p:cNvSpPr/>
            <p:nvPr/>
          </p:nvSpPr>
          <p:spPr>
            <a:xfrm>
              <a:off x="2165382" y="2480657"/>
              <a:ext cx="561117" cy="14255"/>
            </a:xfrm>
            <a:custGeom>
              <a:avLst/>
              <a:gdLst/>
              <a:ahLst/>
              <a:cxnLst/>
              <a:rect l="l" t="t" r="r" b="b"/>
              <a:pathLst>
                <a:path w="16965" h="431" extrusionOk="0">
                  <a:moveTo>
                    <a:pt x="1" y="0"/>
                  </a:moveTo>
                  <a:lnTo>
                    <a:pt x="1" y="430"/>
                  </a:lnTo>
                  <a:lnTo>
                    <a:pt x="16964" y="430"/>
                  </a:lnTo>
                  <a:lnTo>
                    <a:pt x="16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165382" y="2551767"/>
              <a:ext cx="561117" cy="14288"/>
            </a:xfrm>
            <a:custGeom>
              <a:avLst/>
              <a:gdLst/>
              <a:ahLst/>
              <a:cxnLst/>
              <a:rect l="l" t="t" r="r" b="b"/>
              <a:pathLst>
                <a:path w="16965" h="432" extrusionOk="0">
                  <a:moveTo>
                    <a:pt x="1" y="1"/>
                  </a:moveTo>
                  <a:lnTo>
                    <a:pt x="1" y="431"/>
                  </a:lnTo>
                  <a:lnTo>
                    <a:pt x="16964" y="431"/>
                  </a:lnTo>
                  <a:lnTo>
                    <a:pt x="16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2165382" y="2622017"/>
              <a:ext cx="561117" cy="14255"/>
            </a:xfrm>
            <a:custGeom>
              <a:avLst/>
              <a:gdLst/>
              <a:ahLst/>
              <a:cxnLst/>
              <a:rect l="l" t="t" r="r" b="b"/>
              <a:pathLst>
                <a:path w="16965" h="431" extrusionOk="0">
                  <a:moveTo>
                    <a:pt x="1" y="1"/>
                  </a:moveTo>
                  <a:lnTo>
                    <a:pt x="1" y="431"/>
                  </a:lnTo>
                  <a:lnTo>
                    <a:pt x="16964" y="431"/>
                  </a:lnTo>
                  <a:lnTo>
                    <a:pt x="169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2150266" y="2273479"/>
              <a:ext cx="591348" cy="141396"/>
            </a:xfrm>
            <a:custGeom>
              <a:avLst/>
              <a:gdLst/>
              <a:ahLst/>
              <a:cxnLst/>
              <a:rect l="l" t="t" r="r" b="b"/>
              <a:pathLst>
                <a:path w="17879" h="4275" extrusionOk="0">
                  <a:moveTo>
                    <a:pt x="1" y="0"/>
                  </a:moveTo>
                  <a:lnTo>
                    <a:pt x="1" y="4275"/>
                  </a:lnTo>
                  <a:lnTo>
                    <a:pt x="17879" y="4275"/>
                  </a:lnTo>
                  <a:lnTo>
                    <a:pt x="178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2122715" y="1804882"/>
              <a:ext cx="646451" cy="395709"/>
            </a:xfrm>
            <a:custGeom>
              <a:avLst/>
              <a:gdLst/>
              <a:ahLst/>
              <a:cxnLst/>
              <a:rect l="l" t="t" r="r" b="b"/>
              <a:pathLst>
                <a:path w="19545" h="11964" extrusionOk="0">
                  <a:moveTo>
                    <a:pt x="5834" y="0"/>
                  </a:moveTo>
                  <a:cubicBezTo>
                    <a:pt x="2608" y="0"/>
                    <a:pt x="0" y="2608"/>
                    <a:pt x="0" y="5807"/>
                  </a:cubicBezTo>
                  <a:lnTo>
                    <a:pt x="0" y="11964"/>
                  </a:lnTo>
                  <a:lnTo>
                    <a:pt x="19545" y="11964"/>
                  </a:lnTo>
                  <a:lnTo>
                    <a:pt x="19545" y="5807"/>
                  </a:lnTo>
                  <a:cubicBezTo>
                    <a:pt x="19545" y="2608"/>
                    <a:pt x="16937" y="0"/>
                    <a:pt x="13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2610863" y="1828001"/>
              <a:ext cx="158297" cy="372590"/>
            </a:xfrm>
            <a:custGeom>
              <a:avLst/>
              <a:gdLst/>
              <a:ahLst/>
              <a:cxnLst/>
              <a:rect l="l" t="t" r="r" b="b"/>
              <a:pathLst>
                <a:path w="4786" h="11265" extrusionOk="0">
                  <a:moveTo>
                    <a:pt x="1345" y="0"/>
                  </a:moveTo>
                  <a:cubicBezTo>
                    <a:pt x="1183" y="215"/>
                    <a:pt x="1" y="2044"/>
                    <a:pt x="484" y="11265"/>
                  </a:cubicBezTo>
                  <a:lnTo>
                    <a:pt x="4786" y="11265"/>
                  </a:lnTo>
                  <a:lnTo>
                    <a:pt x="4786" y="5592"/>
                  </a:lnTo>
                  <a:cubicBezTo>
                    <a:pt x="4786" y="3146"/>
                    <a:pt x="3388" y="1049"/>
                    <a:pt x="1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2122715" y="1828001"/>
              <a:ext cx="158297" cy="372590"/>
            </a:xfrm>
            <a:custGeom>
              <a:avLst/>
              <a:gdLst/>
              <a:ahLst/>
              <a:cxnLst/>
              <a:rect l="l" t="t" r="r" b="b"/>
              <a:pathLst>
                <a:path w="4786" h="11265" extrusionOk="0">
                  <a:moveTo>
                    <a:pt x="3441" y="0"/>
                  </a:moveTo>
                  <a:cubicBezTo>
                    <a:pt x="1398" y="1049"/>
                    <a:pt x="0" y="3146"/>
                    <a:pt x="0" y="5592"/>
                  </a:cubicBezTo>
                  <a:lnTo>
                    <a:pt x="0" y="11265"/>
                  </a:lnTo>
                  <a:lnTo>
                    <a:pt x="4302" y="11265"/>
                  </a:lnTo>
                  <a:cubicBezTo>
                    <a:pt x="4786" y="2044"/>
                    <a:pt x="3603" y="215"/>
                    <a:pt x="3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2336112" y="1986261"/>
              <a:ext cx="179630" cy="12502"/>
            </a:xfrm>
            <a:custGeom>
              <a:avLst/>
              <a:gdLst/>
              <a:ahLst/>
              <a:cxnLst/>
              <a:rect l="l" t="t" r="r" b="b"/>
              <a:pathLst>
                <a:path w="5431" h="378" extrusionOk="0">
                  <a:moveTo>
                    <a:pt x="0" y="1"/>
                  </a:moveTo>
                  <a:lnTo>
                    <a:pt x="0" y="377"/>
                  </a:lnTo>
                  <a:lnTo>
                    <a:pt x="5431" y="377"/>
                  </a:lnTo>
                  <a:lnTo>
                    <a:pt x="5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2533501" y="1978257"/>
              <a:ext cx="29371" cy="28511"/>
            </a:xfrm>
            <a:custGeom>
              <a:avLst/>
              <a:gdLst/>
              <a:ahLst/>
              <a:cxnLst/>
              <a:rect l="l" t="t" r="r" b="b"/>
              <a:pathLst>
                <a:path w="888" h="862" extrusionOk="0">
                  <a:moveTo>
                    <a:pt x="458" y="1"/>
                  </a:moveTo>
                  <a:cubicBezTo>
                    <a:pt x="216" y="1"/>
                    <a:pt x="1" y="189"/>
                    <a:pt x="1" y="431"/>
                  </a:cubicBezTo>
                  <a:cubicBezTo>
                    <a:pt x="1" y="673"/>
                    <a:pt x="216" y="861"/>
                    <a:pt x="458" y="861"/>
                  </a:cubicBezTo>
                  <a:cubicBezTo>
                    <a:pt x="700" y="861"/>
                    <a:pt x="888" y="673"/>
                    <a:pt x="888" y="431"/>
                  </a:cubicBezTo>
                  <a:cubicBezTo>
                    <a:pt x="888" y="189"/>
                    <a:pt x="700"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2336112" y="2036071"/>
              <a:ext cx="179630" cy="12469"/>
            </a:xfrm>
            <a:custGeom>
              <a:avLst/>
              <a:gdLst/>
              <a:ahLst/>
              <a:cxnLst/>
              <a:rect l="l" t="t" r="r" b="b"/>
              <a:pathLst>
                <a:path w="5431" h="377" extrusionOk="0">
                  <a:moveTo>
                    <a:pt x="0" y="0"/>
                  </a:moveTo>
                  <a:lnTo>
                    <a:pt x="0" y="377"/>
                  </a:lnTo>
                  <a:lnTo>
                    <a:pt x="5431" y="377"/>
                  </a:lnTo>
                  <a:lnTo>
                    <a:pt x="5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533501" y="2028067"/>
              <a:ext cx="29371" cy="28478"/>
            </a:xfrm>
            <a:custGeom>
              <a:avLst/>
              <a:gdLst/>
              <a:ahLst/>
              <a:cxnLst/>
              <a:rect l="l" t="t" r="r" b="b"/>
              <a:pathLst>
                <a:path w="888" h="861" extrusionOk="0">
                  <a:moveTo>
                    <a:pt x="458" y="0"/>
                  </a:moveTo>
                  <a:cubicBezTo>
                    <a:pt x="216" y="0"/>
                    <a:pt x="1" y="188"/>
                    <a:pt x="1" y="430"/>
                  </a:cubicBezTo>
                  <a:cubicBezTo>
                    <a:pt x="1" y="672"/>
                    <a:pt x="216" y="861"/>
                    <a:pt x="458" y="861"/>
                  </a:cubicBezTo>
                  <a:cubicBezTo>
                    <a:pt x="700" y="861"/>
                    <a:pt x="888" y="672"/>
                    <a:pt x="888" y="430"/>
                  </a:cubicBezTo>
                  <a:cubicBezTo>
                    <a:pt x="888" y="188"/>
                    <a:pt x="700"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2336112" y="2085848"/>
              <a:ext cx="179630" cy="12502"/>
            </a:xfrm>
            <a:custGeom>
              <a:avLst/>
              <a:gdLst/>
              <a:ahLst/>
              <a:cxnLst/>
              <a:rect l="l" t="t" r="r" b="b"/>
              <a:pathLst>
                <a:path w="5431" h="378" extrusionOk="0">
                  <a:moveTo>
                    <a:pt x="0" y="1"/>
                  </a:moveTo>
                  <a:lnTo>
                    <a:pt x="0" y="377"/>
                  </a:lnTo>
                  <a:lnTo>
                    <a:pt x="5431" y="377"/>
                  </a:lnTo>
                  <a:lnTo>
                    <a:pt x="5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2533501" y="2077844"/>
              <a:ext cx="29371" cy="29371"/>
            </a:xfrm>
            <a:custGeom>
              <a:avLst/>
              <a:gdLst/>
              <a:ahLst/>
              <a:cxnLst/>
              <a:rect l="l" t="t" r="r" b="b"/>
              <a:pathLst>
                <a:path w="888" h="888" extrusionOk="0">
                  <a:moveTo>
                    <a:pt x="458" y="1"/>
                  </a:moveTo>
                  <a:cubicBezTo>
                    <a:pt x="216" y="1"/>
                    <a:pt x="1" y="189"/>
                    <a:pt x="1" y="431"/>
                  </a:cubicBezTo>
                  <a:cubicBezTo>
                    <a:pt x="1" y="673"/>
                    <a:pt x="216" y="888"/>
                    <a:pt x="458" y="888"/>
                  </a:cubicBezTo>
                  <a:cubicBezTo>
                    <a:pt x="700" y="888"/>
                    <a:pt x="888" y="673"/>
                    <a:pt x="888" y="431"/>
                  </a:cubicBezTo>
                  <a:cubicBezTo>
                    <a:pt x="888" y="189"/>
                    <a:pt x="700"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2215192" y="1492792"/>
              <a:ext cx="92511" cy="177844"/>
            </a:xfrm>
            <a:custGeom>
              <a:avLst/>
              <a:gdLst/>
              <a:ahLst/>
              <a:cxnLst/>
              <a:rect l="l" t="t" r="r" b="b"/>
              <a:pathLst>
                <a:path w="2797" h="5377" extrusionOk="0">
                  <a:moveTo>
                    <a:pt x="2796" y="0"/>
                  </a:moveTo>
                  <a:lnTo>
                    <a:pt x="1102" y="242"/>
                  </a:lnTo>
                  <a:cubicBezTo>
                    <a:pt x="457" y="323"/>
                    <a:pt x="0" y="834"/>
                    <a:pt x="0" y="1479"/>
                  </a:cubicBezTo>
                  <a:lnTo>
                    <a:pt x="0" y="3925"/>
                  </a:lnTo>
                  <a:cubicBezTo>
                    <a:pt x="0" y="4544"/>
                    <a:pt x="457" y="5081"/>
                    <a:pt x="1102" y="5162"/>
                  </a:cubicBezTo>
                  <a:lnTo>
                    <a:pt x="2796" y="5377"/>
                  </a:lnTo>
                  <a:lnTo>
                    <a:pt x="2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2237418" y="1499903"/>
              <a:ext cx="16041" cy="164515"/>
            </a:xfrm>
            <a:custGeom>
              <a:avLst/>
              <a:gdLst/>
              <a:ahLst/>
              <a:cxnLst/>
              <a:rect l="l" t="t" r="r" b="b"/>
              <a:pathLst>
                <a:path w="485" h="4974" extrusionOk="0">
                  <a:moveTo>
                    <a:pt x="484" y="0"/>
                  </a:moveTo>
                  <a:lnTo>
                    <a:pt x="430" y="27"/>
                  </a:lnTo>
                  <a:cubicBezTo>
                    <a:pt x="269" y="54"/>
                    <a:pt x="135" y="81"/>
                    <a:pt x="0" y="162"/>
                  </a:cubicBezTo>
                  <a:lnTo>
                    <a:pt x="0" y="4812"/>
                  </a:lnTo>
                  <a:cubicBezTo>
                    <a:pt x="135" y="4893"/>
                    <a:pt x="269" y="4947"/>
                    <a:pt x="430" y="4947"/>
                  </a:cubicBezTo>
                  <a:lnTo>
                    <a:pt x="484" y="4974"/>
                  </a:ln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2607324" y="1340716"/>
              <a:ext cx="8897" cy="219684"/>
            </a:xfrm>
            <a:custGeom>
              <a:avLst/>
              <a:gdLst/>
              <a:ahLst/>
              <a:cxnLst/>
              <a:rect l="l" t="t" r="r" b="b"/>
              <a:pathLst>
                <a:path w="269" h="6642" extrusionOk="0">
                  <a:moveTo>
                    <a:pt x="0" y="1"/>
                  </a:moveTo>
                  <a:lnTo>
                    <a:pt x="0" y="6641"/>
                  </a:lnTo>
                  <a:lnTo>
                    <a:pt x="269" y="6641"/>
                  </a:lnTo>
                  <a:lnTo>
                    <a:pt x="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2585064" y="1492792"/>
              <a:ext cx="91618" cy="177844"/>
            </a:xfrm>
            <a:custGeom>
              <a:avLst/>
              <a:gdLst/>
              <a:ahLst/>
              <a:cxnLst/>
              <a:rect l="l" t="t" r="r" b="b"/>
              <a:pathLst>
                <a:path w="2770" h="5377" extrusionOk="0">
                  <a:moveTo>
                    <a:pt x="1" y="0"/>
                  </a:moveTo>
                  <a:lnTo>
                    <a:pt x="1" y="5377"/>
                  </a:lnTo>
                  <a:lnTo>
                    <a:pt x="1695" y="5162"/>
                  </a:lnTo>
                  <a:cubicBezTo>
                    <a:pt x="2313" y="5081"/>
                    <a:pt x="2770" y="4544"/>
                    <a:pt x="2770" y="3925"/>
                  </a:cubicBezTo>
                  <a:lnTo>
                    <a:pt x="2770" y="1479"/>
                  </a:lnTo>
                  <a:cubicBezTo>
                    <a:pt x="2770" y="834"/>
                    <a:pt x="2313" y="323"/>
                    <a:pt x="1695" y="24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2638414" y="1499903"/>
              <a:ext cx="16041" cy="164515"/>
            </a:xfrm>
            <a:custGeom>
              <a:avLst/>
              <a:gdLst/>
              <a:ahLst/>
              <a:cxnLst/>
              <a:rect l="l" t="t" r="r" b="b"/>
              <a:pathLst>
                <a:path w="485" h="4974" extrusionOk="0">
                  <a:moveTo>
                    <a:pt x="1" y="0"/>
                  </a:moveTo>
                  <a:lnTo>
                    <a:pt x="1" y="4974"/>
                  </a:lnTo>
                  <a:lnTo>
                    <a:pt x="82" y="4947"/>
                  </a:lnTo>
                  <a:cubicBezTo>
                    <a:pt x="216" y="4947"/>
                    <a:pt x="350" y="4893"/>
                    <a:pt x="485" y="4812"/>
                  </a:cubicBezTo>
                  <a:lnTo>
                    <a:pt x="485" y="162"/>
                  </a:lnTo>
                  <a:cubicBezTo>
                    <a:pt x="350" y="81"/>
                    <a:pt x="216" y="54"/>
                    <a:pt x="82" y="2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344116" y="1582589"/>
              <a:ext cx="29371" cy="43593"/>
            </a:xfrm>
            <a:custGeom>
              <a:avLst/>
              <a:gdLst/>
              <a:ahLst/>
              <a:cxnLst/>
              <a:rect l="l" t="t" r="r" b="b"/>
              <a:pathLst>
                <a:path w="888" h="1318" extrusionOk="0">
                  <a:moveTo>
                    <a:pt x="431" y="0"/>
                  </a:moveTo>
                  <a:cubicBezTo>
                    <a:pt x="189" y="0"/>
                    <a:pt x="0" y="296"/>
                    <a:pt x="0" y="673"/>
                  </a:cubicBezTo>
                  <a:cubicBezTo>
                    <a:pt x="0" y="1022"/>
                    <a:pt x="189" y="1318"/>
                    <a:pt x="431" y="1318"/>
                  </a:cubicBezTo>
                  <a:cubicBezTo>
                    <a:pt x="672" y="1318"/>
                    <a:pt x="888" y="1022"/>
                    <a:pt x="888" y="673"/>
                  </a:cubicBezTo>
                  <a:cubicBezTo>
                    <a:pt x="888" y="296"/>
                    <a:pt x="672"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519279" y="1582589"/>
              <a:ext cx="29371" cy="43593"/>
            </a:xfrm>
            <a:custGeom>
              <a:avLst/>
              <a:gdLst/>
              <a:ahLst/>
              <a:cxnLst/>
              <a:rect l="l" t="t" r="r" b="b"/>
              <a:pathLst>
                <a:path w="888" h="1318" extrusionOk="0">
                  <a:moveTo>
                    <a:pt x="431" y="0"/>
                  </a:moveTo>
                  <a:cubicBezTo>
                    <a:pt x="189" y="0"/>
                    <a:pt x="1" y="296"/>
                    <a:pt x="1" y="673"/>
                  </a:cubicBezTo>
                  <a:cubicBezTo>
                    <a:pt x="1" y="1022"/>
                    <a:pt x="189" y="1318"/>
                    <a:pt x="431" y="1318"/>
                  </a:cubicBezTo>
                  <a:cubicBezTo>
                    <a:pt x="699" y="1318"/>
                    <a:pt x="888" y="1022"/>
                    <a:pt x="888" y="673"/>
                  </a:cubicBezTo>
                  <a:cubicBezTo>
                    <a:pt x="888" y="296"/>
                    <a:pt x="699"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035564" y="2200550"/>
              <a:ext cx="820756" cy="17827"/>
            </a:xfrm>
            <a:custGeom>
              <a:avLst/>
              <a:gdLst/>
              <a:ahLst/>
              <a:cxnLst/>
              <a:rect l="l" t="t" r="r" b="b"/>
              <a:pathLst>
                <a:path w="24815" h="539" extrusionOk="0">
                  <a:moveTo>
                    <a:pt x="1" y="1"/>
                  </a:moveTo>
                  <a:lnTo>
                    <a:pt x="1" y="538"/>
                  </a:lnTo>
                  <a:lnTo>
                    <a:pt x="24815" y="538"/>
                  </a:lnTo>
                  <a:lnTo>
                    <a:pt x="248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952878" y="2063622"/>
              <a:ext cx="16934" cy="64066"/>
            </a:xfrm>
            <a:custGeom>
              <a:avLst/>
              <a:gdLst/>
              <a:ahLst/>
              <a:cxnLst/>
              <a:rect l="l" t="t" r="r" b="b"/>
              <a:pathLst>
                <a:path w="512" h="1937" extrusionOk="0">
                  <a:moveTo>
                    <a:pt x="0" y="1"/>
                  </a:moveTo>
                  <a:lnTo>
                    <a:pt x="0" y="1936"/>
                  </a:lnTo>
                  <a:lnTo>
                    <a:pt x="511" y="1936"/>
                  </a:lnTo>
                  <a:lnTo>
                    <a:pt x="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2000009" y="2048507"/>
              <a:ext cx="16934" cy="79182"/>
            </a:xfrm>
            <a:custGeom>
              <a:avLst/>
              <a:gdLst/>
              <a:ahLst/>
              <a:cxnLst/>
              <a:rect l="l" t="t" r="r" b="b"/>
              <a:pathLst>
                <a:path w="512" h="2394" extrusionOk="0">
                  <a:moveTo>
                    <a:pt x="0" y="1"/>
                  </a:moveTo>
                  <a:lnTo>
                    <a:pt x="0" y="2393"/>
                  </a:lnTo>
                  <a:lnTo>
                    <a:pt x="511" y="2393"/>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2046247" y="2028067"/>
              <a:ext cx="16901" cy="99622"/>
            </a:xfrm>
            <a:custGeom>
              <a:avLst/>
              <a:gdLst/>
              <a:ahLst/>
              <a:cxnLst/>
              <a:rect l="l" t="t" r="r" b="b"/>
              <a:pathLst>
                <a:path w="511" h="3012" extrusionOk="0">
                  <a:moveTo>
                    <a:pt x="0" y="0"/>
                  </a:moveTo>
                  <a:lnTo>
                    <a:pt x="0" y="3011"/>
                  </a:lnTo>
                  <a:lnTo>
                    <a:pt x="511" y="3011"/>
                  </a:lnTo>
                  <a:lnTo>
                    <a:pt x="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942194" y="1984707"/>
              <a:ext cx="128959" cy="62942"/>
            </a:xfrm>
            <a:custGeom>
              <a:avLst/>
              <a:gdLst/>
              <a:ahLst/>
              <a:cxnLst/>
              <a:rect l="l" t="t" r="r" b="b"/>
              <a:pathLst>
                <a:path w="3899" h="1903" extrusionOk="0">
                  <a:moveTo>
                    <a:pt x="3815" y="1"/>
                  </a:moveTo>
                  <a:cubicBezTo>
                    <a:pt x="3791" y="1"/>
                    <a:pt x="3765" y="7"/>
                    <a:pt x="3738" y="21"/>
                  </a:cubicBezTo>
                  <a:cubicBezTo>
                    <a:pt x="2232" y="1392"/>
                    <a:pt x="108" y="1715"/>
                    <a:pt x="81" y="1715"/>
                  </a:cubicBezTo>
                  <a:cubicBezTo>
                    <a:pt x="28" y="1741"/>
                    <a:pt x="1" y="1768"/>
                    <a:pt x="1" y="1822"/>
                  </a:cubicBezTo>
                  <a:cubicBezTo>
                    <a:pt x="1" y="1876"/>
                    <a:pt x="55" y="1903"/>
                    <a:pt x="81" y="1903"/>
                  </a:cubicBezTo>
                  <a:lnTo>
                    <a:pt x="108" y="1903"/>
                  </a:lnTo>
                  <a:cubicBezTo>
                    <a:pt x="135" y="1903"/>
                    <a:pt x="2313" y="1580"/>
                    <a:pt x="3872" y="155"/>
                  </a:cubicBezTo>
                  <a:cubicBezTo>
                    <a:pt x="3899" y="128"/>
                    <a:pt x="3899" y="75"/>
                    <a:pt x="3872" y="21"/>
                  </a:cubicBezTo>
                  <a:cubicBezTo>
                    <a:pt x="3859" y="7"/>
                    <a:pt x="3838" y="1"/>
                    <a:pt x="3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2802033" y="2025388"/>
              <a:ext cx="164548" cy="124527"/>
            </a:xfrm>
            <a:custGeom>
              <a:avLst/>
              <a:gdLst/>
              <a:ahLst/>
              <a:cxnLst/>
              <a:rect l="l" t="t" r="r" b="b"/>
              <a:pathLst>
                <a:path w="4975" h="3765" extrusionOk="0">
                  <a:moveTo>
                    <a:pt x="4678" y="1"/>
                  </a:moveTo>
                  <a:lnTo>
                    <a:pt x="3899" y="1264"/>
                  </a:lnTo>
                  <a:lnTo>
                    <a:pt x="2662" y="108"/>
                  </a:lnTo>
                  <a:lnTo>
                    <a:pt x="1882" y="2743"/>
                  </a:lnTo>
                  <a:lnTo>
                    <a:pt x="646" y="1614"/>
                  </a:lnTo>
                  <a:lnTo>
                    <a:pt x="1" y="3657"/>
                  </a:lnTo>
                  <a:lnTo>
                    <a:pt x="350" y="3764"/>
                  </a:lnTo>
                  <a:lnTo>
                    <a:pt x="807" y="2259"/>
                  </a:lnTo>
                  <a:lnTo>
                    <a:pt x="2044" y="3388"/>
                  </a:lnTo>
                  <a:lnTo>
                    <a:pt x="2850" y="753"/>
                  </a:lnTo>
                  <a:lnTo>
                    <a:pt x="3979" y="1829"/>
                  </a:lnTo>
                  <a:lnTo>
                    <a:pt x="4974" y="189"/>
                  </a:lnTo>
                  <a:lnTo>
                    <a:pt x="4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008013" y="1318490"/>
              <a:ext cx="132498" cy="266816"/>
            </a:xfrm>
            <a:custGeom>
              <a:avLst/>
              <a:gdLst/>
              <a:ahLst/>
              <a:cxnLst/>
              <a:rect l="l" t="t" r="r" b="b"/>
              <a:pathLst>
                <a:path w="4006" h="8067" extrusionOk="0">
                  <a:moveTo>
                    <a:pt x="0" y="1"/>
                  </a:moveTo>
                  <a:lnTo>
                    <a:pt x="0" y="8066"/>
                  </a:lnTo>
                  <a:lnTo>
                    <a:pt x="4006" y="8066"/>
                  </a:lnTo>
                  <a:lnTo>
                    <a:pt x="4006" y="7878"/>
                  </a:lnTo>
                  <a:lnTo>
                    <a:pt x="188" y="787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2751363" y="1318490"/>
              <a:ext cx="133391" cy="266816"/>
            </a:xfrm>
            <a:custGeom>
              <a:avLst/>
              <a:gdLst/>
              <a:ahLst/>
              <a:cxnLst/>
              <a:rect l="l" t="t" r="r" b="b"/>
              <a:pathLst>
                <a:path w="4033" h="8067" extrusionOk="0">
                  <a:moveTo>
                    <a:pt x="3845" y="1"/>
                  </a:moveTo>
                  <a:lnTo>
                    <a:pt x="3845" y="7878"/>
                  </a:lnTo>
                  <a:lnTo>
                    <a:pt x="0" y="7878"/>
                  </a:lnTo>
                  <a:lnTo>
                    <a:pt x="0" y="8066"/>
                  </a:lnTo>
                  <a:lnTo>
                    <a:pt x="4033" y="8066"/>
                  </a:lnTo>
                  <a:lnTo>
                    <a:pt x="4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751363" y="1721303"/>
              <a:ext cx="133391" cy="266783"/>
            </a:xfrm>
            <a:custGeom>
              <a:avLst/>
              <a:gdLst/>
              <a:ahLst/>
              <a:cxnLst/>
              <a:rect l="l" t="t" r="r" b="b"/>
              <a:pathLst>
                <a:path w="4033" h="8066" extrusionOk="0">
                  <a:moveTo>
                    <a:pt x="0" y="0"/>
                  </a:moveTo>
                  <a:lnTo>
                    <a:pt x="0" y="162"/>
                  </a:lnTo>
                  <a:lnTo>
                    <a:pt x="3845" y="162"/>
                  </a:lnTo>
                  <a:lnTo>
                    <a:pt x="3845" y="8066"/>
                  </a:lnTo>
                  <a:lnTo>
                    <a:pt x="4033" y="8066"/>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2008013" y="1721303"/>
              <a:ext cx="132498" cy="266783"/>
            </a:xfrm>
            <a:custGeom>
              <a:avLst/>
              <a:gdLst/>
              <a:ahLst/>
              <a:cxnLst/>
              <a:rect l="l" t="t" r="r" b="b"/>
              <a:pathLst>
                <a:path w="4006" h="8066" extrusionOk="0">
                  <a:moveTo>
                    <a:pt x="0" y="0"/>
                  </a:moveTo>
                  <a:lnTo>
                    <a:pt x="0" y="8066"/>
                  </a:lnTo>
                  <a:lnTo>
                    <a:pt x="188" y="8066"/>
                  </a:lnTo>
                  <a:lnTo>
                    <a:pt x="188" y="162"/>
                  </a:lnTo>
                  <a:lnTo>
                    <a:pt x="4006" y="162"/>
                  </a:lnTo>
                  <a:lnTo>
                    <a:pt x="4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295539" y="4077586"/>
              <a:ext cx="305911" cy="200997"/>
            </a:xfrm>
            <a:custGeom>
              <a:avLst/>
              <a:gdLst/>
              <a:ahLst/>
              <a:cxnLst/>
              <a:rect l="l" t="t" r="r" b="b"/>
              <a:pathLst>
                <a:path w="9249" h="6077" extrusionOk="0">
                  <a:moveTo>
                    <a:pt x="0" y="1"/>
                  </a:moveTo>
                  <a:lnTo>
                    <a:pt x="0" y="6077"/>
                  </a:lnTo>
                  <a:lnTo>
                    <a:pt x="9248" y="6077"/>
                  </a:lnTo>
                  <a:lnTo>
                    <a:pt x="9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3295539" y="4077586"/>
              <a:ext cx="305911" cy="112984"/>
            </a:xfrm>
            <a:custGeom>
              <a:avLst/>
              <a:gdLst/>
              <a:ahLst/>
              <a:cxnLst/>
              <a:rect l="l" t="t" r="r" b="b"/>
              <a:pathLst>
                <a:path w="9249" h="3416" extrusionOk="0">
                  <a:moveTo>
                    <a:pt x="0" y="1"/>
                  </a:moveTo>
                  <a:lnTo>
                    <a:pt x="0" y="3415"/>
                  </a:lnTo>
                  <a:lnTo>
                    <a:pt x="9248" y="3415"/>
                  </a:lnTo>
                  <a:lnTo>
                    <a:pt x="9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2425910" y="2842523"/>
              <a:ext cx="2066526" cy="1305371"/>
            </a:xfrm>
            <a:custGeom>
              <a:avLst/>
              <a:gdLst/>
              <a:ahLst/>
              <a:cxnLst/>
              <a:rect l="l" t="t" r="r" b="b"/>
              <a:pathLst>
                <a:path w="62480" h="39467" extrusionOk="0">
                  <a:moveTo>
                    <a:pt x="1" y="1"/>
                  </a:moveTo>
                  <a:lnTo>
                    <a:pt x="1" y="39467"/>
                  </a:lnTo>
                  <a:lnTo>
                    <a:pt x="62479" y="39467"/>
                  </a:lnTo>
                  <a:lnTo>
                    <a:pt x="624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2425910" y="3959345"/>
              <a:ext cx="2066526" cy="188528"/>
            </a:xfrm>
            <a:custGeom>
              <a:avLst/>
              <a:gdLst/>
              <a:ahLst/>
              <a:cxnLst/>
              <a:rect l="l" t="t" r="r" b="b"/>
              <a:pathLst>
                <a:path w="62480" h="5700" extrusionOk="0">
                  <a:moveTo>
                    <a:pt x="1" y="0"/>
                  </a:moveTo>
                  <a:lnTo>
                    <a:pt x="1" y="5700"/>
                  </a:lnTo>
                  <a:lnTo>
                    <a:pt x="62479" y="5700"/>
                  </a:lnTo>
                  <a:lnTo>
                    <a:pt x="624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3005673" y="4279438"/>
              <a:ext cx="906983" cy="79182"/>
            </a:xfrm>
            <a:custGeom>
              <a:avLst/>
              <a:gdLst/>
              <a:ahLst/>
              <a:cxnLst/>
              <a:rect l="l" t="t" r="r" b="b"/>
              <a:pathLst>
                <a:path w="27422" h="2394" extrusionOk="0">
                  <a:moveTo>
                    <a:pt x="0" y="0"/>
                  </a:moveTo>
                  <a:lnTo>
                    <a:pt x="0" y="2393"/>
                  </a:lnTo>
                  <a:lnTo>
                    <a:pt x="27422" y="2393"/>
                  </a:lnTo>
                  <a:lnTo>
                    <a:pt x="274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3589836" y="2876325"/>
              <a:ext cx="26725" cy="999493"/>
            </a:xfrm>
            <a:custGeom>
              <a:avLst/>
              <a:gdLst/>
              <a:ahLst/>
              <a:cxnLst/>
              <a:rect l="l" t="t" r="r" b="b"/>
              <a:pathLst>
                <a:path w="808" h="30219" extrusionOk="0">
                  <a:moveTo>
                    <a:pt x="1" y="1"/>
                  </a:moveTo>
                  <a:lnTo>
                    <a:pt x="1" y="30218"/>
                  </a:lnTo>
                  <a:lnTo>
                    <a:pt x="807" y="30218"/>
                  </a:lnTo>
                  <a:lnTo>
                    <a:pt x="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2610863" y="2962583"/>
              <a:ext cx="818077" cy="413504"/>
            </a:xfrm>
            <a:custGeom>
              <a:avLst/>
              <a:gdLst/>
              <a:ahLst/>
              <a:cxnLst/>
              <a:rect l="l" t="t" r="r" b="b"/>
              <a:pathLst>
                <a:path w="24734" h="12502" extrusionOk="0">
                  <a:moveTo>
                    <a:pt x="1" y="0"/>
                  </a:moveTo>
                  <a:lnTo>
                    <a:pt x="1" y="12501"/>
                  </a:lnTo>
                  <a:lnTo>
                    <a:pt x="24734" y="12501"/>
                  </a:lnTo>
                  <a:lnTo>
                    <a:pt x="24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2726458" y="3045401"/>
              <a:ext cx="196532" cy="261326"/>
            </a:xfrm>
            <a:custGeom>
              <a:avLst/>
              <a:gdLst/>
              <a:ahLst/>
              <a:cxnLst/>
              <a:rect l="l" t="t" r="r" b="b"/>
              <a:pathLst>
                <a:path w="5942" h="7901" extrusionOk="0">
                  <a:moveTo>
                    <a:pt x="5306" y="0"/>
                  </a:moveTo>
                  <a:cubicBezTo>
                    <a:pt x="5200" y="0"/>
                    <a:pt x="5093" y="33"/>
                    <a:pt x="5001" y="104"/>
                  </a:cubicBezTo>
                  <a:lnTo>
                    <a:pt x="269" y="3276"/>
                  </a:lnTo>
                  <a:cubicBezTo>
                    <a:pt x="108" y="3384"/>
                    <a:pt x="27" y="3545"/>
                    <a:pt x="27" y="3733"/>
                  </a:cubicBezTo>
                  <a:cubicBezTo>
                    <a:pt x="0" y="3895"/>
                    <a:pt x="81" y="4056"/>
                    <a:pt x="242" y="4164"/>
                  </a:cubicBezTo>
                  <a:lnTo>
                    <a:pt x="4974" y="7793"/>
                  </a:lnTo>
                  <a:cubicBezTo>
                    <a:pt x="5082" y="7874"/>
                    <a:pt x="5189" y="7900"/>
                    <a:pt x="5297" y="7900"/>
                  </a:cubicBezTo>
                  <a:cubicBezTo>
                    <a:pt x="5458" y="7900"/>
                    <a:pt x="5619" y="7847"/>
                    <a:pt x="5754" y="7685"/>
                  </a:cubicBezTo>
                  <a:cubicBezTo>
                    <a:pt x="5915" y="7443"/>
                    <a:pt x="5888" y="7121"/>
                    <a:pt x="5646" y="6933"/>
                  </a:cubicBezTo>
                  <a:lnTo>
                    <a:pt x="1506" y="3760"/>
                  </a:lnTo>
                  <a:lnTo>
                    <a:pt x="5619" y="991"/>
                  </a:lnTo>
                  <a:cubicBezTo>
                    <a:pt x="5861" y="830"/>
                    <a:pt x="5942" y="480"/>
                    <a:pt x="5754" y="238"/>
                  </a:cubicBezTo>
                  <a:cubicBezTo>
                    <a:pt x="5653" y="88"/>
                    <a:pt x="5481" y="0"/>
                    <a:pt x="5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3137244" y="3045071"/>
              <a:ext cx="195672" cy="261656"/>
            </a:xfrm>
            <a:custGeom>
              <a:avLst/>
              <a:gdLst/>
              <a:ahLst/>
              <a:cxnLst/>
              <a:rect l="l" t="t" r="r" b="b"/>
              <a:pathLst>
                <a:path w="5916" h="7911" extrusionOk="0">
                  <a:moveTo>
                    <a:pt x="621" y="1"/>
                  </a:moveTo>
                  <a:cubicBezTo>
                    <a:pt x="459" y="1"/>
                    <a:pt x="301" y="78"/>
                    <a:pt x="189" y="222"/>
                  </a:cubicBezTo>
                  <a:cubicBezTo>
                    <a:pt x="1" y="464"/>
                    <a:pt x="55" y="813"/>
                    <a:pt x="297" y="1001"/>
                  </a:cubicBezTo>
                  <a:lnTo>
                    <a:pt x="4437" y="4147"/>
                  </a:lnTo>
                  <a:lnTo>
                    <a:pt x="323" y="6916"/>
                  </a:lnTo>
                  <a:cubicBezTo>
                    <a:pt x="55" y="7077"/>
                    <a:pt x="1" y="7427"/>
                    <a:pt x="162" y="7668"/>
                  </a:cubicBezTo>
                  <a:cubicBezTo>
                    <a:pt x="270" y="7830"/>
                    <a:pt x="458" y="7910"/>
                    <a:pt x="619" y="7910"/>
                  </a:cubicBezTo>
                  <a:cubicBezTo>
                    <a:pt x="727" y="7910"/>
                    <a:pt x="834" y="7884"/>
                    <a:pt x="915" y="7830"/>
                  </a:cubicBezTo>
                  <a:lnTo>
                    <a:pt x="5673" y="4631"/>
                  </a:lnTo>
                  <a:cubicBezTo>
                    <a:pt x="5835" y="4550"/>
                    <a:pt x="5915" y="4389"/>
                    <a:pt x="5915" y="4200"/>
                  </a:cubicBezTo>
                  <a:cubicBezTo>
                    <a:pt x="5915" y="4039"/>
                    <a:pt x="5835" y="3851"/>
                    <a:pt x="5700" y="3743"/>
                  </a:cubicBezTo>
                  <a:lnTo>
                    <a:pt x="942" y="114"/>
                  </a:lnTo>
                  <a:cubicBezTo>
                    <a:pt x="843" y="37"/>
                    <a:pt x="731"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2962974" y="3004588"/>
              <a:ext cx="128959" cy="337696"/>
            </a:xfrm>
            <a:custGeom>
              <a:avLst/>
              <a:gdLst/>
              <a:ahLst/>
              <a:cxnLst/>
              <a:rect l="l" t="t" r="r" b="b"/>
              <a:pathLst>
                <a:path w="3899" h="10210" extrusionOk="0">
                  <a:moveTo>
                    <a:pt x="3314" y="0"/>
                  </a:moveTo>
                  <a:cubicBezTo>
                    <a:pt x="3068" y="0"/>
                    <a:pt x="2836" y="153"/>
                    <a:pt x="2770" y="397"/>
                  </a:cubicBezTo>
                  <a:lnTo>
                    <a:pt x="108" y="9511"/>
                  </a:lnTo>
                  <a:cubicBezTo>
                    <a:pt x="1" y="9807"/>
                    <a:pt x="189" y="10102"/>
                    <a:pt x="458" y="10183"/>
                  </a:cubicBezTo>
                  <a:cubicBezTo>
                    <a:pt x="511" y="10210"/>
                    <a:pt x="565" y="10210"/>
                    <a:pt x="619" y="10210"/>
                  </a:cubicBezTo>
                  <a:cubicBezTo>
                    <a:pt x="861" y="10210"/>
                    <a:pt x="1076" y="10075"/>
                    <a:pt x="1157" y="9833"/>
                  </a:cubicBezTo>
                  <a:lnTo>
                    <a:pt x="3818" y="720"/>
                  </a:lnTo>
                  <a:cubicBezTo>
                    <a:pt x="3899" y="424"/>
                    <a:pt x="3737" y="101"/>
                    <a:pt x="3469" y="21"/>
                  </a:cubicBezTo>
                  <a:cubicBezTo>
                    <a:pt x="3417" y="7"/>
                    <a:pt x="3365" y="0"/>
                    <a:pt x="3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2485477" y="3556532"/>
              <a:ext cx="289042" cy="289042"/>
            </a:xfrm>
            <a:custGeom>
              <a:avLst/>
              <a:gdLst/>
              <a:ahLst/>
              <a:cxnLst/>
              <a:rect l="l" t="t" r="r" b="b"/>
              <a:pathLst>
                <a:path w="8739" h="8739" extrusionOk="0">
                  <a:moveTo>
                    <a:pt x="4383" y="1076"/>
                  </a:moveTo>
                  <a:cubicBezTo>
                    <a:pt x="6184" y="1076"/>
                    <a:pt x="7663" y="2555"/>
                    <a:pt x="7636" y="4356"/>
                  </a:cubicBezTo>
                  <a:cubicBezTo>
                    <a:pt x="7636" y="6157"/>
                    <a:pt x="6184" y="7636"/>
                    <a:pt x="4383" y="7636"/>
                  </a:cubicBezTo>
                  <a:cubicBezTo>
                    <a:pt x="2582" y="7636"/>
                    <a:pt x="1103" y="6157"/>
                    <a:pt x="1103" y="4356"/>
                  </a:cubicBezTo>
                  <a:cubicBezTo>
                    <a:pt x="1103" y="2555"/>
                    <a:pt x="2582" y="1076"/>
                    <a:pt x="4383" y="1076"/>
                  </a:cubicBezTo>
                  <a:close/>
                  <a:moveTo>
                    <a:pt x="4383" y="1"/>
                  </a:moveTo>
                  <a:cubicBezTo>
                    <a:pt x="1963" y="1"/>
                    <a:pt x="1" y="1963"/>
                    <a:pt x="1" y="4356"/>
                  </a:cubicBezTo>
                  <a:cubicBezTo>
                    <a:pt x="1" y="6776"/>
                    <a:pt x="1963" y="8738"/>
                    <a:pt x="4383" y="8738"/>
                  </a:cubicBezTo>
                  <a:cubicBezTo>
                    <a:pt x="6776" y="8738"/>
                    <a:pt x="8738" y="6776"/>
                    <a:pt x="8738" y="4356"/>
                  </a:cubicBezTo>
                  <a:cubicBezTo>
                    <a:pt x="8738" y="1963"/>
                    <a:pt x="6776" y="1"/>
                    <a:pt x="4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2473934" y="3544096"/>
              <a:ext cx="313022" cy="313022"/>
            </a:xfrm>
            <a:custGeom>
              <a:avLst/>
              <a:gdLst/>
              <a:ahLst/>
              <a:cxnLst/>
              <a:rect l="l" t="t" r="r" b="b"/>
              <a:pathLst>
                <a:path w="9464" h="9464" extrusionOk="0">
                  <a:moveTo>
                    <a:pt x="4732" y="0"/>
                  </a:moveTo>
                  <a:cubicBezTo>
                    <a:pt x="2097" y="0"/>
                    <a:pt x="0" y="2124"/>
                    <a:pt x="0" y="4732"/>
                  </a:cubicBezTo>
                  <a:cubicBezTo>
                    <a:pt x="0" y="7340"/>
                    <a:pt x="2124" y="9464"/>
                    <a:pt x="4732" y="9464"/>
                  </a:cubicBezTo>
                  <a:cubicBezTo>
                    <a:pt x="7340" y="9464"/>
                    <a:pt x="9464" y="7340"/>
                    <a:pt x="9464" y="4732"/>
                  </a:cubicBezTo>
                  <a:cubicBezTo>
                    <a:pt x="9464" y="3899"/>
                    <a:pt x="9249" y="3092"/>
                    <a:pt x="8845" y="2393"/>
                  </a:cubicBezTo>
                  <a:cubicBezTo>
                    <a:pt x="8662" y="2099"/>
                    <a:pt x="8352" y="1931"/>
                    <a:pt x="8029" y="1931"/>
                  </a:cubicBezTo>
                  <a:cubicBezTo>
                    <a:pt x="7879" y="1931"/>
                    <a:pt x="7726" y="1967"/>
                    <a:pt x="7582" y="2044"/>
                  </a:cubicBezTo>
                  <a:cubicBezTo>
                    <a:pt x="7152" y="2312"/>
                    <a:pt x="7017" y="2850"/>
                    <a:pt x="7259" y="3280"/>
                  </a:cubicBezTo>
                  <a:cubicBezTo>
                    <a:pt x="7501" y="3737"/>
                    <a:pt x="7635" y="4221"/>
                    <a:pt x="7635" y="4732"/>
                  </a:cubicBezTo>
                  <a:cubicBezTo>
                    <a:pt x="7635" y="6345"/>
                    <a:pt x="6318" y="7635"/>
                    <a:pt x="4732" y="7635"/>
                  </a:cubicBezTo>
                  <a:cubicBezTo>
                    <a:pt x="3119" y="7635"/>
                    <a:pt x="1802" y="6345"/>
                    <a:pt x="1802" y="4732"/>
                  </a:cubicBezTo>
                  <a:cubicBezTo>
                    <a:pt x="1802" y="3119"/>
                    <a:pt x="3119" y="1829"/>
                    <a:pt x="4732" y="1829"/>
                  </a:cubicBezTo>
                  <a:cubicBezTo>
                    <a:pt x="5216" y="1829"/>
                    <a:pt x="5646" y="1425"/>
                    <a:pt x="5646" y="914"/>
                  </a:cubicBezTo>
                  <a:cubicBezTo>
                    <a:pt x="5646" y="404"/>
                    <a:pt x="5216" y="0"/>
                    <a:pt x="4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2856276" y="3556532"/>
              <a:ext cx="289009" cy="289042"/>
            </a:xfrm>
            <a:custGeom>
              <a:avLst/>
              <a:gdLst/>
              <a:ahLst/>
              <a:cxnLst/>
              <a:rect l="l" t="t" r="r" b="b"/>
              <a:pathLst>
                <a:path w="8738" h="8739" extrusionOk="0">
                  <a:moveTo>
                    <a:pt x="4383" y="1076"/>
                  </a:moveTo>
                  <a:cubicBezTo>
                    <a:pt x="6184" y="1076"/>
                    <a:pt x="7636" y="2555"/>
                    <a:pt x="7636" y="4356"/>
                  </a:cubicBezTo>
                  <a:cubicBezTo>
                    <a:pt x="7636" y="6157"/>
                    <a:pt x="6184" y="7636"/>
                    <a:pt x="4383" y="7636"/>
                  </a:cubicBezTo>
                  <a:cubicBezTo>
                    <a:pt x="2555" y="7636"/>
                    <a:pt x="1103" y="6157"/>
                    <a:pt x="1103" y="4356"/>
                  </a:cubicBezTo>
                  <a:cubicBezTo>
                    <a:pt x="1103" y="2555"/>
                    <a:pt x="2555" y="1076"/>
                    <a:pt x="4383" y="1076"/>
                  </a:cubicBezTo>
                  <a:close/>
                  <a:moveTo>
                    <a:pt x="4383" y="1"/>
                  </a:moveTo>
                  <a:cubicBezTo>
                    <a:pt x="1963" y="1"/>
                    <a:pt x="1" y="1963"/>
                    <a:pt x="1" y="4356"/>
                  </a:cubicBezTo>
                  <a:cubicBezTo>
                    <a:pt x="1" y="6776"/>
                    <a:pt x="1963" y="8738"/>
                    <a:pt x="4383" y="8738"/>
                  </a:cubicBezTo>
                  <a:cubicBezTo>
                    <a:pt x="6775" y="8738"/>
                    <a:pt x="8738" y="6776"/>
                    <a:pt x="8738" y="4356"/>
                  </a:cubicBezTo>
                  <a:cubicBezTo>
                    <a:pt x="8738" y="1963"/>
                    <a:pt x="6775" y="1"/>
                    <a:pt x="4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2844733" y="3544096"/>
              <a:ext cx="309450" cy="313022"/>
            </a:xfrm>
            <a:custGeom>
              <a:avLst/>
              <a:gdLst/>
              <a:ahLst/>
              <a:cxnLst/>
              <a:rect l="l" t="t" r="r" b="b"/>
              <a:pathLst>
                <a:path w="9356" h="9464" extrusionOk="0">
                  <a:moveTo>
                    <a:pt x="4732" y="0"/>
                  </a:moveTo>
                  <a:cubicBezTo>
                    <a:pt x="2097" y="0"/>
                    <a:pt x="0" y="2124"/>
                    <a:pt x="0" y="4732"/>
                  </a:cubicBezTo>
                  <a:cubicBezTo>
                    <a:pt x="0" y="7340"/>
                    <a:pt x="2124" y="9464"/>
                    <a:pt x="4732" y="9464"/>
                  </a:cubicBezTo>
                  <a:cubicBezTo>
                    <a:pt x="6748" y="9464"/>
                    <a:pt x="8549" y="8173"/>
                    <a:pt x="9194" y="6238"/>
                  </a:cubicBezTo>
                  <a:cubicBezTo>
                    <a:pt x="9356" y="5780"/>
                    <a:pt x="9114" y="5270"/>
                    <a:pt x="8630" y="5108"/>
                  </a:cubicBezTo>
                  <a:cubicBezTo>
                    <a:pt x="8529" y="5075"/>
                    <a:pt x="8427" y="5059"/>
                    <a:pt x="8327" y="5059"/>
                  </a:cubicBezTo>
                  <a:cubicBezTo>
                    <a:pt x="7948" y="5059"/>
                    <a:pt x="7601" y="5290"/>
                    <a:pt x="7474" y="5673"/>
                  </a:cubicBezTo>
                  <a:cubicBezTo>
                    <a:pt x="7071" y="6856"/>
                    <a:pt x="5968" y="7635"/>
                    <a:pt x="4705" y="7635"/>
                  </a:cubicBezTo>
                  <a:cubicBezTo>
                    <a:pt x="3119" y="7635"/>
                    <a:pt x="1801" y="6345"/>
                    <a:pt x="1801" y="4732"/>
                  </a:cubicBezTo>
                  <a:cubicBezTo>
                    <a:pt x="1801" y="3119"/>
                    <a:pt x="3119" y="1829"/>
                    <a:pt x="4705" y="1829"/>
                  </a:cubicBezTo>
                  <a:cubicBezTo>
                    <a:pt x="5242" y="1829"/>
                    <a:pt x="5753" y="1963"/>
                    <a:pt x="6210" y="2232"/>
                  </a:cubicBezTo>
                  <a:cubicBezTo>
                    <a:pt x="6361" y="2326"/>
                    <a:pt x="6527" y="2370"/>
                    <a:pt x="6692" y="2370"/>
                  </a:cubicBezTo>
                  <a:cubicBezTo>
                    <a:pt x="6999" y="2370"/>
                    <a:pt x="7299" y="2216"/>
                    <a:pt x="7474" y="1936"/>
                  </a:cubicBezTo>
                  <a:cubicBezTo>
                    <a:pt x="7716" y="1506"/>
                    <a:pt x="7581" y="941"/>
                    <a:pt x="7151" y="673"/>
                  </a:cubicBezTo>
                  <a:cubicBezTo>
                    <a:pt x="6425" y="242"/>
                    <a:pt x="5592" y="0"/>
                    <a:pt x="4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3227074" y="3556532"/>
              <a:ext cx="289009" cy="289042"/>
            </a:xfrm>
            <a:custGeom>
              <a:avLst/>
              <a:gdLst/>
              <a:ahLst/>
              <a:cxnLst/>
              <a:rect l="l" t="t" r="r" b="b"/>
              <a:pathLst>
                <a:path w="8738" h="8739" extrusionOk="0">
                  <a:moveTo>
                    <a:pt x="4355" y="1076"/>
                  </a:moveTo>
                  <a:cubicBezTo>
                    <a:pt x="6183" y="1076"/>
                    <a:pt x="7635" y="2555"/>
                    <a:pt x="7635" y="4356"/>
                  </a:cubicBezTo>
                  <a:cubicBezTo>
                    <a:pt x="7635" y="6157"/>
                    <a:pt x="6183" y="7636"/>
                    <a:pt x="4355" y="7636"/>
                  </a:cubicBezTo>
                  <a:cubicBezTo>
                    <a:pt x="2554" y="7636"/>
                    <a:pt x="1102" y="6157"/>
                    <a:pt x="1102" y="4356"/>
                  </a:cubicBezTo>
                  <a:cubicBezTo>
                    <a:pt x="1102" y="2555"/>
                    <a:pt x="2554" y="1076"/>
                    <a:pt x="4355" y="1076"/>
                  </a:cubicBezTo>
                  <a:close/>
                  <a:moveTo>
                    <a:pt x="4355" y="1"/>
                  </a:moveTo>
                  <a:cubicBezTo>
                    <a:pt x="1963" y="1"/>
                    <a:pt x="0" y="1963"/>
                    <a:pt x="0" y="4356"/>
                  </a:cubicBezTo>
                  <a:cubicBezTo>
                    <a:pt x="0" y="6776"/>
                    <a:pt x="1963" y="8738"/>
                    <a:pt x="4355" y="8738"/>
                  </a:cubicBezTo>
                  <a:cubicBezTo>
                    <a:pt x="6775" y="8738"/>
                    <a:pt x="8737" y="6776"/>
                    <a:pt x="8737" y="4356"/>
                  </a:cubicBezTo>
                  <a:cubicBezTo>
                    <a:pt x="8737" y="1963"/>
                    <a:pt x="6775" y="1"/>
                    <a:pt x="4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3214605" y="3560237"/>
              <a:ext cx="313022" cy="296881"/>
            </a:xfrm>
            <a:custGeom>
              <a:avLst/>
              <a:gdLst/>
              <a:ahLst/>
              <a:cxnLst/>
              <a:rect l="l" t="t" r="r" b="b"/>
              <a:pathLst>
                <a:path w="9464" h="8976" extrusionOk="0">
                  <a:moveTo>
                    <a:pt x="2885" y="0"/>
                  </a:moveTo>
                  <a:cubicBezTo>
                    <a:pt x="2730" y="0"/>
                    <a:pt x="2571" y="42"/>
                    <a:pt x="2420" y="131"/>
                  </a:cubicBezTo>
                  <a:cubicBezTo>
                    <a:pt x="942" y="964"/>
                    <a:pt x="1" y="2523"/>
                    <a:pt x="1" y="4244"/>
                  </a:cubicBezTo>
                  <a:cubicBezTo>
                    <a:pt x="1" y="6852"/>
                    <a:pt x="2125" y="8976"/>
                    <a:pt x="4732" y="8976"/>
                  </a:cubicBezTo>
                  <a:cubicBezTo>
                    <a:pt x="7340" y="8976"/>
                    <a:pt x="9464" y="6852"/>
                    <a:pt x="9464" y="4244"/>
                  </a:cubicBezTo>
                  <a:cubicBezTo>
                    <a:pt x="9464" y="3948"/>
                    <a:pt x="9437" y="3626"/>
                    <a:pt x="9383" y="3330"/>
                  </a:cubicBezTo>
                  <a:cubicBezTo>
                    <a:pt x="9287" y="2896"/>
                    <a:pt x="8909" y="2592"/>
                    <a:pt x="8464" y="2592"/>
                  </a:cubicBezTo>
                  <a:cubicBezTo>
                    <a:pt x="8413" y="2592"/>
                    <a:pt x="8361" y="2596"/>
                    <a:pt x="8308" y="2604"/>
                  </a:cubicBezTo>
                  <a:cubicBezTo>
                    <a:pt x="7824" y="2712"/>
                    <a:pt x="7501" y="3196"/>
                    <a:pt x="7609" y="3679"/>
                  </a:cubicBezTo>
                  <a:cubicBezTo>
                    <a:pt x="7636" y="3868"/>
                    <a:pt x="7663" y="4056"/>
                    <a:pt x="7663" y="4244"/>
                  </a:cubicBezTo>
                  <a:cubicBezTo>
                    <a:pt x="7663" y="5857"/>
                    <a:pt x="6345" y="7147"/>
                    <a:pt x="4732" y="7147"/>
                  </a:cubicBezTo>
                  <a:cubicBezTo>
                    <a:pt x="3146" y="7147"/>
                    <a:pt x="1829" y="5857"/>
                    <a:pt x="1829" y="4244"/>
                  </a:cubicBezTo>
                  <a:cubicBezTo>
                    <a:pt x="1829" y="3196"/>
                    <a:pt x="2393" y="2228"/>
                    <a:pt x="3308" y="1717"/>
                  </a:cubicBezTo>
                  <a:cubicBezTo>
                    <a:pt x="3765" y="1448"/>
                    <a:pt x="3926" y="910"/>
                    <a:pt x="3657" y="480"/>
                  </a:cubicBezTo>
                  <a:cubicBezTo>
                    <a:pt x="3495" y="174"/>
                    <a:pt x="3200" y="0"/>
                    <a:pt x="2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3713436" y="2959904"/>
              <a:ext cx="182309" cy="182309"/>
            </a:xfrm>
            <a:custGeom>
              <a:avLst/>
              <a:gdLst/>
              <a:ahLst/>
              <a:cxnLst/>
              <a:rect l="l" t="t" r="r" b="b"/>
              <a:pathLst>
                <a:path w="5512" h="5512" extrusionOk="0">
                  <a:moveTo>
                    <a:pt x="2743" y="1"/>
                  </a:moveTo>
                  <a:cubicBezTo>
                    <a:pt x="1237" y="1"/>
                    <a:pt x="1" y="1237"/>
                    <a:pt x="1" y="2743"/>
                  </a:cubicBezTo>
                  <a:cubicBezTo>
                    <a:pt x="1" y="4275"/>
                    <a:pt x="1237" y="5512"/>
                    <a:pt x="2743" y="5512"/>
                  </a:cubicBezTo>
                  <a:cubicBezTo>
                    <a:pt x="4275" y="5512"/>
                    <a:pt x="5512" y="4275"/>
                    <a:pt x="5512" y="2743"/>
                  </a:cubicBezTo>
                  <a:cubicBezTo>
                    <a:pt x="5512" y="1237"/>
                    <a:pt x="4275"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3989079" y="2959904"/>
              <a:ext cx="182309" cy="182309"/>
            </a:xfrm>
            <a:custGeom>
              <a:avLst/>
              <a:gdLst/>
              <a:ahLst/>
              <a:cxnLst/>
              <a:rect l="l" t="t" r="r" b="b"/>
              <a:pathLst>
                <a:path w="5512" h="5512" extrusionOk="0">
                  <a:moveTo>
                    <a:pt x="2770" y="1"/>
                  </a:moveTo>
                  <a:cubicBezTo>
                    <a:pt x="1237" y="1"/>
                    <a:pt x="1" y="1237"/>
                    <a:pt x="1" y="2743"/>
                  </a:cubicBezTo>
                  <a:cubicBezTo>
                    <a:pt x="1" y="4275"/>
                    <a:pt x="1237" y="5512"/>
                    <a:pt x="2770" y="5512"/>
                  </a:cubicBezTo>
                  <a:cubicBezTo>
                    <a:pt x="4275" y="5512"/>
                    <a:pt x="5512" y="4275"/>
                    <a:pt x="5512" y="2743"/>
                  </a:cubicBezTo>
                  <a:cubicBezTo>
                    <a:pt x="5512" y="1237"/>
                    <a:pt x="4275" y="1"/>
                    <a:pt x="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65615" y="2959904"/>
              <a:ext cx="182309" cy="182309"/>
            </a:xfrm>
            <a:custGeom>
              <a:avLst/>
              <a:gdLst/>
              <a:ahLst/>
              <a:cxnLst/>
              <a:rect l="l" t="t" r="r" b="b"/>
              <a:pathLst>
                <a:path w="5512" h="5512" extrusionOk="0">
                  <a:moveTo>
                    <a:pt x="2743" y="1"/>
                  </a:moveTo>
                  <a:cubicBezTo>
                    <a:pt x="1210" y="1"/>
                    <a:pt x="1" y="1237"/>
                    <a:pt x="1" y="2743"/>
                  </a:cubicBezTo>
                  <a:cubicBezTo>
                    <a:pt x="1" y="4275"/>
                    <a:pt x="1210" y="5512"/>
                    <a:pt x="2743" y="5512"/>
                  </a:cubicBezTo>
                  <a:cubicBezTo>
                    <a:pt x="4275" y="5512"/>
                    <a:pt x="5512" y="4275"/>
                    <a:pt x="5512" y="2743"/>
                  </a:cubicBezTo>
                  <a:cubicBezTo>
                    <a:pt x="5512" y="1237"/>
                    <a:pt x="4275" y="1"/>
                    <a:pt x="2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3722333"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3701892"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3997976"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3977536"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4274512"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4254072"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3701892" y="3336026"/>
              <a:ext cx="715809" cy="515772"/>
            </a:xfrm>
            <a:custGeom>
              <a:avLst/>
              <a:gdLst/>
              <a:ahLst/>
              <a:cxnLst/>
              <a:rect l="l" t="t" r="r" b="b"/>
              <a:pathLst>
                <a:path w="21642" h="15594" extrusionOk="0">
                  <a:moveTo>
                    <a:pt x="0" y="1"/>
                  </a:moveTo>
                  <a:lnTo>
                    <a:pt x="0" y="15593"/>
                  </a:lnTo>
                  <a:lnTo>
                    <a:pt x="21642" y="15593"/>
                  </a:lnTo>
                  <a:lnTo>
                    <a:pt x="216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3855722" y="3390268"/>
              <a:ext cx="513986" cy="23153"/>
            </a:xfrm>
            <a:custGeom>
              <a:avLst/>
              <a:gdLst/>
              <a:ahLst/>
              <a:cxnLst/>
              <a:rect l="l" t="t" r="r" b="b"/>
              <a:pathLst>
                <a:path w="15540" h="700" extrusionOk="0">
                  <a:moveTo>
                    <a:pt x="0" y="1"/>
                  </a:moveTo>
                  <a:lnTo>
                    <a:pt x="0" y="699"/>
                  </a:lnTo>
                  <a:lnTo>
                    <a:pt x="15539" y="699"/>
                  </a:lnTo>
                  <a:lnTo>
                    <a:pt x="15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3768571" y="3479171"/>
              <a:ext cx="601138" cy="22259"/>
            </a:xfrm>
            <a:custGeom>
              <a:avLst/>
              <a:gdLst/>
              <a:ahLst/>
              <a:cxnLst/>
              <a:rect l="l" t="t" r="r" b="b"/>
              <a:pathLst>
                <a:path w="18175" h="673" extrusionOk="0">
                  <a:moveTo>
                    <a:pt x="1" y="1"/>
                  </a:moveTo>
                  <a:lnTo>
                    <a:pt x="1" y="673"/>
                  </a:lnTo>
                  <a:lnTo>
                    <a:pt x="18174" y="673"/>
                  </a:lnTo>
                  <a:lnTo>
                    <a:pt x="18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3768571" y="3568108"/>
              <a:ext cx="601138" cy="22259"/>
            </a:xfrm>
            <a:custGeom>
              <a:avLst/>
              <a:gdLst/>
              <a:ahLst/>
              <a:cxnLst/>
              <a:rect l="l" t="t" r="r" b="b"/>
              <a:pathLst>
                <a:path w="18175" h="673" extrusionOk="0">
                  <a:moveTo>
                    <a:pt x="1" y="0"/>
                  </a:moveTo>
                  <a:lnTo>
                    <a:pt x="1" y="672"/>
                  </a:lnTo>
                  <a:lnTo>
                    <a:pt x="18174" y="672"/>
                  </a:lnTo>
                  <a:lnTo>
                    <a:pt x="18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3768571" y="3656119"/>
              <a:ext cx="601138" cy="23153"/>
            </a:xfrm>
            <a:custGeom>
              <a:avLst/>
              <a:gdLst/>
              <a:ahLst/>
              <a:cxnLst/>
              <a:rect l="l" t="t" r="r" b="b"/>
              <a:pathLst>
                <a:path w="18175" h="700" extrusionOk="0">
                  <a:moveTo>
                    <a:pt x="1" y="1"/>
                  </a:moveTo>
                  <a:lnTo>
                    <a:pt x="1" y="700"/>
                  </a:lnTo>
                  <a:lnTo>
                    <a:pt x="18174" y="700"/>
                  </a:lnTo>
                  <a:lnTo>
                    <a:pt x="18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3768571" y="3743270"/>
              <a:ext cx="537998" cy="24939"/>
            </a:xfrm>
            <a:custGeom>
              <a:avLst/>
              <a:gdLst/>
              <a:ahLst/>
              <a:cxnLst/>
              <a:rect l="l" t="t" r="r" b="b"/>
              <a:pathLst>
                <a:path w="16266" h="754" extrusionOk="0">
                  <a:moveTo>
                    <a:pt x="1" y="0"/>
                  </a:moveTo>
                  <a:lnTo>
                    <a:pt x="1" y="753"/>
                  </a:lnTo>
                  <a:lnTo>
                    <a:pt x="16265" y="753"/>
                  </a:lnTo>
                  <a:lnTo>
                    <a:pt x="16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757242" y="3045269"/>
              <a:ext cx="184095" cy="91618"/>
            </a:xfrm>
            <a:custGeom>
              <a:avLst/>
              <a:gdLst/>
              <a:ahLst/>
              <a:cxnLst/>
              <a:rect l="l" t="t" r="r" b="b"/>
              <a:pathLst>
                <a:path w="5566" h="2770" extrusionOk="0">
                  <a:moveTo>
                    <a:pt x="1" y="1"/>
                  </a:moveTo>
                  <a:lnTo>
                    <a:pt x="1" y="269"/>
                  </a:lnTo>
                  <a:lnTo>
                    <a:pt x="5297" y="269"/>
                  </a:lnTo>
                  <a:lnTo>
                    <a:pt x="5297" y="2770"/>
                  </a:lnTo>
                  <a:lnTo>
                    <a:pt x="5566" y="2770"/>
                  </a:lnTo>
                  <a:lnTo>
                    <a:pt x="55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2026667" y="2913666"/>
              <a:ext cx="273034" cy="213433"/>
            </a:xfrm>
            <a:custGeom>
              <a:avLst/>
              <a:gdLst/>
              <a:ahLst/>
              <a:cxnLst/>
              <a:rect l="l" t="t" r="r" b="b"/>
              <a:pathLst>
                <a:path w="8255" h="6453" extrusionOk="0">
                  <a:moveTo>
                    <a:pt x="1" y="1"/>
                  </a:moveTo>
                  <a:lnTo>
                    <a:pt x="1" y="6453"/>
                  </a:lnTo>
                  <a:lnTo>
                    <a:pt x="296" y="6453"/>
                  </a:lnTo>
                  <a:lnTo>
                    <a:pt x="296" y="270"/>
                  </a:lnTo>
                  <a:lnTo>
                    <a:pt x="8254" y="270"/>
                  </a:lnTo>
                  <a:lnTo>
                    <a:pt x="8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2119143" y="3045269"/>
              <a:ext cx="103194" cy="91618"/>
            </a:xfrm>
            <a:custGeom>
              <a:avLst/>
              <a:gdLst/>
              <a:ahLst/>
              <a:cxnLst/>
              <a:rect l="l" t="t" r="r" b="b"/>
              <a:pathLst>
                <a:path w="3120" h="2770" extrusionOk="0">
                  <a:moveTo>
                    <a:pt x="1" y="1"/>
                  </a:moveTo>
                  <a:lnTo>
                    <a:pt x="1" y="2770"/>
                  </a:lnTo>
                  <a:lnTo>
                    <a:pt x="296" y="2770"/>
                  </a:lnTo>
                  <a:lnTo>
                    <a:pt x="296" y="269"/>
                  </a:lnTo>
                  <a:lnTo>
                    <a:pt x="3119" y="269"/>
                  </a:lnTo>
                  <a:lnTo>
                    <a:pt x="3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682559" y="3030154"/>
              <a:ext cx="40947" cy="40947"/>
            </a:xfrm>
            <a:custGeom>
              <a:avLst/>
              <a:gdLst/>
              <a:ahLst/>
              <a:cxnLst/>
              <a:rect l="l" t="t" r="r" b="b"/>
              <a:pathLst>
                <a:path w="1238" h="1238" extrusionOk="0">
                  <a:moveTo>
                    <a:pt x="619" y="1"/>
                  </a:moveTo>
                  <a:cubicBezTo>
                    <a:pt x="270" y="1"/>
                    <a:pt x="1" y="269"/>
                    <a:pt x="1" y="619"/>
                  </a:cubicBezTo>
                  <a:cubicBezTo>
                    <a:pt x="1" y="968"/>
                    <a:pt x="270" y="1237"/>
                    <a:pt x="619" y="1237"/>
                  </a:cubicBezTo>
                  <a:cubicBezTo>
                    <a:pt x="968" y="1237"/>
                    <a:pt x="1237" y="968"/>
                    <a:pt x="1237" y="619"/>
                  </a:cubicBezTo>
                  <a:cubicBezTo>
                    <a:pt x="1237" y="269"/>
                    <a:pt x="968"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321890" y="2896765"/>
              <a:ext cx="41807" cy="40947"/>
            </a:xfrm>
            <a:custGeom>
              <a:avLst/>
              <a:gdLst/>
              <a:ahLst/>
              <a:cxnLst/>
              <a:rect l="l" t="t" r="r" b="b"/>
              <a:pathLst>
                <a:path w="1264" h="1238" extrusionOk="0">
                  <a:moveTo>
                    <a:pt x="619" y="1"/>
                  </a:moveTo>
                  <a:cubicBezTo>
                    <a:pt x="296" y="1"/>
                    <a:pt x="0" y="270"/>
                    <a:pt x="0" y="619"/>
                  </a:cubicBezTo>
                  <a:cubicBezTo>
                    <a:pt x="0" y="969"/>
                    <a:pt x="296" y="1238"/>
                    <a:pt x="619" y="1238"/>
                  </a:cubicBezTo>
                  <a:cubicBezTo>
                    <a:pt x="968" y="1238"/>
                    <a:pt x="1264" y="969"/>
                    <a:pt x="1264" y="619"/>
                  </a:cubicBezTo>
                  <a:cubicBezTo>
                    <a:pt x="1264" y="270"/>
                    <a:pt x="968"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42743" y="3030154"/>
              <a:ext cx="40947" cy="40947"/>
            </a:xfrm>
            <a:custGeom>
              <a:avLst/>
              <a:gdLst/>
              <a:ahLst/>
              <a:cxnLst/>
              <a:rect l="l" t="t" r="r" b="b"/>
              <a:pathLst>
                <a:path w="1238" h="1238" extrusionOk="0">
                  <a:moveTo>
                    <a:pt x="619" y="1"/>
                  </a:moveTo>
                  <a:cubicBezTo>
                    <a:pt x="269" y="1"/>
                    <a:pt x="1" y="269"/>
                    <a:pt x="1" y="619"/>
                  </a:cubicBezTo>
                  <a:cubicBezTo>
                    <a:pt x="1" y="968"/>
                    <a:pt x="269" y="1237"/>
                    <a:pt x="619" y="1237"/>
                  </a:cubicBezTo>
                  <a:cubicBezTo>
                    <a:pt x="968" y="1237"/>
                    <a:pt x="1237" y="968"/>
                    <a:pt x="1237" y="619"/>
                  </a:cubicBezTo>
                  <a:cubicBezTo>
                    <a:pt x="1237" y="269"/>
                    <a:pt x="968"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1"/>
          <p:cNvGrpSpPr/>
          <p:nvPr/>
        </p:nvGrpSpPr>
        <p:grpSpPr>
          <a:xfrm rot="10800000" flipH="1">
            <a:off x="4425803" y="3714462"/>
            <a:ext cx="1474481" cy="1726928"/>
            <a:chOff x="2113525" y="967625"/>
            <a:chExt cx="550200" cy="644400"/>
          </a:xfrm>
        </p:grpSpPr>
        <p:sp>
          <p:nvSpPr>
            <p:cNvPr id="703" name="Google Shape;703;p41"/>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203;p49">
            <a:extLst>
              <a:ext uri="{FF2B5EF4-FFF2-40B4-BE49-F238E27FC236}">
                <a16:creationId xmlns:a16="http://schemas.microsoft.com/office/drawing/2014/main" id="{FBF654F6-5A31-4F74-916E-4C65EC7E0835}"/>
              </a:ext>
            </a:extLst>
          </p:cNvPr>
          <p:cNvSpPr txBox="1">
            <a:spLocks/>
          </p:cNvSpPr>
          <p:nvPr/>
        </p:nvSpPr>
        <p:spPr>
          <a:xfrm flipH="1">
            <a:off x="6458480" y="743151"/>
            <a:ext cx="1905600" cy="123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553E73"/>
              </a:buClr>
              <a:buSzPts val="8900"/>
              <a:buFont typeface="Montserrat Black"/>
              <a:buNone/>
              <a:tabLst/>
              <a:defRPr/>
            </a:pPr>
            <a:r>
              <a:rPr kumimoji="0" lang="en" sz="8900" b="0" i="0" u="none" strike="noStrike" kern="0" cap="none" spc="0" normalizeH="0" baseline="0" noProof="0" dirty="0">
                <a:ln>
                  <a:noFill/>
                </a:ln>
                <a:solidFill>
                  <a:srgbClr val="58CBB6"/>
                </a:solidFill>
                <a:effectLst/>
                <a:uLnTx/>
                <a:uFillTx/>
                <a:latin typeface="Montserrat Black"/>
                <a:sym typeface="Montserrat Black"/>
              </a:rPr>
              <a:t>01</a:t>
            </a:r>
          </a:p>
        </p:txBody>
      </p:sp>
      <p:sp>
        <p:nvSpPr>
          <p:cNvPr id="3" name="Subtítulo 2">
            <a:extLst>
              <a:ext uri="{FF2B5EF4-FFF2-40B4-BE49-F238E27FC236}">
                <a16:creationId xmlns:a16="http://schemas.microsoft.com/office/drawing/2014/main" id="{CB18E5FB-04DD-4CBD-8AA6-2A52953085A7}"/>
              </a:ext>
            </a:extLst>
          </p:cNvPr>
          <p:cNvSpPr>
            <a:spLocks noGrp="1"/>
          </p:cNvSpPr>
          <p:nvPr>
            <p:ph type="subTitle" idx="1"/>
          </p:nvPr>
        </p:nvSpPr>
        <p:spPr>
          <a:xfrm>
            <a:off x="4728791" y="3746818"/>
            <a:ext cx="3603600" cy="1244400"/>
          </a:xfrm>
        </p:spPr>
        <p:txBody>
          <a:bodyPr/>
          <a:lstStyle/>
          <a:p>
            <a:r>
              <a:rPr lang="es-CO" dirty="0"/>
              <a:t>(Misión y visión)</a:t>
            </a:r>
          </a:p>
          <a:p>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4" name="Google Shape;714;p42"/>
          <p:cNvSpPr txBox="1">
            <a:spLocks noGrp="1"/>
          </p:cNvSpPr>
          <p:nvPr>
            <p:ph type="subTitle" idx="1"/>
          </p:nvPr>
        </p:nvSpPr>
        <p:spPr>
          <a:xfrm flipH="1">
            <a:off x="596525" y="1683620"/>
            <a:ext cx="4414862" cy="155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443440"/>
              </a:buClr>
              <a:buSzPts val="1100"/>
              <a:buFont typeface="Arial"/>
              <a:buNone/>
            </a:pPr>
            <a:r>
              <a:rPr lang="es-MX" b="0" i="0" u="none" strike="noStrike" dirty="0">
                <a:solidFill>
                  <a:srgbClr val="20124D"/>
                </a:solidFill>
                <a:effectLst/>
                <a:latin typeface="Libre Franklin" pitchFamily="2" charset="0"/>
              </a:rPr>
              <a:t>Empresa de fajas de neopreno, que se encarga de la confección, distribución y venta de fajas, cinturillas, gel térmico y elementos deportivos.</a:t>
            </a:r>
            <a:r>
              <a:rPr lang="es-MX" b="0" i="0" dirty="0">
                <a:solidFill>
                  <a:srgbClr val="000000"/>
                </a:solidFill>
                <a:effectLst/>
                <a:latin typeface="Libre Franklin" pitchFamily="2" charset="0"/>
              </a:rPr>
              <a:t>​</a:t>
            </a:r>
            <a:endParaRPr dirty="0"/>
          </a:p>
        </p:txBody>
      </p:sp>
      <p:pic>
        <p:nvPicPr>
          <p:cNvPr id="1026" name="Picture 2">
            <a:extLst>
              <a:ext uri="{FF2B5EF4-FFF2-40B4-BE49-F238E27FC236}">
                <a16:creationId xmlns:a16="http://schemas.microsoft.com/office/drawing/2014/main" id="{D301E4C8-48B5-4FCE-A917-3A6B9AB2C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618" y="1233487"/>
            <a:ext cx="2676525" cy="2676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24547A3C-EB1E-457F-830C-F687690AD9E2}"/>
              </a:ext>
            </a:extLst>
          </p:cNvPr>
          <p:cNvSpPr>
            <a:spLocks noGrp="1"/>
          </p:cNvSpPr>
          <p:nvPr>
            <p:ph type="body" idx="1"/>
          </p:nvPr>
        </p:nvSpPr>
        <p:spPr>
          <a:xfrm>
            <a:off x="127797" y="2621816"/>
            <a:ext cx="3698512" cy="1376047"/>
          </a:xfrm>
        </p:spPr>
        <p:txBody>
          <a:bodyPr/>
          <a:lstStyle/>
          <a:p>
            <a:pPr marL="139700" indent="0" algn="ctr">
              <a:buNone/>
            </a:pPr>
            <a:r>
              <a:rPr lang="es-MX" b="0" i="0" dirty="0">
                <a:solidFill>
                  <a:srgbClr val="000000"/>
                </a:solidFill>
                <a:effectLst/>
                <a:latin typeface="Encode Sans Medium" panose="020B0604020202020204" charset="0"/>
              </a:rPr>
              <a:t>ofrecer las mejores fajas de neopreno en relación calidad precio que puedan encontrarse en el mercado contribuyéndole a nuestros clientes a mejorar su aspecto físico moldeando su figura, además de permitirles lograr mejores resultados mediante el uso de elementos de ayuda como lo son geles térmicos y elementos deportivos que comercializamos.</a:t>
            </a:r>
            <a:endParaRPr lang="es-CO" dirty="0">
              <a:latin typeface="Encode Sans Medium" panose="020B0604020202020204" charset="0"/>
            </a:endParaRPr>
          </a:p>
        </p:txBody>
      </p:sp>
      <p:sp>
        <p:nvSpPr>
          <p:cNvPr id="7" name="Marcador de texto 6">
            <a:extLst>
              <a:ext uri="{FF2B5EF4-FFF2-40B4-BE49-F238E27FC236}">
                <a16:creationId xmlns:a16="http://schemas.microsoft.com/office/drawing/2014/main" id="{47B882AD-01E5-4A5F-AC25-9ADC40D989F6}"/>
              </a:ext>
            </a:extLst>
          </p:cNvPr>
          <p:cNvSpPr>
            <a:spLocks noGrp="1"/>
          </p:cNvSpPr>
          <p:nvPr>
            <p:ph type="body" idx="2"/>
          </p:nvPr>
        </p:nvSpPr>
        <p:spPr>
          <a:xfrm>
            <a:off x="5624971" y="2517635"/>
            <a:ext cx="3423684" cy="738300"/>
          </a:xfrm>
        </p:spPr>
        <p:txBody>
          <a:bodyPr/>
          <a:lstStyle/>
          <a:p>
            <a:pPr marL="139700" indent="0" algn="ctr">
              <a:buNone/>
            </a:pPr>
            <a:r>
              <a:rPr lang="es-MX" dirty="0">
                <a:solidFill>
                  <a:srgbClr val="000000"/>
                </a:solidFill>
                <a:latin typeface="Encode Sans Medium" panose="020B0604020202020204" charset="0"/>
              </a:rPr>
              <a:t>P</a:t>
            </a:r>
            <a:r>
              <a:rPr lang="es-MX" b="0" i="0" dirty="0">
                <a:solidFill>
                  <a:srgbClr val="000000"/>
                </a:solidFill>
                <a:effectLst/>
                <a:latin typeface="Encode Sans Medium" panose="020B0604020202020204" charset="0"/>
              </a:rPr>
              <a:t>ara el año 2025 esperamos convertirnos en la mayor comercializadora de fajas de neopreno en Colombia, ayudándonos con la apertura de puntos de venta físicos. Esto debe verse reflejado en un aumento del 300% de los ingresos netos anuales en comparación con los recibidos durante el año 2021. </a:t>
            </a:r>
            <a:endParaRPr lang="es-CO" dirty="0">
              <a:latin typeface="Encode Sans Medium" panose="020B0604020202020204" charset="0"/>
            </a:endParaRPr>
          </a:p>
        </p:txBody>
      </p:sp>
      <p:sp>
        <p:nvSpPr>
          <p:cNvPr id="8" name="Subtítulo 7">
            <a:extLst>
              <a:ext uri="{FF2B5EF4-FFF2-40B4-BE49-F238E27FC236}">
                <a16:creationId xmlns:a16="http://schemas.microsoft.com/office/drawing/2014/main" id="{9DD95F65-4F2F-42D0-9EBD-EACF560EE2CD}"/>
              </a:ext>
            </a:extLst>
          </p:cNvPr>
          <p:cNvSpPr>
            <a:spLocks noGrp="1"/>
          </p:cNvSpPr>
          <p:nvPr>
            <p:ph type="subTitle" idx="3"/>
          </p:nvPr>
        </p:nvSpPr>
        <p:spPr>
          <a:xfrm>
            <a:off x="249927" y="2087284"/>
            <a:ext cx="2277900" cy="434400"/>
          </a:xfrm>
        </p:spPr>
        <p:txBody>
          <a:bodyPr/>
          <a:lstStyle/>
          <a:p>
            <a:r>
              <a:rPr lang="es-CO" sz="2800" dirty="0"/>
              <a:t>Visión</a:t>
            </a:r>
          </a:p>
        </p:txBody>
      </p:sp>
      <p:sp>
        <p:nvSpPr>
          <p:cNvPr id="9" name="Subtítulo 8">
            <a:extLst>
              <a:ext uri="{FF2B5EF4-FFF2-40B4-BE49-F238E27FC236}">
                <a16:creationId xmlns:a16="http://schemas.microsoft.com/office/drawing/2014/main" id="{B8257527-E8AE-4636-94C9-E68F2E90D37A}"/>
              </a:ext>
            </a:extLst>
          </p:cNvPr>
          <p:cNvSpPr>
            <a:spLocks noGrp="1"/>
          </p:cNvSpPr>
          <p:nvPr>
            <p:ph type="subTitle" idx="4"/>
          </p:nvPr>
        </p:nvSpPr>
        <p:spPr>
          <a:xfrm>
            <a:off x="6767654" y="2052970"/>
            <a:ext cx="2277900" cy="434400"/>
          </a:xfrm>
        </p:spPr>
        <p:txBody>
          <a:bodyPr/>
          <a:lstStyle/>
          <a:p>
            <a:r>
              <a:rPr lang="es-CO" sz="2800" dirty="0"/>
              <a:t>Misión</a:t>
            </a:r>
          </a:p>
        </p:txBody>
      </p:sp>
      <p:grpSp>
        <p:nvGrpSpPr>
          <p:cNvPr id="11" name="Google Shape;1716;p63">
            <a:extLst>
              <a:ext uri="{FF2B5EF4-FFF2-40B4-BE49-F238E27FC236}">
                <a16:creationId xmlns:a16="http://schemas.microsoft.com/office/drawing/2014/main" id="{C2A9A7C7-6624-425B-82A9-DB5880AD9441}"/>
              </a:ext>
            </a:extLst>
          </p:cNvPr>
          <p:cNvGrpSpPr/>
          <p:nvPr/>
        </p:nvGrpSpPr>
        <p:grpSpPr>
          <a:xfrm>
            <a:off x="2706852" y="0"/>
            <a:ext cx="4037750" cy="2852256"/>
            <a:chOff x="1917371" y="1288466"/>
            <a:chExt cx="2993079" cy="2405568"/>
          </a:xfrm>
        </p:grpSpPr>
        <p:sp>
          <p:nvSpPr>
            <p:cNvPr id="13" name="Google Shape;1717;p63">
              <a:extLst>
                <a:ext uri="{FF2B5EF4-FFF2-40B4-BE49-F238E27FC236}">
                  <a16:creationId xmlns:a16="http://schemas.microsoft.com/office/drawing/2014/main" id="{C1E670F7-4992-49F2-AFA9-5C393E15864A}"/>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w="9525" cap="flat" cmpd="sng">
              <a:solidFill>
                <a:srgbClr val="4434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18;p63">
              <a:extLst>
                <a:ext uri="{FF2B5EF4-FFF2-40B4-BE49-F238E27FC236}">
                  <a16:creationId xmlns:a16="http://schemas.microsoft.com/office/drawing/2014/main" id="{22EC81E3-5F35-48C3-BA0A-455036DBA06E}"/>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19;p63">
              <a:extLst>
                <a:ext uri="{FF2B5EF4-FFF2-40B4-BE49-F238E27FC236}">
                  <a16:creationId xmlns:a16="http://schemas.microsoft.com/office/drawing/2014/main" id="{0FE54D6A-66B5-4A76-8D9C-42334692C751}"/>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20;p63">
              <a:extLst>
                <a:ext uri="{FF2B5EF4-FFF2-40B4-BE49-F238E27FC236}">
                  <a16:creationId xmlns:a16="http://schemas.microsoft.com/office/drawing/2014/main" id="{6DC6C583-CB6E-4114-9E89-54A2AA1C97D9}"/>
                </a:ext>
              </a:extLst>
            </p:cNvPr>
            <p:cNvSpPr/>
            <p:nvPr/>
          </p:nvSpPr>
          <p:spPr>
            <a:xfrm>
              <a:off x="1917371" y="2936993"/>
              <a:ext cx="2993079" cy="34686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21;p63">
              <a:extLst>
                <a:ext uri="{FF2B5EF4-FFF2-40B4-BE49-F238E27FC236}">
                  <a16:creationId xmlns:a16="http://schemas.microsoft.com/office/drawing/2014/main" id="{A20619A5-2364-41D9-B590-7C2F8229E7CF}"/>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Imagen 18">
            <a:extLst>
              <a:ext uri="{FF2B5EF4-FFF2-40B4-BE49-F238E27FC236}">
                <a16:creationId xmlns:a16="http://schemas.microsoft.com/office/drawing/2014/main" id="{B79CC9B0-7ABF-476E-856F-82E10C97ABB0}"/>
              </a:ext>
            </a:extLst>
          </p:cNvPr>
          <p:cNvPicPr>
            <a:picLocks noChangeAspect="1"/>
          </p:cNvPicPr>
          <p:nvPr/>
        </p:nvPicPr>
        <p:blipFill>
          <a:blip r:embed="rId2"/>
          <a:stretch>
            <a:fillRect/>
          </a:stretch>
        </p:blipFill>
        <p:spPr>
          <a:xfrm>
            <a:off x="2818284" y="167378"/>
            <a:ext cx="3814886" cy="2144825"/>
          </a:xfrm>
          <a:prstGeom prst="rect">
            <a:avLst/>
          </a:prstGeom>
        </p:spPr>
      </p:pic>
    </p:spTree>
    <p:extLst>
      <p:ext uri="{BB962C8B-B14F-4D97-AF65-F5344CB8AC3E}">
        <p14:creationId xmlns:p14="http://schemas.microsoft.com/office/powerpoint/2010/main" val="352393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B98B501-7799-5A68-EBA1-2E43C2FA4A7D}"/>
              </a:ext>
            </a:extLst>
          </p:cNvPr>
          <p:cNvSpPr>
            <a:spLocks noGrp="1"/>
          </p:cNvSpPr>
          <p:nvPr>
            <p:ph type="body" idx="1"/>
          </p:nvPr>
        </p:nvSpPr>
        <p:spPr>
          <a:xfrm>
            <a:off x="663691" y="3948202"/>
            <a:ext cx="2277900" cy="738300"/>
          </a:xfrm>
        </p:spPr>
        <p:txBody>
          <a:bodyPr/>
          <a:lstStyle/>
          <a:p>
            <a:r>
              <a:rPr lang="es-ES" dirty="0"/>
              <a:t>Dueño de la compañía</a:t>
            </a:r>
          </a:p>
        </p:txBody>
      </p:sp>
      <p:sp>
        <p:nvSpPr>
          <p:cNvPr id="4" name="Título 3">
            <a:extLst>
              <a:ext uri="{FF2B5EF4-FFF2-40B4-BE49-F238E27FC236}">
                <a16:creationId xmlns:a16="http://schemas.microsoft.com/office/drawing/2014/main" id="{F40A4114-A841-62F0-E4B5-0CE470FCAE6B}"/>
              </a:ext>
            </a:extLst>
          </p:cNvPr>
          <p:cNvSpPr>
            <a:spLocks noGrp="1"/>
          </p:cNvSpPr>
          <p:nvPr>
            <p:ph type="title"/>
          </p:nvPr>
        </p:nvSpPr>
        <p:spPr/>
        <p:txBody>
          <a:bodyPr/>
          <a:lstStyle/>
          <a:p>
            <a:r>
              <a:rPr lang="es-ES"/>
              <a:t>¿Con quién se realizó?</a:t>
            </a:r>
          </a:p>
        </p:txBody>
      </p:sp>
      <p:sp>
        <p:nvSpPr>
          <p:cNvPr id="5" name="Subtítulo 4">
            <a:extLst>
              <a:ext uri="{FF2B5EF4-FFF2-40B4-BE49-F238E27FC236}">
                <a16:creationId xmlns:a16="http://schemas.microsoft.com/office/drawing/2014/main" id="{9E7D84C5-60EE-367F-3587-4EC62B80B0FA}"/>
              </a:ext>
            </a:extLst>
          </p:cNvPr>
          <p:cNvSpPr>
            <a:spLocks noGrp="1"/>
          </p:cNvSpPr>
          <p:nvPr>
            <p:ph type="subTitle" idx="3"/>
          </p:nvPr>
        </p:nvSpPr>
        <p:spPr>
          <a:xfrm>
            <a:off x="437248" y="3154797"/>
            <a:ext cx="2277900" cy="434400"/>
          </a:xfrm>
        </p:spPr>
        <p:txBody>
          <a:bodyPr/>
          <a:lstStyle/>
          <a:p>
            <a:r>
              <a:rPr lang="es-ES"/>
              <a:t>Eduardo Vallejo Apolinar</a:t>
            </a:r>
          </a:p>
        </p:txBody>
      </p:sp>
      <p:sp>
        <p:nvSpPr>
          <p:cNvPr id="6" name="Subtítulo 5">
            <a:extLst>
              <a:ext uri="{FF2B5EF4-FFF2-40B4-BE49-F238E27FC236}">
                <a16:creationId xmlns:a16="http://schemas.microsoft.com/office/drawing/2014/main" id="{F9713A56-9573-08A4-A706-F63A26CB8213}"/>
              </a:ext>
            </a:extLst>
          </p:cNvPr>
          <p:cNvSpPr>
            <a:spLocks noGrp="1"/>
          </p:cNvSpPr>
          <p:nvPr>
            <p:ph type="subTitle" idx="4"/>
          </p:nvPr>
        </p:nvSpPr>
        <p:spPr>
          <a:xfrm>
            <a:off x="6159282" y="3230278"/>
            <a:ext cx="2277900" cy="434400"/>
          </a:xfrm>
        </p:spPr>
        <p:txBody>
          <a:bodyPr/>
          <a:lstStyle/>
          <a:p>
            <a:r>
              <a:rPr lang="es-ES" dirty="0"/>
              <a:t>María Mónica Herreño</a:t>
            </a:r>
          </a:p>
        </p:txBody>
      </p:sp>
      <p:sp>
        <p:nvSpPr>
          <p:cNvPr id="7" name="CuadroTexto 6">
            <a:extLst>
              <a:ext uri="{FF2B5EF4-FFF2-40B4-BE49-F238E27FC236}">
                <a16:creationId xmlns:a16="http://schemas.microsoft.com/office/drawing/2014/main" id="{C7FD001E-31E5-F852-00CC-4C7CFD6D4D8C}"/>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pic>
        <p:nvPicPr>
          <p:cNvPr id="8" name="Imagen 8" descr="Un grupo de niñas sonriendo&#10;&#10;Descripción generada automáticamente">
            <a:extLst>
              <a:ext uri="{FF2B5EF4-FFF2-40B4-BE49-F238E27FC236}">
                <a16:creationId xmlns:a16="http://schemas.microsoft.com/office/drawing/2014/main" id="{A0BE4017-0758-5AA7-FD85-CA6C3A5FAA05}"/>
              </a:ext>
            </a:extLst>
          </p:cNvPr>
          <p:cNvPicPr>
            <a:picLocks noChangeAspect="1"/>
          </p:cNvPicPr>
          <p:nvPr/>
        </p:nvPicPr>
        <p:blipFill>
          <a:blip r:embed="rId2"/>
          <a:stretch>
            <a:fillRect/>
          </a:stretch>
        </p:blipFill>
        <p:spPr>
          <a:xfrm>
            <a:off x="3146485" y="1238149"/>
            <a:ext cx="2743200" cy="3249484"/>
          </a:xfrm>
          <a:prstGeom prst="rect">
            <a:avLst/>
          </a:prstGeom>
          <a:ln>
            <a:noFill/>
          </a:ln>
          <a:effectLst>
            <a:outerShdw blurRad="292100" dist="139700" dir="2700000" algn="tl" rotWithShape="0">
              <a:srgbClr val="333333">
                <a:alpha val="65000"/>
              </a:srgbClr>
            </a:outerShdw>
          </a:effectLst>
        </p:spPr>
      </p:pic>
      <p:sp>
        <p:nvSpPr>
          <p:cNvPr id="10" name="Marcador de texto 1">
            <a:extLst>
              <a:ext uri="{FF2B5EF4-FFF2-40B4-BE49-F238E27FC236}">
                <a16:creationId xmlns:a16="http://schemas.microsoft.com/office/drawing/2014/main" id="{68FBD54D-C9EC-4C0F-A21D-A26136ADBCF1}"/>
              </a:ext>
            </a:extLst>
          </p:cNvPr>
          <p:cNvSpPr txBox="1">
            <a:spLocks/>
          </p:cNvSpPr>
          <p:nvPr/>
        </p:nvSpPr>
        <p:spPr>
          <a:xfrm>
            <a:off x="6557673" y="3960175"/>
            <a:ext cx="2277900" cy="7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1pPr>
            <a:lvl2pPr marL="914400" marR="0" lvl="1"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2pPr>
            <a:lvl3pPr marL="1371600" marR="0" lvl="2"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3pPr>
            <a:lvl4pPr marL="1828800" marR="0" lvl="3"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4pPr>
            <a:lvl5pPr marL="2286000" marR="0" lvl="4"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5pPr>
            <a:lvl6pPr marL="2743200" marR="0" lvl="5"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6pPr>
            <a:lvl7pPr marL="3200400" marR="0" lvl="6"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7pPr>
            <a:lvl8pPr marL="3657600" marR="0" lvl="7"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8pPr>
            <a:lvl9pPr marL="4114800" marR="0" lvl="8" indent="-304800" algn="l" rtl="0">
              <a:lnSpc>
                <a:spcPct val="100000"/>
              </a:lnSpc>
              <a:spcBef>
                <a:spcPts val="0"/>
              </a:spcBef>
              <a:spcAft>
                <a:spcPts val="0"/>
              </a:spcAft>
              <a:buClr>
                <a:schemeClr val="dk1"/>
              </a:buClr>
              <a:buSzPts val="1200"/>
              <a:buFont typeface="Encode Sans"/>
              <a:buChar char="■"/>
              <a:defRPr sz="1200" b="0" i="0" u="none" strike="noStrike" cap="none">
                <a:solidFill>
                  <a:schemeClr val="dk1"/>
                </a:solidFill>
                <a:latin typeface="Encode Sans"/>
                <a:ea typeface="Encode Sans"/>
                <a:cs typeface="Encode Sans"/>
                <a:sym typeface="Encode Sans"/>
              </a:defRPr>
            </a:lvl9pPr>
          </a:lstStyle>
          <a:p>
            <a:r>
              <a:rPr lang="es-ES" dirty="0"/>
              <a:t>Co fundadora de la compañía</a:t>
            </a:r>
          </a:p>
        </p:txBody>
      </p:sp>
    </p:spTree>
    <p:extLst>
      <p:ext uri="{BB962C8B-B14F-4D97-AF65-F5344CB8AC3E}">
        <p14:creationId xmlns:p14="http://schemas.microsoft.com/office/powerpoint/2010/main" val="68107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49"/>
          <p:cNvSpPr txBox="1">
            <a:spLocks noGrp="1"/>
          </p:cNvSpPr>
          <p:nvPr>
            <p:ph type="title"/>
          </p:nvPr>
        </p:nvSpPr>
        <p:spPr>
          <a:xfrm flipH="1">
            <a:off x="3352661" y="2388063"/>
            <a:ext cx="5219136" cy="76704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Mapa de calor</a:t>
            </a:r>
            <a:endParaRPr dirty="0"/>
          </a:p>
        </p:txBody>
      </p:sp>
      <p:sp>
        <p:nvSpPr>
          <p:cNvPr id="1203" name="Google Shape;1203;p49"/>
          <p:cNvSpPr txBox="1">
            <a:spLocks noGrp="1"/>
          </p:cNvSpPr>
          <p:nvPr>
            <p:ph type="title" idx="2"/>
          </p:nvPr>
        </p:nvSpPr>
        <p:spPr>
          <a:xfrm flipH="1">
            <a:off x="6525175" y="1084813"/>
            <a:ext cx="19056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
        <p:nvSpPr>
          <p:cNvPr id="1266" name="Google Shape;1266;p49"/>
          <p:cNvSpPr/>
          <p:nvPr/>
        </p:nvSpPr>
        <p:spPr>
          <a:xfrm rot="-1164422">
            <a:off x="1557768" y="1170104"/>
            <a:ext cx="567734" cy="318247"/>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94;p43">
            <a:extLst>
              <a:ext uri="{FF2B5EF4-FFF2-40B4-BE49-F238E27FC236}">
                <a16:creationId xmlns:a16="http://schemas.microsoft.com/office/drawing/2014/main" id="{57626148-B8BC-4DFA-9CC0-936395545A54}"/>
              </a:ext>
            </a:extLst>
          </p:cNvPr>
          <p:cNvGrpSpPr/>
          <p:nvPr/>
        </p:nvGrpSpPr>
        <p:grpSpPr>
          <a:xfrm>
            <a:off x="572202" y="1052316"/>
            <a:ext cx="3283181" cy="3038867"/>
            <a:chOff x="839450" y="1276950"/>
            <a:chExt cx="3535625" cy="3272525"/>
          </a:xfrm>
        </p:grpSpPr>
        <p:sp>
          <p:nvSpPr>
            <p:cNvPr id="71" name="Google Shape;795;p43">
              <a:extLst>
                <a:ext uri="{FF2B5EF4-FFF2-40B4-BE49-F238E27FC236}">
                  <a16:creationId xmlns:a16="http://schemas.microsoft.com/office/drawing/2014/main" id="{E477D6B1-52BE-417D-90D0-C18D239BF378}"/>
                </a:ext>
              </a:extLst>
            </p:cNvPr>
            <p:cNvSpPr/>
            <p:nvPr/>
          </p:nvSpPr>
          <p:spPr>
            <a:xfrm>
              <a:off x="2376950" y="1276950"/>
              <a:ext cx="1028175" cy="2115575"/>
            </a:xfrm>
            <a:custGeom>
              <a:avLst/>
              <a:gdLst/>
              <a:ahLst/>
              <a:cxnLst/>
              <a:rect l="l" t="t" r="r" b="b"/>
              <a:pathLst>
                <a:path w="41127" h="84623" extrusionOk="0">
                  <a:moveTo>
                    <a:pt x="2037" y="1"/>
                  </a:moveTo>
                  <a:cubicBezTo>
                    <a:pt x="913" y="1"/>
                    <a:pt x="1" y="913"/>
                    <a:pt x="1" y="2007"/>
                  </a:cubicBezTo>
                  <a:lnTo>
                    <a:pt x="1" y="81887"/>
                  </a:lnTo>
                  <a:cubicBezTo>
                    <a:pt x="1" y="83406"/>
                    <a:pt x="1217" y="84622"/>
                    <a:pt x="2736" y="84622"/>
                  </a:cubicBezTo>
                  <a:lnTo>
                    <a:pt x="38391" y="84622"/>
                  </a:lnTo>
                  <a:cubicBezTo>
                    <a:pt x="39910" y="84622"/>
                    <a:pt x="41126" y="83406"/>
                    <a:pt x="41126" y="81887"/>
                  </a:cubicBezTo>
                  <a:lnTo>
                    <a:pt x="41126" y="2007"/>
                  </a:lnTo>
                  <a:cubicBezTo>
                    <a:pt x="41126" y="913"/>
                    <a:pt x="40214" y="1"/>
                    <a:pt x="39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96;p43">
              <a:extLst>
                <a:ext uri="{FF2B5EF4-FFF2-40B4-BE49-F238E27FC236}">
                  <a16:creationId xmlns:a16="http://schemas.microsoft.com/office/drawing/2014/main" id="{B7797CD9-87BF-4D7E-97C1-9C04AE6E6F1D}"/>
                </a:ext>
              </a:extLst>
            </p:cNvPr>
            <p:cNvSpPr/>
            <p:nvPr/>
          </p:nvSpPr>
          <p:spPr>
            <a:xfrm>
              <a:off x="2544125" y="2429700"/>
              <a:ext cx="729525" cy="44875"/>
            </a:xfrm>
            <a:custGeom>
              <a:avLst/>
              <a:gdLst/>
              <a:ahLst/>
              <a:cxnLst/>
              <a:rect l="l" t="t" r="r" b="b"/>
              <a:pathLst>
                <a:path w="29181" h="1795" extrusionOk="0">
                  <a:moveTo>
                    <a:pt x="882" y="1"/>
                  </a:moveTo>
                  <a:cubicBezTo>
                    <a:pt x="396" y="1"/>
                    <a:pt x="1" y="396"/>
                    <a:pt x="1" y="913"/>
                  </a:cubicBezTo>
                  <a:cubicBezTo>
                    <a:pt x="1" y="1399"/>
                    <a:pt x="396" y="1794"/>
                    <a:pt x="882" y="1794"/>
                  </a:cubicBezTo>
                  <a:lnTo>
                    <a:pt x="28269" y="1794"/>
                  </a:lnTo>
                  <a:cubicBezTo>
                    <a:pt x="28786" y="1794"/>
                    <a:pt x="29181" y="1399"/>
                    <a:pt x="29181" y="913"/>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7;p43">
              <a:extLst>
                <a:ext uri="{FF2B5EF4-FFF2-40B4-BE49-F238E27FC236}">
                  <a16:creationId xmlns:a16="http://schemas.microsoft.com/office/drawing/2014/main" id="{0EA5AE30-ABE4-4D4E-9076-55C3AF245F55}"/>
                </a:ext>
              </a:extLst>
            </p:cNvPr>
            <p:cNvSpPr/>
            <p:nvPr/>
          </p:nvSpPr>
          <p:spPr>
            <a:xfrm>
              <a:off x="2544125" y="2572575"/>
              <a:ext cx="729525" cy="45625"/>
            </a:xfrm>
            <a:custGeom>
              <a:avLst/>
              <a:gdLst/>
              <a:ahLst/>
              <a:cxnLst/>
              <a:rect l="l" t="t" r="r" b="b"/>
              <a:pathLst>
                <a:path w="29181" h="1825" extrusionOk="0">
                  <a:moveTo>
                    <a:pt x="882" y="0"/>
                  </a:moveTo>
                  <a:cubicBezTo>
                    <a:pt x="396" y="0"/>
                    <a:pt x="1" y="426"/>
                    <a:pt x="1" y="912"/>
                  </a:cubicBezTo>
                  <a:cubicBezTo>
                    <a:pt x="1" y="1429"/>
                    <a:pt x="396" y="1824"/>
                    <a:pt x="882" y="1824"/>
                  </a:cubicBezTo>
                  <a:lnTo>
                    <a:pt x="28269" y="1824"/>
                  </a:lnTo>
                  <a:cubicBezTo>
                    <a:pt x="28786" y="1824"/>
                    <a:pt x="29181" y="1398"/>
                    <a:pt x="29181" y="912"/>
                  </a:cubicBezTo>
                  <a:cubicBezTo>
                    <a:pt x="29181" y="42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98;p43">
              <a:extLst>
                <a:ext uri="{FF2B5EF4-FFF2-40B4-BE49-F238E27FC236}">
                  <a16:creationId xmlns:a16="http://schemas.microsoft.com/office/drawing/2014/main" id="{28DEFBAC-4D59-48FE-ACE2-32E7268C158B}"/>
                </a:ext>
              </a:extLst>
            </p:cNvPr>
            <p:cNvSpPr/>
            <p:nvPr/>
          </p:nvSpPr>
          <p:spPr>
            <a:xfrm>
              <a:off x="2544125" y="2716200"/>
              <a:ext cx="729525" cy="44850"/>
            </a:xfrm>
            <a:custGeom>
              <a:avLst/>
              <a:gdLst/>
              <a:ahLst/>
              <a:cxnLst/>
              <a:rect l="l" t="t" r="r" b="b"/>
              <a:pathLst>
                <a:path w="29181" h="1794" extrusionOk="0">
                  <a:moveTo>
                    <a:pt x="882" y="0"/>
                  </a:moveTo>
                  <a:cubicBezTo>
                    <a:pt x="396" y="0"/>
                    <a:pt x="1" y="395"/>
                    <a:pt x="1" y="882"/>
                  </a:cubicBezTo>
                  <a:cubicBezTo>
                    <a:pt x="1" y="1398"/>
                    <a:pt x="396" y="1793"/>
                    <a:pt x="882" y="1793"/>
                  </a:cubicBezTo>
                  <a:lnTo>
                    <a:pt x="28269" y="1793"/>
                  </a:lnTo>
                  <a:cubicBezTo>
                    <a:pt x="28786" y="1793"/>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99;p43">
              <a:extLst>
                <a:ext uri="{FF2B5EF4-FFF2-40B4-BE49-F238E27FC236}">
                  <a16:creationId xmlns:a16="http://schemas.microsoft.com/office/drawing/2014/main" id="{0E2594F5-2524-4C63-9DFB-69A8254075B7}"/>
                </a:ext>
              </a:extLst>
            </p:cNvPr>
            <p:cNvSpPr/>
            <p:nvPr/>
          </p:nvSpPr>
          <p:spPr>
            <a:xfrm>
              <a:off x="2544125" y="2859050"/>
              <a:ext cx="729525" cy="45625"/>
            </a:xfrm>
            <a:custGeom>
              <a:avLst/>
              <a:gdLst/>
              <a:ahLst/>
              <a:cxnLst/>
              <a:rect l="l" t="t" r="r" b="b"/>
              <a:pathLst>
                <a:path w="29181" h="1825" extrusionOk="0">
                  <a:moveTo>
                    <a:pt x="882" y="0"/>
                  </a:moveTo>
                  <a:cubicBezTo>
                    <a:pt x="396" y="0"/>
                    <a:pt x="1" y="426"/>
                    <a:pt x="1" y="912"/>
                  </a:cubicBezTo>
                  <a:cubicBezTo>
                    <a:pt x="1" y="1399"/>
                    <a:pt x="396" y="1824"/>
                    <a:pt x="882" y="1824"/>
                  </a:cubicBezTo>
                  <a:lnTo>
                    <a:pt x="28269" y="1824"/>
                  </a:lnTo>
                  <a:cubicBezTo>
                    <a:pt x="28786" y="1824"/>
                    <a:pt x="29181" y="1399"/>
                    <a:pt x="29181" y="912"/>
                  </a:cubicBezTo>
                  <a:cubicBezTo>
                    <a:pt x="29181" y="39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00;p43">
              <a:extLst>
                <a:ext uri="{FF2B5EF4-FFF2-40B4-BE49-F238E27FC236}">
                  <a16:creationId xmlns:a16="http://schemas.microsoft.com/office/drawing/2014/main" id="{0EB4AC37-BEB7-479C-903E-BBED0ECF52C6}"/>
                </a:ext>
              </a:extLst>
            </p:cNvPr>
            <p:cNvSpPr/>
            <p:nvPr/>
          </p:nvSpPr>
          <p:spPr>
            <a:xfrm>
              <a:off x="2544125" y="3002675"/>
              <a:ext cx="729525" cy="44850"/>
            </a:xfrm>
            <a:custGeom>
              <a:avLst/>
              <a:gdLst/>
              <a:ahLst/>
              <a:cxnLst/>
              <a:rect l="l" t="t" r="r" b="b"/>
              <a:pathLst>
                <a:path w="29181" h="1794" extrusionOk="0">
                  <a:moveTo>
                    <a:pt x="882" y="0"/>
                  </a:moveTo>
                  <a:cubicBezTo>
                    <a:pt x="396" y="0"/>
                    <a:pt x="1" y="395"/>
                    <a:pt x="1" y="882"/>
                  </a:cubicBezTo>
                  <a:cubicBezTo>
                    <a:pt x="1" y="1398"/>
                    <a:pt x="396" y="1794"/>
                    <a:pt x="882" y="1794"/>
                  </a:cubicBezTo>
                  <a:lnTo>
                    <a:pt x="28269" y="1794"/>
                  </a:lnTo>
                  <a:cubicBezTo>
                    <a:pt x="28786" y="1794"/>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01;p43">
              <a:extLst>
                <a:ext uri="{FF2B5EF4-FFF2-40B4-BE49-F238E27FC236}">
                  <a16:creationId xmlns:a16="http://schemas.microsoft.com/office/drawing/2014/main" id="{B1A7D2A9-F324-4198-B8ED-68611206E293}"/>
                </a:ext>
              </a:extLst>
            </p:cNvPr>
            <p:cNvSpPr/>
            <p:nvPr/>
          </p:nvSpPr>
          <p:spPr>
            <a:xfrm>
              <a:off x="2544125" y="3145525"/>
              <a:ext cx="729525" cy="45625"/>
            </a:xfrm>
            <a:custGeom>
              <a:avLst/>
              <a:gdLst/>
              <a:ahLst/>
              <a:cxnLst/>
              <a:rect l="l" t="t" r="r" b="b"/>
              <a:pathLst>
                <a:path w="29181" h="1825" extrusionOk="0">
                  <a:moveTo>
                    <a:pt x="882" y="1"/>
                  </a:moveTo>
                  <a:cubicBezTo>
                    <a:pt x="396" y="1"/>
                    <a:pt x="1" y="396"/>
                    <a:pt x="1" y="912"/>
                  </a:cubicBezTo>
                  <a:cubicBezTo>
                    <a:pt x="1" y="1399"/>
                    <a:pt x="396" y="1824"/>
                    <a:pt x="882" y="1824"/>
                  </a:cubicBezTo>
                  <a:lnTo>
                    <a:pt x="28269" y="1824"/>
                  </a:lnTo>
                  <a:cubicBezTo>
                    <a:pt x="28786" y="1824"/>
                    <a:pt x="29181" y="1399"/>
                    <a:pt x="29181" y="912"/>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02;p43">
              <a:extLst>
                <a:ext uri="{FF2B5EF4-FFF2-40B4-BE49-F238E27FC236}">
                  <a16:creationId xmlns:a16="http://schemas.microsoft.com/office/drawing/2014/main" id="{F82AD429-909F-4611-B95C-C45F1C57FD01}"/>
                </a:ext>
              </a:extLst>
            </p:cNvPr>
            <p:cNvSpPr/>
            <p:nvPr/>
          </p:nvSpPr>
          <p:spPr>
            <a:xfrm>
              <a:off x="2376950" y="1276950"/>
              <a:ext cx="1028175" cy="190775"/>
            </a:xfrm>
            <a:custGeom>
              <a:avLst/>
              <a:gdLst/>
              <a:ahLst/>
              <a:cxnLst/>
              <a:rect l="l" t="t" r="r" b="b"/>
              <a:pathLst>
                <a:path w="41127" h="7631" extrusionOk="0">
                  <a:moveTo>
                    <a:pt x="2037" y="1"/>
                  </a:moveTo>
                  <a:cubicBezTo>
                    <a:pt x="913" y="1"/>
                    <a:pt x="1" y="913"/>
                    <a:pt x="1" y="2007"/>
                  </a:cubicBezTo>
                  <a:lnTo>
                    <a:pt x="1" y="7630"/>
                  </a:lnTo>
                  <a:lnTo>
                    <a:pt x="41126" y="7630"/>
                  </a:lnTo>
                  <a:lnTo>
                    <a:pt x="41126" y="2007"/>
                  </a:lnTo>
                  <a:cubicBezTo>
                    <a:pt x="41126" y="913"/>
                    <a:pt x="40214" y="1"/>
                    <a:pt x="39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03;p43">
              <a:extLst>
                <a:ext uri="{FF2B5EF4-FFF2-40B4-BE49-F238E27FC236}">
                  <a16:creationId xmlns:a16="http://schemas.microsoft.com/office/drawing/2014/main" id="{04A1289B-7DAA-4DDD-9DD8-97A4C0973AF1}"/>
                </a:ext>
              </a:extLst>
            </p:cNvPr>
            <p:cNvSpPr/>
            <p:nvPr/>
          </p:nvSpPr>
          <p:spPr>
            <a:xfrm>
              <a:off x="3088975" y="1329400"/>
              <a:ext cx="66900" cy="66875"/>
            </a:xfrm>
            <a:custGeom>
              <a:avLst/>
              <a:gdLst/>
              <a:ahLst/>
              <a:cxnLst/>
              <a:rect l="l" t="t" r="r" b="b"/>
              <a:pathLst>
                <a:path w="2676" h="2675" extrusionOk="0">
                  <a:moveTo>
                    <a:pt x="1338" y="0"/>
                  </a:moveTo>
                  <a:cubicBezTo>
                    <a:pt x="608" y="0"/>
                    <a:pt x="1" y="608"/>
                    <a:pt x="1" y="1338"/>
                  </a:cubicBezTo>
                  <a:cubicBezTo>
                    <a:pt x="1" y="2097"/>
                    <a:pt x="608" y="2675"/>
                    <a:pt x="1338" y="2675"/>
                  </a:cubicBezTo>
                  <a:cubicBezTo>
                    <a:pt x="2098" y="2675"/>
                    <a:pt x="2675" y="2097"/>
                    <a:pt x="2675" y="1338"/>
                  </a:cubicBezTo>
                  <a:cubicBezTo>
                    <a:pt x="2675" y="608"/>
                    <a:pt x="2098" y="0"/>
                    <a:pt x="1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4;p43">
              <a:extLst>
                <a:ext uri="{FF2B5EF4-FFF2-40B4-BE49-F238E27FC236}">
                  <a16:creationId xmlns:a16="http://schemas.microsoft.com/office/drawing/2014/main" id="{74B4E84D-1509-4A83-A4C4-099109D7FDFB}"/>
                </a:ext>
              </a:extLst>
            </p:cNvPr>
            <p:cNvSpPr/>
            <p:nvPr/>
          </p:nvSpPr>
          <p:spPr>
            <a:xfrm>
              <a:off x="3197650" y="1329400"/>
              <a:ext cx="66875" cy="66875"/>
            </a:xfrm>
            <a:custGeom>
              <a:avLst/>
              <a:gdLst/>
              <a:ahLst/>
              <a:cxnLst/>
              <a:rect l="l" t="t" r="r" b="b"/>
              <a:pathLst>
                <a:path w="2675" h="2675" extrusionOk="0">
                  <a:moveTo>
                    <a:pt x="1338" y="0"/>
                  </a:moveTo>
                  <a:cubicBezTo>
                    <a:pt x="608" y="0"/>
                    <a:pt x="0" y="608"/>
                    <a:pt x="0" y="1338"/>
                  </a:cubicBezTo>
                  <a:cubicBezTo>
                    <a:pt x="0" y="2097"/>
                    <a:pt x="608" y="2675"/>
                    <a:pt x="1338" y="2675"/>
                  </a:cubicBezTo>
                  <a:cubicBezTo>
                    <a:pt x="2067" y="2675"/>
                    <a:pt x="2675" y="2097"/>
                    <a:pt x="2675" y="1338"/>
                  </a:cubicBezTo>
                  <a:cubicBezTo>
                    <a:pt x="2675" y="608"/>
                    <a:pt x="2067"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05;p43">
              <a:extLst>
                <a:ext uri="{FF2B5EF4-FFF2-40B4-BE49-F238E27FC236}">
                  <a16:creationId xmlns:a16="http://schemas.microsoft.com/office/drawing/2014/main" id="{B183D265-2428-4903-B087-46217CD8F61A}"/>
                </a:ext>
              </a:extLst>
            </p:cNvPr>
            <p:cNvSpPr/>
            <p:nvPr/>
          </p:nvSpPr>
          <p:spPr>
            <a:xfrm>
              <a:off x="3300975" y="1329400"/>
              <a:ext cx="66900" cy="66875"/>
            </a:xfrm>
            <a:custGeom>
              <a:avLst/>
              <a:gdLst/>
              <a:ahLst/>
              <a:cxnLst/>
              <a:rect l="l" t="t" r="r" b="b"/>
              <a:pathLst>
                <a:path w="2676" h="2675" extrusionOk="0">
                  <a:moveTo>
                    <a:pt x="1338" y="0"/>
                  </a:moveTo>
                  <a:cubicBezTo>
                    <a:pt x="609" y="0"/>
                    <a:pt x="1" y="608"/>
                    <a:pt x="1" y="1338"/>
                  </a:cubicBezTo>
                  <a:cubicBezTo>
                    <a:pt x="1" y="2097"/>
                    <a:pt x="609" y="2675"/>
                    <a:pt x="1338" y="2675"/>
                  </a:cubicBezTo>
                  <a:cubicBezTo>
                    <a:pt x="2098" y="2675"/>
                    <a:pt x="2676" y="2097"/>
                    <a:pt x="2676" y="1338"/>
                  </a:cubicBezTo>
                  <a:cubicBezTo>
                    <a:pt x="2676" y="608"/>
                    <a:pt x="2098" y="0"/>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06;p43">
              <a:extLst>
                <a:ext uri="{FF2B5EF4-FFF2-40B4-BE49-F238E27FC236}">
                  <a16:creationId xmlns:a16="http://schemas.microsoft.com/office/drawing/2014/main" id="{E2EAA2DF-60F5-4DBD-A448-06C63168A12A}"/>
                </a:ext>
              </a:extLst>
            </p:cNvPr>
            <p:cNvSpPr/>
            <p:nvPr/>
          </p:nvSpPr>
          <p:spPr>
            <a:xfrm>
              <a:off x="2577575" y="1620425"/>
              <a:ext cx="677850" cy="677850"/>
            </a:xfrm>
            <a:custGeom>
              <a:avLst/>
              <a:gdLst/>
              <a:ahLst/>
              <a:cxnLst/>
              <a:rect l="l" t="t" r="r" b="b"/>
              <a:pathLst>
                <a:path w="27114" h="27114" extrusionOk="0">
                  <a:moveTo>
                    <a:pt x="13557" y="3952"/>
                  </a:moveTo>
                  <a:cubicBezTo>
                    <a:pt x="17022" y="3952"/>
                    <a:pt x="20031" y="5806"/>
                    <a:pt x="21733" y="8542"/>
                  </a:cubicBezTo>
                  <a:cubicBezTo>
                    <a:pt x="22615" y="10001"/>
                    <a:pt x="23131" y="11703"/>
                    <a:pt x="23131" y="13557"/>
                  </a:cubicBezTo>
                  <a:cubicBezTo>
                    <a:pt x="23131" y="18664"/>
                    <a:pt x="19119" y="22828"/>
                    <a:pt x="14104" y="23132"/>
                  </a:cubicBezTo>
                  <a:lnTo>
                    <a:pt x="13557" y="23132"/>
                  </a:lnTo>
                  <a:cubicBezTo>
                    <a:pt x="8268" y="23132"/>
                    <a:pt x="3982" y="18846"/>
                    <a:pt x="3982" y="13557"/>
                  </a:cubicBezTo>
                  <a:cubicBezTo>
                    <a:pt x="3982" y="11855"/>
                    <a:pt x="4408" y="10244"/>
                    <a:pt x="5198" y="8846"/>
                  </a:cubicBezTo>
                  <a:cubicBezTo>
                    <a:pt x="5350" y="8572"/>
                    <a:pt x="5532" y="8299"/>
                    <a:pt x="5715" y="8025"/>
                  </a:cubicBezTo>
                  <a:cubicBezTo>
                    <a:pt x="5836" y="7873"/>
                    <a:pt x="5958" y="7721"/>
                    <a:pt x="6079" y="7569"/>
                  </a:cubicBezTo>
                  <a:cubicBezTo>
                    <a:pt x="7812" y="5381"/>
                    <a:pt x="10517" y="3952"/>
                    <a:pt x="13557" y="3952"/>
                  </a:cubicBezTo>
                  <a:close/>
                  <a:moveTo>
                    <a:pt x="13131" y="1"/>
                  </a:moveTo>
                  <a:cubicBezTo>
                    <a:pt x="12918" y="1"/>
                    <a:pt x="12675" y="31"/>
                    <a:pt x="12462" y="31"/>
                  </a:cubicBezTo>
                  <a:cubicBezTo>
                    <a:pt x="12432" y="31"/>
                    <a:pt x="12371" y="61"/>
                    <a:pt x="12341" y="61"/>
                  </a:cubicBezTo>
                  <a:lnTo>
                    <a:pt x="12128" y="61"/>
                  </a:lnTo>
                  <a:cubicBezTo>
                    <a:pt x="12098" y="61"/>
                    <a:pt x="12037" y="92"/>
                    <a:pt x="11976" y="92"/>
                  </a:cubicBezTo>
                  <a:cubicBezTo>
                    <a:pt x="11915" y="92"/>
                    <a:pt x="11855" y="92"/>
                    <a:pt x="11824" y="122"/>
                  </a:cubicBezTo>
                  <a:lnTo>
                    <a:pt x="11642" y="122"/>
                  </a:lnTo>
                  <a:cubicBezTo>
                    <a:pt x="11581" y="153"/>
                    <a:pt x="11490" y="153"/>
                    <a:pt x="11429" y="153"/>
                  </a:cubicBezTo>
                  <a:cubicBezTo>
                    <a:pt x="11399" y="183"/>
                    <a:pt x="11338" y="183"/>
                    <a:pt x="11277" y="183"/>
                  </a:cubicBezTo>
                  <a:cubicBezTo>
                    <a:pt x="11247" y="183"/>
                    <a:pt x="11216" y="213"/>
                    <a:pt x="11155" y="213"/>
                  </a:cubicBezTo>
                  <a:cubicBezTo>
                    <a:pt x="11125" y="213"/>
                    <a:pt x="11064" y="213"/>
                    <a:pt x="11034" y="244"/>
                  </a:cubicBezTo>
                  <a:cubicBezTo>
                    <a:pt x="10973" y="244"/>
                    <a:pt x="10943" y="244"/>
                    <a:pt x="10882" y="274"/>
                  </a:cubicBezTo>
                  <a:cubicBezTo>
                    <a:pt x="10821" y="274"/>
                    <a:pt x="10730" y="274"/>
                    <a:pt x="10669" y="305"/>
                  </a:cubicBezTo>
                  <a:cubicBezTo>
                    <a:pt x="10608" y="305"/>
                    <a:pt x="10548" y="335"/>
                    <a:pt x="10487" y="335"/>
                  </a:cubicBezTo>
                  <a:cubicBezTo>
                    <a:pt x="10304" y="396"/>
                    <a:pt x="10092" y="426"/>
                    <a:pt x="9909" y="487"/>
                  </a:cubicBezTo>
                  <a:cubicBezTo>
                    <a:pt x="9848" y="517"/>
                    <a:pt x="9818" y="517"/>
                    <a:pt x="9757" y="548"/>
                  </a:cubicBezTo>
                  <a:cubicBezTo>
                    <a:pt x="9605" y="578"/>
                    <a:pt x="9423" y="639"/>
                    <a:pt x="9241" y="700"/>
                  </a:cubicBezTo>
                  <a:cubicBezTo>
                    <a:pt x="9058" y="761"/>
                    <a:pt x="8876" y="821"/>
                    <a:pt x="8724" y="882"/>
                  </a:cubicBezTo>
                  <a:cubicBezTo>
                    <a:pt x="8541" y="943"/>
                    <a:pt x="8359" y="1034"/>
                    <a:pt x="8207" y="1095"/>
                  </a:cubicBezTo>
                  <a:cubicBezTo>
                    <a:pt x="8146" y="1125"/>
                    <a:pt x="8085" y="1156"/>
                    <a:pt x="8025" y="1186"/>
                  </a:cubicBezTo>
                  <a:cubicBezTo>
                    <a:pt x="7964" y="1216"/>
                    <a:pt x="7903" y="1216"/>
                    <a:pt x="7842" y="1247"/>
                  </a:cubicBezTo>
                  <a:cubicBezTo>
                    <a:pt x="7812" y="1277"/>
                    <a:pt x="7751" y="1308"/>
                    <a:pt x="7690" y="1338"/>
                  </a:cubicBezTo>
                  <a:cubicBezTo>
                    <a:pt x="7630" y="1368"/>
                    <a:pt x="7599" y="1368"/>
                    <a:pt x="7538" y="1399"/>
                  </a:cubicBezTo>
                  <a:cubicBezTo>
                    <a:pt x="7538" y="1399"/>
                    <a:pt x="7508" y="1429"/>
                    <a:pt x="7508" y="1429"/>
                  </a:cubicBezTo>
                  <a:cubicBezTo>
                    <a:pt x="7417" y="1460"/>
                    <a:pt x="7295" y="1520"/>
                    <a:pt x="7204" y="1581"/>
                  </a:cubicBezTo>
                  <a:lnTo>
                    <a:pt x="7082" y="1642"/>
                  </a:lnTo>
                  <a:cubicBezTo>
                    <a:pt x="7022" y="1672"/>
                    <a:pt x="6930" y="1733"/>
                    <a:pt x="6870" y="1764"/>
                  </a:cubicBezTo>
                  <a:lnTo>
                    <a:pt x="6718" y="1855"/>
                  </a:lnTo>
                  <a:cubicBezTo>
                    <a:pt x="6657" y="1885"/>
                    <a:pt x="6596" y="1916"/>
                    <a:pt x="6566" y="1946"/>
                  </a:cubicBezTo>
                  <a:cubicBezTo>
                    <a:pt x="6444" y="2007"/>
                    <a:pt x="6353" y="2068"/>
                    <a:pt x="6231" y="2159"/>
                  </a:cubicBezTo>
                  <a:cubicBezTo>
                    <a:pt x="5927" y="2341"/>
                    <a:pt x="5654" y="2554"/>
                    <a:pt x="5350" y="2767"/>
                  </a:cubicBezTo>
                  <a:cubicBezTo>
                    <a:pt x="5107" y="2949"/>
                    <a:pt x="4864" y="3162"/>
                    <a:pt x="4651" y="3344"/>
                  </a:cubicBezTo>
                  <a:cubicBezTo>
                    <a:pt x="4590" y="3375"/>
                    <a:pt x="4560" y="3435"/>
                    <a:pt x="4499" y="3466"/>
                  </a:cubicBezTo>
                  <a:cubicBezTo>
                    <a:pt x="4408" y="3557"/>
                    <a:pt x="4316" y="3648"/>
                    <a:pt x="4225" y="3709"/>
                  </a:cubicBezTo>
                  <a:cubicBezTo>
                    <a:pt x="4195" y="3770"/>
                    <a:pt x="4164" y="3800"/>
                    <a:pt x="4104" y="3830"/>
                  </a:cubicBezTo>
                  <a:lnTo>
                    <a:pt x="3982" y="3982"/>
                  </a:lnTo>
                  <a:cubicBezTo>
                    <a:pt x="3891" y="4074"/>
                    <a:pt x="3800" y="4134"/>
                    <a:pt x="3709" y="4226"/>
                  </a:cubicBezTo>
                  <a:cubicBezTo>
                    <a:pt x="3678" y="4286"/>
                    <a:pt x="3648" y="4317"/>
                    <a:pt x="3587" y="4378"/>
                  </a:cubicBezTo>
                  <a:cubicBezTo>
                    <a:pt x="3526" y="4469"/>
                    <a:pt x="3435" y="4560"/>
                    <a:pt x="3344" y="4651"/>
                  </a:cubicBezTo>
                  <a:cubicBezTo>
                    <a:pt x="3313" y="4682"/>
                    <a:pt x="3283" y="4742"/>
                    <a:pt x="3222" y="4773"/>
                  </a:cubicBezTo>
                  <a:cubicBezTo>
                    <a:pt x="3192" y="4834"/>
                    <a:pt x="3161" y="4864"/>
                    <a:pt x="3131" y="4925"/>
                  </a:cubicBezTo>
                  <a:cubicBezTo>
                    <a:pt x="3070" y="4986"/>
                    <a:pt x="3040" y="5016"/>
                    <a:pt x="2979" y="5077"/>
                  </a:cubicBezTo>
                  <a:cubicBezTo>
                    <a:pt x="2918" y="5168"/>
                    <a:pt x="2857" y="5229"/>
                    <a:pt x="2797" y="5320"/>
                  </a:cubicBezTo>
                  <a:cubicBezTo>
                    <a:pt x="1034" y="7600"/>
                    <a:pt x="0" y="10457"/>
                    <a:pt x="0" y="13557"/>
                  </a:cubicBezTo>
                  <a:cubicBezTo>
                    <a:pt x="0" y="20882"/>
                    <a:pt x="5836" y="26840"/>
                    <a:pt x="13101" y="27083"/>
                  </a:cubicBezTo>
                  <a:cubicBezTo>
                    <a:pt x="13253" y="27113"/>
                    <a:pt x="13405" y="27113"/>
                    <a:pt x="13557" y="27113"/>
                  </a:cubicBezTo>
                  <a:cubicBezTo>
                    <a:pt x="21034" y="27113"/>
                    <a:pt x="27113" y="21034"/>
                    <a:pt x="27113" y="13557"/>
                  </a:cubicBezTo>
                  <a:cubicBezTo>
                    <a:pt x="27113" y="10214"/>
                    <a:pt x="25897" y="7144"/>
                    <a:pt x="23891" y="4773"/>
                  </a:cubicBezTo>
                  <a:cubicBezTo>
                    <a:pt x="21399" y="1855"/>
                    <a:pt x="17691"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07;p43">
              <a:extLst>
                <a:ext uri="{FF2B5EF4-FFF2-40B4-BE49-F238E27FC236}">
                  <a16:creationId xmlns:a16="http://schemas.microsoft.com/office/drawing/2014/main" id="{930D0E8A-0979-41B6-BF7E-C77A7D3A43EA}"/>
                </a:ext>
              </a:extLst>
            </p:cNvPr>
            <p:cNvSpPr/>
            <p:nvPr/>
          </p:nvSpPr>
          <p:spPr>
            <a:xfrm>
              <a:off x="2577575" y="1743525"/>
              <a:ext cx="352600" cy="554000"/>
            </a:xfrm>
            <a:custGeom>
              <a:avLst/>
              <a:gdLst/>
              <a:ahLst/>
              <a:cxnLst/>
              <a:rect l="l" t="t" r="r" b="b"/>
              <a:pathLst>
                <a:path w="14104" h="22160" extrusionOk="0">
                  <a:moveTo>
                    <a:pt x="3131" y="1"/>
                  </a:moveTo>
                  <a:cubicBezTo>
                    <a:pt x="3009" y="122"/>
                    <a:pt x="2918" y="244"/>
                    <a:pt x="2797" y="396"/>
                  </a:cubicBezTo>
                  <a:cubicBezTo>
                    <a:pt x="1064" y="2676"/>
                    <a:pt x="0" y="5533"/>
                    <a:pt x="0" y="8633"/>
                  </a:cubicBezTo>
                  <a:cubicBezTo>
                    <a:pt x="0" y="15958"/>
                    <a:pt x="5836" y="21916"/>
                    <a:pt x="13101" y="22159"/>
                  </a:cubicBezTo>
                  <a:lnTo>
                    <a:pt x="14104" y="18208"/>
                  </a:lnTo>
                  <a:lnTo>
                    <a:pt x="13557" y="18208"/>
                  </a:lnTo>
                  <a:cubicBezTo>
                    <a:pt x="8268" y="18208"/>
                    <a:pt x="3982" y="13922"/>
                    <a:pt x="3982" y="8633"/>
                  </a:cubicBezTo>
                  <a:cubicBezTo>
                    <a:pt x="3982" y="6566"/>
                    <a:pt x="4620" y="4682"/>
                    <a:pt x="5715" y="3101"/>
                  </a:cubicBezTo>
                  <a:lnTo>
                    <a:pt x="3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08;p43">
              <a:extLst>
                <a:ext uri="{FF2B5EF4-FFF2-40B4-BE49-F238E27FC236}">
                  <a16:creationId xmlns:a16="http://schemas.microsoft.com/office/drawing/2014/main" id="{6D24BE6E-5A91-48FB-8BE8-16733A698FB3}"/>
                </a:ext>
              </a:extLst>
            </p:cNvPr>
            <p:cNvSpPr/>
            <p:nvPr/>
          </p:nvSpPr>
          <p:spPr>
            <a:xfrm>
              <a:off x="2647475" y="1620425"/>
              <a:ext cx="527400" cy="221150"/>
            </a:xfrm>
            <a:custGeom>
              <a:avLst/>
              <a:gdLst/>
              <a:ahLst/>
              <a:cxnLst/>
              <a:rect l="l" t="t" r="r" b="b"/>
              <a:pathLst>
                <a:path w="21096" h="8846" extrusionOk="0">
                  <a:moveTo>
                    <a:pt x="10335" y="1"/>
                  </a:moveTo>
                  <a:cubicBezTo>
                    <a:pt x="10122" y="1"/>
                    <a:pt x="9879" y="31"/>
                    <a:pt x="9666" y="31"/>
                  </a:cubicBezTo>
                  <a:cubicBezTo>
                    <a:pt x="9636" y="31"/>
                    <a:pt x="9575" y="31"/>
                    <a:pt x="9545" y="61"/>
                  </a:cubicBezTo>
                  <a:lnTo>
                    <a:pt x="9332" y="61"/>
                  </a:lnTo>
                  <a:cubicBezTo>
                    <a:pt x="9271" y="61"/>
                    <a:pt x="9241" y="92"/>
                    <a:pt x="9180" y="92"/>
                  </a:cubicBezTo>
                  <a:lnTo>
                    <a:pt x="8998" y="92"/>
                  </a:lnTo>
                  <a:lnTo>
                    <a:pt x="8846" y="122"/>
                  </a:lnTo>
                  <a:cubicBezTo>
                    <a:pt x="8755" y="122"/>
                    <a:pt x="8694" y="153"/>
                    <a:pt x="8633" y="153"/>
                  </a:cubicBezTo>
                  <a:cubicBezTo>
                    <a:pt x="8572" y="153"/>
                    <a:pt x="8542" y="183"/>
                    <a:pt x="8481" y="183"/>
                  </a:cubicBezTo>
                  <a:cubicBezTo>
                    <a:pt x="8451" y="183"/>
                    <a:pt x="8390" y="183"/>
                    <a:pt x="8359" y="213"/>
                  </a:cubicBezTo>
                  <a:lnTo>
                    <a:pt x="8238" y="213"/>
                  </a:lnTo>
                  <a:cubicBezTo>
                    <a:pt x="8177" y="244"/>
                    <a:pt x="8147" y="244"/>
                    <a:pt x="8086" y="244"/>
                  </a:cubicBezTo>
                  <a:cubicBezTo>
                    <a:pt x="8025" y="274"/>
                    <a:pt x="7934" y="274"/>
                    <a:pt x="7873" y="305"/>
                  </a:cubicBezTo>
                  <a:cubicBezTo>
                    <a:pt x="7812" y="305"/>
                    <a:pt x="7752" y="335"/>
                    <a:pt x="7691" y="335"/>
                  </a:cubicBezTo>
                  <a:cubicBezTo>
                    <a:pt x="7508" y="396"/>
                    <a:pt x="7296" y="426"/>
                    <a:pt x="7113" y="487"/>
                  </a:cubicBezTo>
                  <a:cubicBezTo>
                    <a:pt x="7052" y="517"/>
                    <a:pt x="7022" y="517"/>
                    <a:pt x="6961" y="517"/>
                  </a:cubicBezTo>
                  <a:cubicBezTo>
                    <a:pt x="6779" y="578"/>
                    <a:pt x="6597" y="639"/>
                    <a:pt x="6445" y="700"/>
                  </a:cubicBezTo>
                  <a:cubicBezTo>
                    <a:pt x="6262" y="761"/>
                    <a:pt x="6080" y="821"/>
                    <a:pt x="5897" y="882"/>
                  </a:cubicBezTo>
                  <a:cubicBezTo>
                    <a:pt x="5745" y="943"/>
                    <a:pt x="5563" y="1034"/>
                    <a:pt x="5381" y="1095"/>
                  </a:cubicBezTo>
                  <a:cubicBezTo>
                    <a:pt x="5350" y="1125"/>
                    <a:pt x="5289" y="1156"/>
                    <a:pt x="5229" y="1186"/>
                  </a:cubicBezTo>
                  <a:cubicBezTo>
                    <a:pt x="5168" y="1186"/>
                    <a:pt x="5107" y="1216"/>
                    <a:pt x="5046" y="1247"/>
                  </a:cubicBezTo>
                  <a:cubicBezTo>
                    <a:pt x="4986" y="1277"/>
                    <a:pt x="4955" y="1308"/>
                    <a:pt x="4894" y="1338"/>
                  </a:cubicBezTo>
                  <a:cubicBezTo>
                    <a:pt x="4834" y="1338"/>
                    <a:pt x="4803" y="1368"/>
                    <a:pt x="4742" y="1399"/>
                  </a:cubicBezTo>
                  <a:cubicBezTo>
                    <a:pt x="4742" y="1399"/>
                    <a:pt x="4712" y="1399"/>
                    <a:pt x="4712" y="1429"/>
                  </a:cubicBezTo>
                  <a:cubicBezTo>
                    <a:pt x="4621" y="1460"/>
                    <a:pt x="4499" y="1520"/>
                    <a:pt x="4408" y="1581"/>
                  </a:cubicBezTo>
                  <a:lnTo>
                    <a:pt x="4286" y="1642"/>
                  </a:lnTo>
                  <a:cubicBezTo>
                    <a:pt x="4195" y="1672"/>
                    <a:pt x="4134" y="1733"/>
                    <a:pt x="4074" y="1764"/>
                  </a:cubicBezTo>
                  <a:lnTo>
                    <a:pt x="3922" y="1855"/>
                  </a:lnTo>
                  <a:cubicBezTo>
                    <a:pt x="3861" y="1885"/>
                    <a:pt x="3800" y="1916"/>
                    <a:pt x="3770" y="1946"/>
                  </a:cubicBezTo>
                  <a:cubicBezTo>
                    <a:pt x="3648" y="2007"/>
                    <a:pt x="3557" y="2068"/>
                    <a:pt x="3435" y="2128"/>
                  </a:cubicBezTo>
                  <a:cubicBezTo>
                    <a:pt x="3131" y="2341"/>
                    <a:pt x="2858" y="2554"/>
                    <a:pt x="2554" y="2767"/>
                  </a:cubicBezTo>
                  <a:cubicBezTo>
                    <a:pt x="2311" y="2949"/>
                    <a:pt x="2068" y="3131"/>
                    <a:pt x="1855" y="3344"/>
                  </a:cubicBezTo>
                  <a:cubicBezTo>
                    <a:pt x="1794" y="3375"/>
                    <a:pt x="1764" y="3435"/>
                    <a:pt x="1703" y="3466"/>
                  </a:cubicBezTo>
                  <a:cubicBezTo>
                    <a:pt x="1612" y="3557"/>
                    <a:pt x="1520" y="3618"/>
                    <a:pt x="1429" y="3709"/>
                  </a:cubicBezTo>
                  <a:cubicBezTo>
                    <a:pt x="1399" y="3770"/>
                    <a:pt x="1338" y="3800"/>
                    <a:pt x="1308" y="3830"/>
                  </a:cubicBezTo>
                  <a:lnTo>
                    <a:pt x="1186" y="3982"/>
                  </a:lnTo>
                  <a:cubicBezTo>
                    <a:pt x="1095" y="4043"/>
                    <a:pt x="1004" y="4134"/>
                    <a:pt x="913" y="4226"/>
                  </a:cubicBezTo>
                  <a:cubicBezTo>
                    <a:pt x="882" y="4286"/>
                    <a:pt x="852" y="4317"/>
                    <a:pt x="791" y="4378"/>
                  </a:cubicBezTo>
                  <a:cubicBezTo>
                    <a:pt x="730" y="4469"/>
                    <a:pt x="639" y="4560"/>
                    <a:pt x="548" y="4651"/>
                  </a:cubicBezTo>
                  <a:cubicBezTo>
                    <a:pt x="517" y="4682"/>
                    <a:pt x="487" y="4742"/>
                    <a:pt x="426" y="4773"/>
                  </a:cubicBezTo>
                  <a:cubicBezTo>
                    <a:pt x="396" y="4834"/>
                    <a:pt x="365" y="4864"/>
                    <a:pt x="305" y="4925"/>
                  </a:cubicBezTo>
                  <a:cubicBezTo>
                    <a:pt x="274" y="4955"/>
                    <a:pt x="244" y="5016"/>
                    <a:pt x="183" y="5077"/>
                  </a:cubicBezTo>
                  <a:cubicBezTo>
                    <a:pt x="122" y="5168"/>
                    <a:pt x="61" y="5229"/>
                    <a:pt x="1" y="5320"/>
                  </a:cubicBezTo>
                  <a:lnTo>
                    <a:pt x="2402" y="8846"/>
                  </a:lnTo>
                  <a:cubicBezTo>
                    <a:pt x="2554" y="8572"/>
                    <a:pt x="2736" y="8299"/>
                    <a:pt x="2919" y="8025"/>
                  </a:cubicBezTo>
                  <a:cubicBezTo>
                    <a:pt x="3040" y="7873"/>
                    <a:pt x="3131" y="7721"/>
                    <a:pt x="3253" y="7569"/>
                  </a:cubicBezTo>
                  <a:cubicBezTo>
                    <a:pt x="5016" y="5381"/>
                    <a:pt x="7721" y="3952"/>
                    <a:pt x="10761" y="3952"/>
                  </a:cubicBezTo>
                  <a:cubicBezTo>
                    <a:pt x="14226" y="3952"/>
                    <a:pt x="17235" y="5806"/>
                    <a:pt x="18937" y="8542"/>
                  </a:cubicBezTo>
                  <a:lnTo>
                    <a:pt x="21095" y="4773"/>
                  </a:lnTo>
                  <a:cubicBezTo>
                    <a:pt x="18603" y="1855"/>
                    <a:pt x="14895" y="1"/>
                    <a:pt x="10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09;p43">
              <a:extLst>
                <a:ext uri="{FF2B5EF4-FFF2-40B4-BE49-F238E27FC236}">
                  <a16:creationId xmlns:a16="http://schemas.microsoft.com/office/drawing/2014/main" id="{088E627F-2524-43A8-9035-C267877420BA}"/>
                </a:ext>
              </a:extLst>
            </p:cNvPr>
            <p:cNvSpPr/>
            <p:nvPr/>
          </p:nvSpPr>
          <p:spPr>
            <a:xfrm>
              <a:off x="3417600" y="1715175"/>
              <a:ext cx="160350" cy="335075"/>
            </a:xfrm>
            <a:custGeom>
              <a:avLst/>
              <a:gdLst/>
              <a:ahLst/>
              <a:cxnLst/>
              <a:rect l="l" t="t" r="r" b="b"/>
              <a:pathLst>
                <a:path w="6414" h="13403" extrusionOk="0">
                  <a:moveTo>
                    <a:pt x="1792" y="0"/>
                  </a:moveTo>
                  <a:cubicBezTo>
                    <a:pt x="1681" y="0"/>
                    <a:pt x="1579" y="14"/>
                    <a:pt x="1489" y="40"/>
                  </a:cubicBezTo>
                  <a:cubicBezTo>
                    <a:pt x="1489" y="40"/>
                    <a:pt x="3344" y="3627"/>
                    <a:pt x="1885" y="6120"/>
                  </a:cubicBezTo>
                  <a:cubicBezTo>
                    <a:pt x="1368" y="6971"/>
                    <a:pt x="0" y="12898"/>
                    <a:pt x="1429" y="13384"/>
                  </a:cubicBezTo>
                  <a:cubicBezTo>
                    <a:pt x="1493" y="13396"/>
                    <a:pt x="1557" y="13402"/>
                    <a:pt x="1621" y="13402"/>
                  </a:cubicBezTo>
                  <a:cubicBezTo>
                    <a:pt x="3061" y="13402"/>
                    <a:pt x="4245" y="10406"/>
                    <a:pt x="5629" y="10406"/>
                  </a:cubicBezTo>
                  <a:cubicBezTo>
                    <a:pt x="5707" y="10406"/>
                    <a:pt x="5787" y="10415"/>
                    <a:pt x="5866" y="10436"/>
                  </a:cubicBezTo>
                  <a:cubicBezTo>
                    <a:pt x="6262" y="8430"/>
                    <a:pt x="6414" y="6454"/>
                    <a:pt x="6170" y="5086"/>
                  </a:cubicBezTo>
                  <a:cubicBezTo>
                    <a:pt x="5583" y="1759"/>
                    <a:pt x="3067"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10;p43">
              <a:extLst>
                <a:ext uri="{FF2B5EF4-FFF2-40B4-BE49-F238E27FC236}">
                  <a16:creationId xmlns:a16="http://schemas.microsoft.com/office/drawing/2014/main" id="{E7D380B0-E19D-4FAF-A3DB-32861B937425}"/>
                </a:ext>
              </a:extLst>
            </p:cNvPr>
            <p:cNvSpPr/>
            <p:nvPr/>
          </p:nvSpPr>
          <p:spPr>
            <a:xfrm>
              <a:off x="3252700" y="1896250"/>
              <a:ext cx="386050" cy="518025"/>
            </a:xfrm>
            <a:custGeom>
              <a:avLst/>
              <a:gdLst/>
              <a:ahLst/>
              <a:cxnLst/>
              <a:rect l="l" t="t" r="r" b="b"/>
              <a:pathLst>
                <a:path w="15442" h="20721" extrusionOk="0">
                  <a:moveTo>
                    <a:pt x="11859" y="1"/>
                  </a:moveTo>
                  <a:cubicBezTo>
                    <a:pt x="9909" y="1"/>
                    <a:pt x="8328" y="1570"/>
                    <a:pt x="8298" y="3527"/>
                  </a:cubicBezTo>
                  <a:cubicBezTo>
                    <a:pt x="8298" y="3527"/>
                    <a:pt x="8298" y="3527"/>
                    <a:pt x="8298" y="3558"/>
                  </a:cubicBezTo>
                  <a:lnTo>
                    <a:pt x="8268" y="3588"/>
                  </a:lnTo>
                  <a:lnTo>
                    <a:pt x="8268" y="3709"/>
                  </a:lnTo>
                  <a:lnTo>
                    <a:pt x="8207" y="3922"/>
                  </a:lnTo>
                  <a:lnTo>
                    <a:pt x="8116" y="4348"/>
                  </a:lnTo>
                  <a:cubicBezTo>
                    <a:pt x="8055" y="4621"/>
                    <a:pt x="7994" y="4895"/>
                    <a:pt x="7933" y="5199"/>
                  </a:cubicBezTo>
                  <a:cubicBezTo>
                    <a:pt x="7812" y="5776"/>
                    <a:pt x="7690" y="6323"/>
                    <a:pt x="7538" y="6901"/>
                  </a:cubicBezTo>
                  <a:cubicBezTo>
                    <a:pt x="7234" y="8026"/>
                    <a:pt x="6930" y="9150"/>
                    <a:pt x="6566" y="10245"/>
                  </a:cubicBezTo>
                  <a:cubicBezTo>
                    <a:pt x="6201" y="11308"/>
                    <a:pt x="5775" y="12372"/>
                    <a:pt x="5319" y="13284"/>
                  </a:cubicBezTo>
                  <a:cubicBezTo>
                    <a:pt x="5107" y="13740"/>
                    <a:pt x="4863" y="14166"/>
                    <a:pt x="4651" y="14500"/>
                  </a:cubicBezTo>
                  <a:cubicBezTo>
                    <a:pt x="4529" y="14652"/>
                    <a:pt x="4408" y="14804"/>
                    <a:pt x="4316" y="14895"/>
                  </a:cubicBezTo>
                  <a:cubicBezTo>
                    <a:pt x="4256" y="14986"/>
                    <a:pt x="4195" y="15047"/>
                    <a:pt x="4195" y="15047"/>
                  </a:cubicBezTo>
                  <a:lnTo>
                    <a:pt x="4225" y="15047"/>
                  </a:lnTo>
                  <a:lnTo>
                    <a:pt x="4195" y="15077"/>
                  </a:lnTo>
                  <a:lnTo>
                    <a:pt x="4164" y="15077"/>
                  </a:lnTo>
                  <a:cubicBezTo>
                    <a:pt x="4134" y="15108"/>
                    <a:pt x="4043" y="15138"/>
                    <a:pt x="3982" y="15169"/>
                  </a:cubicBezTo>
                  <a:cubicBezTo>
                    <a:pt x="3830" y="15229"/>
                    <a:pt x="3617" y="15260"/>
                    <a:pt x="3404" y="15321"/>
                  </a:cubicBezTo>
                  <a:cubicBezTo>
                    <a:pt x="2949" y="15381"/>
                    <a:pt x="2432" y="15442"/>
                    <a:pt x="1885" y="15473"/>
                  </a:cubicBezTo>
                  <a:cubicBezTo>
                    <a:pt x="1338" y="15503"/>
                    <a:pt x="760" y="15503"/>
                    <a:pt x="183" y="15503"/>
                  </a:cubicBezTo>
                  <a:lnTo>
                    <a:pt x="0" y="15503"/>
                  </a:lnTo>
                  <a:lnTo>
                    <a:pt x="0" y="20549"/>
                  </a:lnTo>
                  <a:cubicBezTo>
                    <a:pt x="608" y="20609"/>
                    <a:pt x="1216" y="20670"/>
                    <a:pt x="1854" y="20701"/>
                  </a:cubicBezTo>
                  <a:cubicBezTo>
                    <a:pt x="2144" y="20713"/>
                    <a:pt x="2439" y="20721"/>
                    <a:pt x="2739" y="20721"/>
                  </a:cubicBezTo>
                  <a:cubicBezTo>
                    <a:pt x="3163" y="20721"/>
                    <a:pt x="3598" y="20706"/>
                    <a:pt x="4043" y="20670"/>
                  </a:cubicBezTo>
                  <a:cubicBezTo>
                    <a:pt x="4438" y="20640"/>
                    <a:pt x="4863" y="20579"/>
                    <a:pt x="5289" y="20488"/>
                  </a:cubicBezTo>
                  <a:cubicBezTo>
                    <a:pt x="5502" y="20427"/>
                    <a:pt x="5715" y="20397"/>
                    <a:pt x="5988" y="20305"/>
                  </a:cubicBezTo>
                  <a:lnTo>
                    <a:pt x="6170" y="20245"/>
                  </a:lnTo>
                  <a:lnTo>
                    <a:pt x="6262" y="20214"/>
                  </a:lnTo>
                  <a:lnTo>
                    <a:pt x="6322" y="20214"/>
                  </a:lnTo>
                  <a:cubicBezTo>
                    <a:pt x="6322" y="20214"/>
                    <a:pt x="6353" y="20184"/>
                    <a:pt x="6353" y="20184"/>
                  </a:cubicBezTo>
                  <a:cubicBezTo>
                    <a:pt x="6444" y="20153"/>
                    <a:pt x="6505" y="20123"/>
                    <a:pt x="6596" y="20093"/>
                  </a:cubicBezTo>
                  <a:lnTo>
                    <a:pt x="6687" y="20032"/>
                  </a:lnTo>
                  <a:lnTo>
                    <a:pt x="6809" y="20002"/>
                  </a:lnTo>
                  <a:cubicBezTo>
                    <a:pt x="7356" y="19698"/>
                    <a:pt x="7812" y="19394"/>
                    <a:pt x="8177" y="19059"/>
                  </a:cubicBezTo>
                  <a:cubicBezTo>
                    <a:pt x="8541" y="18725"/>
                    <a:pt x="8845" y="18421"/>
                    <a:pt x="9119" y="18087"/>
                  </a:cubicBezTo>
                  <a:cubicBezTo>
                    <a:pt x="9666" y="17479"/>
                    <a:pt x="10092" y="16840"/>
                    <a:pt x="10487" y="16232"/>
                  </a:cubicBezTo>
                  <a:cubicBezTo>
                    <a:pt x="11247" y="14986"/>
                    <a:pt x="11854" y="13770"/>
                    <a:pt x="12402" y="12555"/>
                  </a:cubicBezTo>
                  <a:cubicBezTo>
                    <a:pt x="12949" y="11339"/>
                    <a:pt x="13435" y="10123"/>
                    <a:pt x="13861" y="8877"/>
                  </a:cubicBezTo>
                  <a:cubicBezTo>
                    <a:pt x="14104" y="8269"/>
                    <a:pt x="14317" y="7661"/>
                    <a:pt x="14499" y="7023"/>
                  </a:cubicBezTo>
                  <a:cubicBezTo>
                    <a:pt x="14620" y="6719"/>
                    <a:pt x="14712" y="6415"/>
                    <a:pt x="14803" y="6111"/>
                  </a:cubicBezTo>
                  <a:lnTo>
                    <a:pt x="14955" y="5624"/>
                  </a:lnTo>
                  <a:lnTo>
                    <a:pt x="15016" y="5381"/>
                  </a:lnTo>
                  <a:lnTo>
                    <a:pt x="15107" y="5138"/>
                  </a:lnTo>
                  <a:lnTo>
                    <a:pt x="15259" y="4561"/>
                  </a:lnTo>
                  <a:cubicBezTo>
                    <a:pt x="15350" y="4257"/>
                    <a:pt x="15380" y="3953"/>
                    <a:pt x="15411" y="3649"/>
                  </a:cubicBezTo>
                  <a:cubicBezTo>
                    <a:pt x="15441" y="1673"/>
                    <a:pt x="13891" y="32"/>
                    <a:pt x="11915" y="1"/>
                  </a:cubicBezTo>
                  <a:cubicBezTo>
                    <a:pt x="11897" y="1"/>
                    <a:pt x="11878" y="1"/>
                    <a:pt x="11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11;p43">
              <a:extLst>
                <a:ext uri="{FF2B5EF4-FFF2-40B4-BE49-F238E27FC236}">
                  <a16:creationId xmlns:a16="http://schemas.microsoft.com/office/drawing/2014/main" id="{1193B10A-19F9-44AE-AAF9-438C136C3ADD}"/>
                </a:ext>
              </a:extLst>
            </p:cNvPr>
            <p:cNvSpPr/>
            <p:nvPr/>
          </p:nvSpPr>
          <p:spPr>
            <a:xfrm>
              <a:off x="3662275" y="2892475"/>
              <a:ext cx="603375" cy="1364800"/>
            </a:xfrm>
            <a:custGeom>
              <a:avLst/>
              <a:gdLst/>
              <a:ahLst/>
              <a:cxnLst/>
              <a:rect l="l" t="t" r="r" b="b"/>
              <a:pathLst>
                <a:path w="24135" h="54592" extrusionOk="0">
                  <a:moveTo>
                    <a:pt x="12098" y="1"/>
                  </a:moveTo>
                  <a:lnTo>
                    <a:pt x="0" y="3253"/>
                  </a:lnTo>
                  <a:cubicBezTo>
                    <a:pt x="0" y="3253"/>
                    <a:pt x="5897" y="23831"/>
                    <a:pt x="7204" y="28725"/>
                  </a:cubicBezTo>
                  <a:cubicBezTo>
                    <a:pt x="8542" y="33618"/>
                    <a:pt x="20001" y="54591"/>
                    <a:pt x="20001" y="54591"/>
                  </a:cubicBezTo>
                  <a:lnTo>
                    <a:pt x="24135" y="52980"/>
                  </a:lnTo>
                  <a:cubicBezTo>
                    <a:pt x="24135" y="52980"/>
                    <a:pt x="20761" y="43466"/>
                    <a:pt x="19636" y="39090"/>
                  </a:cubicBezTo>
                  <a:cubicBezTo>
                    <a:pt x="17569" y="31065"/>
                    <a:pt x="14195" y="27296"/>
                    <a:pt x="14195" y="27296"/>
                  </a:cubicBezTo>
                  <a:lnTo>
                    <a:pt x="120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12;p43">
              <a:extLst>
                <a:ext uri="{FF2B5EF4-FFF2-40B4-BE49-F238E27FC236}">
                  <a16:creationId xmlns:a16="http://schemas.microsoft.com/office/drawing/2014/main" id="{00715B0F-363E-4BD2-A2F2-48FCB8C17569}"/>
                </a:ext>
              </a:extLst>
            </p:cNvPr>
            <p:cNvSpPr/>
            <p:nvPr/>
          </p:nvSpPr>
          <p:spPr>
            <a:xfrm>
              <a:off x="4160775" y="4196450"/>
              <a:ext cx="129200" cy="149725"/>
            </a:xfrm>
            <a:custGeom>
              <a:avLst/>
              <a:gdLst/>
              <a:ahLst/>
              <a:cxnLst/>
              <a:rect l="l" t="t" r="r" b="b"/>
              <a:pathLst>
                <a:path w="5168" h="5989" extrusionOk="0">
                  <a:moveTo>
                    <a:pt x="3374" y="1"/>
                  </a:moveTo>
                  <a:lnTo>
                    <a:pt x="0" y="1368"/>
                  </a:lnTo>
                  <a:lnTo>
                    <a:pt x="1915" y="5989"/>
                  </a:lnTo>
                  <a:cubicBezTo>
                    <a:pt x="4073" y="5350"/>
                    <a:pt x="5167" y="3830"/>
                    <a:pt x="5167" y="3830"/>
                  </a:cubicBezTo>
                  <a:lnTo>
                    <a:pt x="3374"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13;p43">
              <a:extLst>
                <a:ext uri="{FF2B5EF4-FFF2-40B4-BE49-F238E27FC236}">
                  <a16:creationId xmlns:a16="http://schemas.microsoft.com/office/drawing/2014/main" id="{1F71EBEA-23C8-4BF7-BAFB-9FC6D45D165F}"/>
                </a:ext>
              </a:extLst>
            </p:cNvPr>
            <p:cNvSpPr/>
            <p:nvPr/>
          </p:nvSpPr>
          <p:spPr>
            <a:xfrm>
              <a:off x="4129600" y="4158450"/>
              <a:ext cx="158850" cy="119325"/>
            </a:xfrm>
            <a:custGeom>
              <a:avLst/>
              <a:gdLst/>
              <a:ahLst/>
              <a:cxnLst/>
              <a:rect l="l" t="t" r="r" b="b"/>
              <a:pathLst>
                <a:path w="6354" h="4773" extrusionOk="0">
                  <a:moveTo>
                    <a:pt x="5442" y="1"/>
                  </a:moveTo>
                  <a:lnTo>
                    <a:pt x="1" y="2493"/>
                  </a:lnTo>
                  <a:cubicBezTo>
                    <a:pt x="92" y="3405"/>
                    <a:pt x="578" y="4104"/>
                    <a:pt x="1156" y="4773"/>
                  </a:cubicBezTo>
                  <a:lnTo>
                    <a:pt x="6354" y="2341"/>
                  </a:lnTo>
                  <a:cubicBezTo>
                    <a:pt x="6202" y="1490"/>
                    <a:pt x="5898" y="730"/>
                    <a:pt x="5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14;p43">
              <a:extLst>
                <a:ext uri="{FF2B5EF4-FFF2-40B4-BE49-F238E27FC236}">
                  <a16:creationId xmlns:a16="http://schemas.microsoft.com/office/drawing/2014/main" id="{6C0D95A6-F145-417B-B896-42F94CEF092B}"/>
                </a:ext>
              </a:extLst>
            </p:cNvPr>
            <p:cNvSpPr/>
            <p:nvPr/>
          </p:nvSpPr>
          <p:spPr>
            <a:xfrm>
              <a:off x="4052100" y="4270725"/>
              <a:ext cx="322975" cy="273775"/>
            </a:xfrm>
            <a:custGeom>
              <a:avLst/>
              <a:gdLst/>
              <a:ahLst/>
              <a:cxnLst/>
              <a:rect l="l" t="t" r="r" b="b"/>
              <a:pathLst>
                <a:path w="12919" h="10951" extrusionOk="0">
                  <a:moveTo>
                    <a:pt x="9324" y="0"/>
                  </a:moveTo>
                  <a:cubicBezTo>
                    <a:pt x="9006" y="0"/>
                    <a:pt x="8815" y="191"/>
                    <a:pt x="8815" y="191"/>
                  </a:cubicBezTo>
                  <a:cubicBezTo>
                    <a:pt x="8815" y="191"/>
                    <a:pt x="7656" y="1685"/>
                    <a:pt x="6950" y="1685"/>
                  </a:cubicBezTo>
                  <a:cubicBezTo>
                    <a:pt x="6889" y="1685"/>
                    <a:pt x="6832" y="1674"/>
                    <a:pt x="6779" y="1650"/>
                  </a:cubicBezTo>
                  <a:cubicBezTo>
                    <a:pt x="6457" y="1507"/>
                    <a:pt x="6150" y="1378"/>
                    <a:pt x="5888" y="1378"/>
                  </a:cubicBezTo>
                  <a:cubicBezTo>
                    <a:pt x="5480" y="1378"/>
                    <a:pt x="5181" y="1690"/>
                    <a:pt x="5107" y="2744"/>
                  </a:cubicBezTo>
                  <a:cubicBezTo>
                    <a:pt x="4985" y="4294"/>
                    <a:pt x="4256" y="6057"/>
                    <a:pt x="4043" y="6422"/>
                  </a:cubicBezTo>
                  <a:cubicBezTo>
                    <a:pt x="4043" y="6422"/>
                    <a:pt x="3222" y="7850"/>
                    <a:pt x="2067" y="8428"/>
                  </a:cubicBezTo>
                  <a:cubicBezTo>
                    <a:pt x="0" y="9431"/>
                    <a:pt x="852" y="10951"/>
                    <a:pt x="852" y="10951"/>
                  </a:cubicBezTo>
                  <a:lnTo>
                    <a:pt x="7143" y="10951"/>
                  </a:lnTo>
                  <a:cubicBezTo>
                    <a:pt x="7265" y="10920"/>
                    <a:pt x="7417" y="10768"/>
                    <a:pt x="7721" y="10464"/>
                  </a:cubicBezTo>
                  <a:lnTo>
                    <a:pt x="12645" y="5358"/>
                  </a:lnTo>
                  <a:cubicBezTo>
                    <a:pt x="12858" y="5145"/>
                    <a:pt x="12919" y="4811"/>
                    <a:pt x="12767" y="4568"/>
                  </a:cubicBezTo>
                  <a:cubicBezTo>
                    <a:pt x="12189" y="3534"/>
                    <a:pt x="10791" y="1011"/>
                    <a:pt x="10153" y="404"/>
                  </a:cubicBezTo>
                  <a:cubicBezTo>
                    <a:pt x="9829" y="92"/>
                    <a:pt x="9546" y="0"/>
                    <a:pt x="9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15;p43">
              <a:extLst>
                <a:ext uri="{FF2B5EF4-FFF2-40B4-BE49-F238E27FC236}">
                  <a16:creationId xmlns:a16="http://schemas.microsoft.com/office/drawing/2014/main" id="{BCB493A2-5130-47FF-AC4B-26F44C951694}"/>
                </a:ext>
              </a:extLst>
            </p:cNvPr>
            <p:cNvSpPr/>
            <p:nvPr/>
          </p:nvSpPr>
          <p:spPr>
            <a:xfrm>
              <a:off x="4156975" y="4379500"/>
              <a:ext cx="68400" cy="24425"/>
            </a:xfrm>
            <a:custGeom>
              <a:avLst/>
              <a:gdLst/>
              <a:ahLst/>
              <a:cxnLst/>
              <a:rect l="l" t="t" r="r" b="b"/>
              <a:pathLst>
                <a:path w="2736" h="977" extrusionOk="0">
                  <a:moveTo>
                    <a:pt x="1402" y="1"/>
                  </a:moveTo>
                  <a:cubicBezTo>
                    <a:pt x="1168" y="1"/>
                    <a:pt x="925" y="26"/>
                    <a:pt x="699" y="95"/>
                  </a:cubicBezTo>
                  <a:cubicBezTo>
                    <a:pt x="578" y="126"/>
                    <a:pt x="486" y="156"/>
                    <a:pt x="365" y="217"/>
                  </a:cubicBezTo>
                  <a:cubicBezTo>
                    <a:pt x="152" y="490"/>
                    <a:pt x="0" y="764"/>
                    <a:pt x="213" y="977"/>
                  </a:cubicBezTo>
                  <a:cubicBezTo>
                    <a:pt x="334" y="825"/>
                    <a:pt x="547" y="642"/>
                    <a:pt x="851" y="551"/>
                  </a:cubicBezTo>
                  <a:cubicBezTo>
                    <a:pt x="1003" y="505"/>
                    <a:pt x="1176" y="488"/>
                    <a:pt x="1350" y="488"/>
                  </a:cubicBezTo>
                  <a:cubicBezTo>
                    <a:pt x="1871" y="488"/>
                    <a:pt x="2401" y="642"/>
                    <a:pt x="2401" y="642"/>
                  </a:cubicBezTo>
                  <a:cubicBezTo>
                    <a:pt x="2462" y="642"/>
                    <a:pt x="2523" y="642"/>
                    <a:pt x="2584" y="612"/>
                  </a:cubicBezTo>
                  <a:cubicBezTo>
                    <a:pt x="2644" y="581"/>
                    <a:pt x="2675" y="551"/>
                    <a:pt x="2705" y="460"/>
                  </a:cubicBezTo>
                  <a:cubicBezTo>
                    <a:pt x="2736" y="338"/>
                    <a:pt x="2675" y="217"/>
                    <a:pt x="2553" y="156"/>
                  </a:cubicBezTo>
                  <a:cubicBezTo>
                    <a:pt x="2510" y="156"/>
                    <a:pt x="1986" y="1"/>
                    <a:pt x="1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16;p43">
              <a:extLst>
                <a:ext uri="{FF2B5EF4-FFF2-40B4-BE49-F238E27FC236}">
                  <a16:creationId xmlns:a16="http://schemas.microsoft.com/office/drawing/2014/main" id="{CFAC5F60-B6E3-4015-8110-6649CA13C0BB}"/>
                </a:ext>
              </a:extLst>
            </p:cNvPr>
            <p:cNvSpPr/>
            <p:nvPr/>
          </p:nvSpPr>
          <p:spPr>
            <a:xfrm>
              <a:off x="4163800" y="4354425"/>
              <a:ext cx="63100" cy="19100"/>
            </a:xfrm>
            <a:custGeom>
              <a:avLst/>
              <a:gdLst/>
              <a:ahLst/>
              <a:cxnLst/>
              <a:rect l="l" t="t" r="r" b="b"/>
              <a:pathLst>
                <a:path w="2524" h="764" extrusionOk="0">
                  <a:moveTo>
                    <a:pt x="1175" y="1"/>
                  </a:moveTo>
                  <a:cubicBezTo>
                    <a:pt x="943" y="1"/>
                    <a:pt x="704" y="26"/>
                    <a:pt x="487" y="95"/>
                  </a:cubicBezTo>
                  <a:cubicBezTo>
                    <a:pt x="426" y="95"/>
                    <a:pt x="365" y="125"/>
                    <a:pt x="335" y="125"/>
                  </a:cubicBezTo>
                  <a:cubicBezTo>
                    <a:pt x="183" y="308"/>
                    <a:pt x="1" y="490"/>
                    <a:pt x="213" y="764"/>
                  </a:cubicBezTo>
                  <a:cubicBezTo>
                    <a:pt x="305" y="673"/>
                    <a:pt x="457" y="612"/>
                    <a:pt x="609" y="551"/>
                  </a:cubicBezTo>
                  <a:cubicBezTo>
                    <a:pt x="768" y="505"/>
                    <a:pt x="945" y="488"/>
                    <a:pt x="1120" y="488"/>
                  </a:cubicBezTo>
                  <a:cubicBezTo>
                    <a:pt x="1648" y="488"/>
                    <a:pt x="2166" y="642"/>
                    <a:pt x="2189" y="642"/>
                  </a:cubicBezTo>
                  <a:cubicBezTo>
                    <a:pt x="2250" y="642"/>
                    <a:pt x="2311" y="642"/>
                    <a:pt x="2371" y="612"/>
                  </a:cubicBezTo>
                  <a:cubicBezTo>
                    <a:pt x="2432" y="581"/>
                    <a:pt x="2463" y="551"/>
                    <a:pt x="2493" y="460"/>
                  </a:cubicBezTo>
                  <a:cubicBezTo>
                    <a:pt x="2523" y="338"/>
                    <a:pt x="2463" y="217"/>
                    <a:pt x="2311" y="156"/>
                  </a:cubicBezTo>
                  <a:cubicBezTo>
                    <a:pt x="2289" y="156"/>
                    <a:pt x="1755"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17;p43">
              <a:extLst>
                <a:ext uri="{FF2B5EF4-FFF2-40B4-BE49-F238E27FC236}">
                  <a16:creationId xmlns:a16="http://schemas.microsoft.com/office/drawing/2014/main" id="{F192DBCB-8F28-4456-B8FC-D7AD67D64225}"/>
                </a:ext>
              </a:extLst>
            </p:cNvPr>
            <p:cNvSpPr/>
            <p:nvPr/>
          </p:nvSpPr>
          <p:spPr>
            <a:xfrm>
              <a:off x="4150875" y="4406575"/>
              <a:ext cx="66900" cy="21675"/>
            </a:xfrm>
            <a:custGeom>
              <a:avLst/>
              <a:gdLst/>
              <a:ahLst/>
              <a:cxnLst/>
              <a:rect l="l" t="t" r="r" b="b"/>
              <a:pathLst>
                <a:path w="2676" h="867" extrusionOk="0">
                  <a:moveTo>
                    <a:pt x="1246" y="0"/>
                  </a:moveTo>
                  <a:cubicBezTo>
                    <a:pt x="1033" y="0"/>
                    <a:pt x="814" y="21"/>
                    <a:pt x="609" y="76"/>
                  </a:cubicBezTo>
                  <a:cubicBezTo>
                    <a:pt x="548" y="106"/>
                    <a:pt x="457" y="137"/>
                    <a:pt x="396" y="167"/>
                  </a:cubicBezTo>
                  <a:cubicBezTo>
                    <a:pt x="92" y="410"/>
                    <a:pt x="1" y="654"/>
                    <a:pt x="244" y="866"/>
                  </a:cubicBezTo>
                  <a:cubicBezTo>
                    <a:pt x="366" y="745"/>
                    <a:pt x="518" y="623"/>
                    <a:pt x="761" y="562"/>
                  </a:cubicBezTo>
                  <a:cubicBezTo>
                    <a:pt x="939" y="503"/>
                    <a:pt x="1140" y="481"/>
                    <a:pt x="1335" y="481"/>
                  </a:cubicBezTo>
                  <a:cubicBezTo>
                    <a:pt x="1838" y="481"/>
                    <a:pt x="2311" y="623"/>
                    <a:pt x="2311" y="623"/>
                  </a:cubicBezTo>
                  <a:cubicBezTo>
                    <a:pt x="2341" y="638"/>
                    <a:pt x="2379" y="646"/>
                    <a:pt x="2414" y="646"/>
                  </a:cubicBezTo>
                  <a:cubicBezTo>
                    <a:pt x="2448" y="646"/>
                    <a:pt x="2478" y="638"/>
                    <a:pt x="2493" y="623"/>
                  </a:cubicBezTo>
                  <a:cubicBezTo>
                    <a:pt x="2554" y="593"/>
                    <a:pt x="2615" y="532"/>
                    <a:pt x="2615" y="471"/>
                  </a:cubicBezTo>
                  <a:cubicBezTo>
                    <a:pt x="2676" y="350"/>
                    <a:pt x="2585" y="198"/>
                    <a:pt x="2463" y="167"/>
                  </a:cubicBezTo>
                  <a:cubicBezTo>
                    <a:pt x="2418" y="167"/>
                    <a:pt x="1856" y="0"/>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18;p43">
              <a:extLst>
                <a:ext uri="{FF2B5EF4-FFF2-40B4-BE49-F238E27FC236}">
                  <a16:creationId xmlns:a16="http://schemas.microsoft.com/office/drawing/2014/main" id="{1E0BBA66-1CB7-42D6-8B33-6D60807A5C5D}"/>
                </a:ext>
              </a:extLst>
            </p:cNvPr>
            <p:cNvSpPr/>
            <p:nvPr/>
          </p:nvSpPr>
          <p:spPr>
            <a:xfrm>
              <a:off x="3346925" y="2895300"/>
              <a:ext cx="490900" cy="1433500"/>
            </a:xfrm>
            <a:custGeom>
              <a:avLst/>
              <a:gdLst/>
              <a:ahLst/>
              <a:cxnLst/>
              <a:rect l="l" t="t" r="r" b="b"/>
              <a:pathLst>
                <a:path w="19636" h="57340" extrusionOk="0">
                  <a:moveTo>
                    <a:pt x="14105" y="1"/>
                  </a:moveTo>
                  <a:cubicBezTo>
                    <a:pt x="9715" y="1"/>
                    <a:pt x="5684" y="1225"/>
                    <a:pt x="5684" y="1225"/>
                  </a:cubicBezTo>
                  <a:lnTo>
                    <a:pt x="456" y="26241"/>
                  </a:lnTo>
                  <a:lnTo>
                    <a:pt x="0" y="57335"/>
                  </a:lnTo>
                  <a:lnTo>
                    <a:pt x="3587" y="57335"/>
                  </a:lnTo>
                  <a:cubicBezTo>
                    <a:pt x="3592" y="57338"/>
                    <a:pt x="3598" y="57340"/>
                    <a:pt x="3604" y="57340"/>
                  </a:cubicBezTo>
                  <a:cubicBezTo>
                    <a:pt x="4334" y="57340"/>
                    <a:pt x="9208" y="34880"/>
                    <a:pt x="8997" y="28186"/>
                  </a:cubicBezTo>
                  <a:cubicBezTo>
                    <a:pt x="8329" y="25177"/>
                    <a:pt x="19636" y="2502"/>
                    <a:pt x="19636" y="860"/>
                  </a:cubicBezTo>
                  <a:cubicBezTo>
                    <a:pt x="17917" y="224"/>
                    <a:pt x="15978" y="1"/>
                    <a:pt x="14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19;p43">
              <a:extLst>
                <a:ext uri="{FF2B5EF4-FFF2-40B4-BE49-F238E27FC236}">
                  <a16:creationId xmlns:a16="http://schemas.microsoft.com/office/drawing/2014/main" id="{B8900CD2-68D7-4502-ADED-707C98FD2A85}"/>
                </a:ext>
              </a:extLst>
            </p:cNvPr>
            <p:cNvSpPr/>
            <p:nvPr/>
          </p:nvSpPr>
          <p:spPr>
            <a:xfrm>
              <a:off x="3329450" y="4313475"/>
              <a:ext cx="99550" cy="127275"/>
            </a:xfrm>
            <a:custGeom>
              <a:avLst/>
              <a:gdLst/>
              <a:ahLst/>
              <a:cxnLst/>
              <a:rect l="l" t="t" r="r" b="b"/>
              <a:pathLst>
                <a:path w="3982" h="5091" extrusionOk="0">
                  <a:moveTo>
                    <a:pt x="365" y="1"/>
                  </a:moveTo>
                  <a:lnTo>
                    <a:pt x="0" y="4985"/>
                  </a:lnTo>
                  <a:cubicBezTo>
                    <a:pt x="418" y="5060"/>
                    <a:pt x="816" y="5090"/>
                    <a:pt x="1186" y="5090"/>
                  </a:cubicBezTo>
                  <a:cubicBezTo>
                    <a:pt x="2779" y="5090"/>
                    <a:pt x="3860" y="4529"/>
                    <a:pt x="3860" y="4529"/>
                  </a:cubicBezTo>
                  <a:lnTo>
                    <a:pt x="3982" y="274"/>
                  </a:lnTo>
                  <a:lnTo>
                    <a:pt x="365"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20;p43">
              <a:extLst>
                <a:ext uri="{FF2B5EF4-FFF2-40B4-BE49-F238E27FC236}">
                  <a16:creationId xmlns:a16="http://schemas.microsoft.com/office/drawing/2014/main" id="{D6507039-530D-498A-BB66-C9CBFFA0DAA3}"/>
                </a:ext>
              </a:extLst>
            </p:cNvPr>
            <p:cNvSpPr/>
            <p:nvPr/>
          </p:nvSpPr>
          <p:spPr>
            <a:xfrm>
              <a:off x="3307400" y="4290675"/>
              <a:ext cx="159600" cy="68425"/>
            </a:xfrm>
            <a:custGeom>
              <a:avLst/>
              <a:gdLst/>
              <a:ahLst/>
              <a:cxnLst/>
              <a:rect l="l" t="t" r="r" b="b"/>
              <a:pathLst>
                <a:path w="6384" h="2737" extrusionOk="0">
                  <a:moveTo>
                    <a:pt x="305" y="1"/>
                  </a:moveTo>
                  <a:cubicBezTo>
                    <a:pt x="1" y="852"/>
                    <a:pt x="92" y="1703"/>
                    <a:pt x="305" y="2554"/>
                  </a:cubicBezTo>
                  <a:lnTo>
                    <a:pt x="6049" y="2736"/>
                  </a:lnTo>
                  <a:cubicBezTo>
                    <a:pt x="6293" y="1885"/>
                    <a:pt x="6384" y="1065"/>
                    <a:pt x="6293" y="213"/>
                  </a:cubicBezTo>
                  <a:lnTo>
                    <a:pt x="3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21;p43">
              <a:extLst>
                <a:ext uri="{FF2B5EF4-FFF2-40B4-BE49-F238E27FC236}">
                  <a16:creationId xmlns:a16="http://schemas.microsoft.com/office/drawing/2014/main" id="{2F811971-A4FB-4399-98A3-82F7EF06EA23}"/>
                </a:ext>
              </a:extLst>
            </p:cNvPr>
            <p:cNvSpPr/>
            <p:nvPr/>
          </p:nvSpPr>
          <p:spPr>
            <a:xfrm>
              <a:off x="3085525" y="4377300"/>
              <a:ext cx="375400" cy="172175"/>
            </a:xfrm>
            <a:custGeom>
              <a:avLst/>
              <a:gdLst/>
              <a:ahLst/>
              <a:cxnLst/>
              <a:rect l="l" t="t" r="r" b="b"/>
              <a:pathLst>
                <a:path w="15016" h="6887" extrusionOk="0">
                  <a:moveTo>
                    <a:pt x="9358" y="0"/>
                  </a:moveTo>
                  <a:cubicBezTo>
                    <a:pt x="9349" y="0"/>
                    <a:pt x="9340" y="0"/>
                    <a:pt x="9332" y="1"/>
                  </a:cubicBezTo>
                  <a:cubicBezTo>
                    <a:pt x="9088" y="31"/>
                    <a:pt x="8237" y="578"/>
                    <a:pt x="7143" y="1277"/>
                  </a:cubicBezTo>
                  <a:cubicBezTo>
                    <a:pt x="6991" y="1399"/>
                    <a:pt x="6809" y="1521"/>
                    <a:pt x="6626" y="1642"/>
                  </a:cubicBezTo>
                  <a:cubicBezTo>
                    <a:pt x="6474" y="1703"/>
                    <a:pt x="6353" y="1794"/>
                    <a:pt x="6231" y="1885"/>
                  </a:cubicBezTo>
                  <a:cubicBezTo>
                    <a:pt x="6018" y="2037"/>
                    <a:pt x="5806" y="2159"/>
                    <a:pt x="5593" y="2311"/>
                  </a:cubicBezTo>
                  <a:cubicBezTo>
                    <a:pt x="5502" y="2372"/>
                    <a:pt x="5411" y="2402"/>
                    <a:pt x="5319" y="2463"/>
                  </a:cubicBezTo>
                  <a:cubicBezTo>
                    <a:pt x="5137" y="2584"/>
                    <a:pt x="4924" y="2736"/>
                    <a:pt x="4742" y="2858"/>
                  </a:cubicBezTo>
                  <a:cubicBezTo>
                    <a:pt x="3526" y="3587"/>
                    <a:pt x="2401" y="4226"/>
                    <a:pt x="1763" y="4347"/>
                  </a:cubicBezTo>
                  <a:cubicBezTo>
                    <a:pt x="0" y="4651"/>
                    <a:pt x="334" y="5958"/>
                    <a:pt x="638" y="6597"/>
                  </a:cubicBezTo>
                  <a:cubicBezTo>
                    <a:pt x="737" y="6813"/>
                    <a:pt x="2232" y="6886"/>
                    <a:pt x="4209" y="6886"/>
                  </a:cubicBezTo>
                  <a:cubicBezTo>
                    <a:pt x="8345" y="6886"/>
                    <a:pt x="14590" y="6566"/>
                    <a:pt x="14590" y="6566"/>
                  </a:cubicBezTo>
                  <a:cubicBezTo>
                    <a:pt x="14590" y="6566"/>
                    <a:pt x="15016" y="2524"/>
                    <a:pt x="14590" y="1247"/>
                  </a:cubicBezTo>
                  <a:cubicBezTo>
                    <a:pt x="14454" y="849"/>
                    <a:pt x="14160" y="721"/>
                    <a:pt x="13778" y="721"/>
                  </a:cubicBezTo>
                  <a:cubicBezTo>
                    <a:pt x="13087" y="721"/>
                    <a:pt x="12109" y="1140"/>
                    <a:pt x="11260" y="1140"/>
                  </a:cubicBezTo>
                  <a:cubicBezTo>
                    <a:pt x="11109" y="1140"/>
                    <a:pt x="10962" y="1126"/>
                    <a:pt x="10821" y="1095"/>
                  </a:cubicBezTo>
                  <a:cubicBezTo>
                    <a:pt x="10821" y="1095"/>
                    <a:pt x="10022" y="0"/>
                    <a:pt x="9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22;p43">
              <a:extLst>
                <a:ext uri="{FF2B5EF4-FFF2-40B4-BE49-F238E27FC236}">
                  <a16:creationId xmlns:a16="http://schemas.microsoft.com/office/drawing/2014/main" id="{9D1CF58D-83FA-455C-9562-4554C3096B3D}"/>
                </a:ext>
              </a:extLst>
            </p:cNvPr>
            <p:cNvSpPr/>
            <p:nvPr/>
          </p:nvSpPr>
          <p:spPr>
            <a:xfrm>
              <a:off x="3224575" y="4424425"/>
              <a:ext cx="57775" cy="46175"/>
            </a:xfrm>
            <a:custGeom>
              <a:avLst/>
              <a:gdLst/>
              <a:ahLst/>
              <a:cxnLst/>
              <a:rect l="l" t="t" r="r" b="b"/>
              <a:pathLst>
                <a:path w="2311" h="1847" extrusionOk="0">
                  <a:moveTo>
                    <a:pt x="669" y="0"/>
                  </a:moveTo>
                  <a:cubicBezTo>
                    <a:pt x="304" y="31"/>
                    <a:pt x="1" y="122"/>
                    <a:pt x="31" y="426"/>
                  </a:cubicBezTo>
                  <a:cubicBezTo>
                    <a:pt x="72" y="419"/>
                    <a:pt x="117" y="415"/>
                    <a:pt x="167" y="415"/>
                  </a:cubicBezTo>
                  <a:cubicBezTo>
                    <a:pt x="336" y="415"/>
                    <a:pt x="548" y="460"/>
                    <a:pt x="760" y="578"/>
                  </a:cubicBezTo>
                  <a:cubicBezTo>
                    <a:pt x="1338" y="882"/>
                    <a:pt x="1824" y="1702"/>
                    <a:pt x="1824" y="1733"/>
                  </a:cubicBezTo>
                  <a:cubicBezTo>
                    <a:pt x="1855" y="1794"/>
                    <a:pt x="1915" y="1824"/>
                    <a:pt x="1976" y="1824"/>
                  </a:cubicBezTo>
                  <a:cubicBezTo>
                    <a:pt x="2007" y="1839"/>
                    <a:pt x="2037" y="1847"/>
                    <a:pt x="2067" y="1847"/>
                  </a:cubicBezTo>
                  <a:cubicBezTo>
                    <a:pt x="2098" y="1847"/>
                    <a:pt x="2128" y="1839"/>
                    <a:pt x="2159" y="1824"/>
                  </a:cubicBezTo>
                  <a:cubicBezTo>
                    <a:pt x="2280" y="1763"/>
                    <a:pt x="2311" y="1611"/>
                    <a:pt x="2250" y="1490"/>
                  </a:cubicBezTo>
                  <a:cubicBezTo>
                    <a:pt x="2219" y="1429"/>
                    <a:pt x="1703" y="517"/>
                    <a:pt x="1004" y="122"/>
                  </a:cubicBezTo>
                  <a:cubicBezTo>
                    <a:pt x="882" y="91"/>
                    <a:pt x="791" y="31"/>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23;p43">
              <a:extLst>
                <a:ext uri="{FF2B5EF4-FFF2-40B4-BE49-F238E27FC236}">
                  <a16:creationId xmlns:a16="http://schemas.microsoft.com/office/drawing/2014/main" id="{A7C18CD5-87B8-4BFF-BE89-D6990D07AD5D}"/>
                </a:ext>
              </a:extLst>
            </p:cNvPr>
            <p:cNvSpPr/>
            <p:nvPr/>
          </p:nvSpPr>
          <p:spPr>
            <a:xfrm>
              <a:off x="3251175" y="4409225"/>
              <a:ext cx="50175" cy="44675"/>
            </a:xfrm>
            <a:custGeom>
              <a:avLst/>
              <a:gdLst/>
              <a:ahLst/>
              <a:cxnLst/>
              <a:rect l="l" t="t" r="r" b="b"/>
              <a:pathLst>
                <a:path w="2007" h="1787" extrusionOk="0">
                  <a:moveTo>
                    <a:pt x="547" y="0"/>
                  </a:moveTo>
                  <a:cubicBezTo>
                    <a:pt x="304" y="31"/>
                    <a:pt x="61" y="0"/>
                    <a:pt x="0" y="365"/>
                  </a:cubicBezTo>
                  <a:cubicBezTo>
                    <a:pt x="122" y="365"/>
                    <a:pt x="274" y="426"/>
                    <a:pt x="456" y="517"/>
                  </a:cubicBezTo>
                  <a:cubicBezTo>
                    <a:pt x="1034" y="821"/>
                    <a:pt x="1490" y="1642"/>
                    <a:pt x="1490" y="1642"/>
                  </a:cubicBezTo>
                  <a:cubicBezTo>
                    <a:pt x="1520" y="1703"/>
                    <a:pt x="1581" y="1763"/>
                    <a:pt x="1642" y="1763"/>
                  </a:cubicBezTo>
                  <a:cubicBezTo>
                    <a:pt x="1672" y="1779"/>
                    <a:pt x="1703" y="1786"/>
                    <a:pt x="1733" y="1786"/>
                  </a:cubicBezTo>
                  <a:cubicBezTo>
                    <a:pt x="1763" y="1786"/>
                    <a:pt x="1794" y="1779"/>
                    <a:pt x="1824" y="1763"/>
                  </a:cubicBezTo>
                  <a:cubicBezTo>
                    <a:pt x="1946" y="1672"/>
                    <a:pt x="2006" y="1551"/>
                    <a:pt x="1946" y="1429"/>
                  </a:cubicBezTo>
                  <a:cubicBezTo>
                    <a:pt x="1915" y="1368"/>
                    <a:pt x="1399" y="426"/>
                    <a:pt x="669" y="61"/>
                  </a:cubicBezTo>
                  <a:cubicBezTo>
                    <a:pt x="639" y="31"/>
                    <a:pt x="578" y="31"/>
                    <a:pt x="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24;p43">
              <a:extLst>
                <a:ext uri="{FF2B5EF4-FFF2-40B4-BE49-F238E27FC236}">
                  <a16:creationId xmlns:a16="http://schemas.microsoft.com/office/drawing/2014/main" id="{AE1E00FF-309A-4376-8D33-1732F5E9307D}"/>
                </a:ext>
              </a:extLst>
            </p:cNvPr>
            <p:cNvSpPr/>
            <p:nvPr/>
          </p:nvSpPr>
          <p:spPr>
            <a:xfrm>
              <a:off x="3203400" y="4438725"/>
              <a:ext cx="53875" cy="45750"/>
            </a:xfrm>
            <a:custGeom>
              <a:avLst/>
              <a:gdLst/>
              <a:ahLst/>
              <a:cxnLst/>
              <a:rect l="l" t="t" r="r" b="b"/>
              <a:pathLst>
                <a:path w="2155" h="1830" extrusionOk="0">
                  <a:moveTo>
                    <a:pt x="481" y="0"/>
                  </a:moveTo>
                  <a:cubicBezTo>
                    <a:pt x="186" y="0"/>
                    <a:pt x="0" y="106"/>
                    <a:pt x="27" y="401"/>
                  </a:cubicBezTo>
                  <a:cubicBezTo>
                    <a:pt x="209" y="401"/>
                    <a:pt x="392" y="431"/>
                    <a:pt x="604" y="553"/>
                  </a:cubicBezTo>
                  <a:cubicBezTo>
                    <a:pt x="1212" y="857"/>
                    <a:pt x="1668" y="1678"/>
                    <a:pt x="1668" y="1708"/>
                  </a:cubicBezTo>
                  <a:cubicBezTo>
                    <a:pt x="1699" y="1769"/>
                    <a:pt x="1759" y="1799"/>
                    <a:pt x="1820" y="1830"/>
                  </a:cubicBezTo>
                  <a:cubicBezTo>
                    <a:pt x="1881" y="1830"/>
                    <a:pt x="1942" y="1830"/>
                    <a:pt x="2003" y="1799"/>
                  </a:cubicBezTo>
                  <a:cubicBezTo>
                    <a:pt x="2124" y="1738"/>
                    <a:pt x="2155" y="1586"/>
                    <a:pt x="2094" y="1465"/>
                  </a:cubicBezTo>
                  <a:cubicBezTo>
                    <a:pt x="2063" y="1434"/>
                    <a:pt x="1547" y="492"/>
                    <a:pt x="848" y="127"/>
                  </a:cubicBezTo>
                  <a:cubicBezTo>
                    <a:pt x="756" y="67"/>
                    <a:pt x="696" y="36"/>
                    <a:pt x="604" y="6"/>
                  </a:cubicBezTo>
                  <a:cubicBezTo>
                    <a:pt x="561" y="2"/>
                    <a:pt x="520"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25;p43">
              <a:extLst>
                <a:ext uri="{FF2B5EF4-FFF2-40B4-BE49-F238E27FC236}">
                  <a16:creationId xmlns:a16="http://schemas.microsoft.com/office/drawing/2014/main" id="{ED3BADE7-21B5-40B4-8EAC-D83996CD93F6}"/>
                </a:ext>
              </a:extLst>
            </p:cNvPr>
            <p:cNvSpPr/>
            <p:nvPr/>
          </p:nvSpPr>
          <p:spPr>
            <a:xfrm>
              <a:off x="3426700" y="1822225"/>
              <a:ext cx="573000" cy="1159300"/>
            </a:xfrm>
            <a:custGeom>
              <a:avLst/>
              <a:gdLst/>
              <a:ahLst/>
              <a:cxnLst/>
              <a:rect l="l" t="t" r="r" b="b"/>
              <a:pathLst>
                <a:path w="22920" h="46372" extrusionOk="0">
                  <a:moveTo>
                    <a:pt x="9192" y="1"/>
                  </a:moveTo>
                  <a:cubicBezTo>
                    <a:pt x="8773" y="1"/>
                    <a:pt x="8353" y="35"/>
                    <a:pt x="7934" y="105"/>
                  </a:cubicBezTo>
                  <a:cubicBezTo>
                    <a:pt x="5411" y="531"/>
                    <a:pt x="2524" y="4269"/>
                    <a:pt x="2068" y="5728"/>
                  </a:cubicBezTo>
                  <a:cubicBezTo>
                    <a:pt x="1764" y="6701"/>
                    <a:pt x="1581" y="7522"/>
                    <a:pt x="1551" y="9953"/>
                  </a:cubicBezTo>
                  <a:cubicBezTo>
                    <a:pt x="1490" y="13145"/>
                    <a:pt x="1429" y="16002"/>
                    <a:pt x="1916" y="19285"/>
                  </a:cubicBezTo>
                  <a:lnTo>
                    <a:pt x="1946" y="19589"/>
                  </a:lnTo>
                  <a:cubicBezTo>
                    <a:pt x="2311" y="21838"/>
                    <a:pt x="2037" y="25637"/>
                    <a:pt x="1581" y="29680"/>
                  </a:cubicBezTo>
                  <a:lnTo>
                    <a:pt x="1551" y="30105"/>
                  </a:lnTo>
                  <a:cubicBezTo>
                    <a:pt x="1551" y="30136"/>
                    <a:pt x="1551" y="30166"/>
                    <a:pt x="1521" y="30197"/>
                  </a:cubicBezTo>
                  <a:cubicBezTo>
                    <a:pt x="1490" y="30531"/>
                    <a:pt x="1460" y="30865"/>
                    <a:pt x="1429" y="31200"/>
                  </a:cubicBezTo>
                  <a:cubicBezTo>
                    <a:pt x="1369" y="31686"/>
                    <a:pt x="1308" y="32172"/>
                    <a:pt x="1247" y="32659"/>
                  </a:cubicBezTo>
                  <a:cubicBezTo>
                    <a:pt x="1217" y="33023"/>
                    <a:pt x="1156" y="33388"/>
                    <a:pt x="1125" y="33753"/>
                  </a:cubicBezTo>
                  <a:cubicBezTo>
                    <a:pt x="1065" y="34239"/>
                    <a:pt x="1004" y="34726"/>
                    <a:pt x="943" y="35212"/>
                  </a:cubicBezTo>
                  <a:cubicBezTo>
                    <a:pt x="913" y="35577"/>
                    <a:pt x="852" y="35941"/>
                    <a:pt x="821" y="36306"/>
                  </a:cubicBezTo>
                  <a:cubicBezTo>
                    <a:pt x="335" y="40470"/>
                    <a:pt x="1" y="43996"/>
                    <a:pt x="396" y="45060"/>
                  </a:cubicBezTo>
                  <a:cubicBezTo>
                    <a:pt x="729" y="45868"/>
                    <a:pt x="1763" y="46371"/>
                    <a:pt x="3443" y="46371"/>
                  </a:cubicBezTo>
                  <a:cubicBezTo>
                    <a:pt x="4672" y="46371"/>
                    <a:pt x="6247" y="46102"/>
                    <a:pt x="8147" y="45486"/>
                  </a:cubicBezTo>
                  <a:cubicBezTo>
                    <a:pt x="12645" y="43996"/>
                    <a:pt x="19971" y="44635"/>
                    <a:pt x="21521" y="42811"/>
                  </a:cubicBezTo>
                  <a:cubicBezTo>
                    <a:pt x="22433" y="41747"/>
                    <a:pt x="22919" y="38707"/>
                    <a:pt x="21734" y="34026"/>
                  </a:cubicBezTo>
                  <a:cubicBezTo>
                    <a:pt x="21673" y="33662"/>
                    <a:pt x="21582" y="33297"/>
                    <a:pt x="21491" y="32932"/>
                  </a:cubicBezTo>
                  <a:cubicBezTo>
                    <a:pt x="21369" y="32476"/>
                    <a:pt x="21247" y="31990"/>
                    <a:pt x="21126" y="31534"/>
                  </a:cubicBezTo>
                  <a:cubicBezTo>
                    <a:pt x="21035" y="31169"/>
                    <a:pt x="20943" y="30805"/>
                    <a:pt x="20883" y="30440"/>
                  </a:cubicBezTo>
                  <a:cubicBezTo>
                    <a:pt x="20761" y="29984"/>
                    <a:pt x="20639" y="29498"/>
                    <a:pt x="20518" y="29042"/>
                  </a:cubicBezTo>
                  <a:cubicBezTo>
                    <a:pt x="20457" y="28677"/>
                    <a:pt x="20366" y="28312"/>
                    <a:pt x="20275" y="27947"/>
                  </a:cubicBezTo>
                  <a:cubicBezTo>
                    <a:pt x="20032" y="26823"/>
                    <a:pt x="19819" y="25729"/>
                    <a:pt x="19697" y="24786"/>
                  </a:cubicBezTo>
                  <a:cubicBezTo>
                    <a:pt x="19363" y="22628"/>
                    <a:pt x="19454" y="20379"/>
                    <a:pt x="19576" y="18160"/>
                  </a:cubicBezTo>
                  <a:cubicBezTo>
                    <a:pt x="19758" y="15364"/>
                    <a:pt x="20032" y="12658"/>
                    <a:pt x="19849" y="10318"/>
                  </a:cubicBezTo>
                  <a:cubicBezTo>
                    <a:pt x="19758" y="9072"/>
                    <a:pt x="19515" y="7947"/>
                    <a:pt x="19059" y="6944"/>
                  </a:cubicBezTo>
                  <a:cubicBezTo>
                    <a:pt x="17873" y="4452"/>
                    <a:pt x="15199" y="2415"/>
                    <a:pt x="13193" y="1138"/>
                  </a:cubicBezTo>
                  <a:cubicBezTo>
                    <a:pt x="11975" y="389"/>
                    <a:pt x="10595" y="1"/>
                    <a:pt x="9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26;p43">
              <a:extLst>
                <a:ext uri="{FF2B5EF4-FFF2-40B4-BE49-F238E27FC236}">
                  <a16:creationId xmlns:a16="http://schemas.microsoft.com/office/drawing/2014/main" id="{F39B96C8-283E-499D-8E8C-47173BCB37FD}"/>
                </a:ext>
              </a:extLst>
            </p:cNvPr>
            <p:cNvSpPr/>
            <p:nvPr/>
          </p:nvSpPr>
          <p:spPr>
            <a:xfrm>
              <a:off x="3533100" y="1844600"/>
              <a:ext cx="177825" cy="174025"/>
            </a:xfrm>
            <a:custGeom>
              <a:avLst/>
              <a:gdLst/>
              <a:ahLst/>
              <a:cxnLst/>
              <a:rect l="l" t="t" r="r" b="b"/>
              <a:pathLst>
                <a:path w="7113" h="6961" extrusionOk="0">
                  <a:moveTo>
                    <a:pt x="6839" y="0"/>
                  </a:moveTo>
                  <a:cubicBezTo>
                    <a:pt x="6839" y="61"/>
                    <a:pt x="4499" y="6657"/>
                    <a:pt x="1581" y="6687"/>
                  </a:cubicBezTo>
                  <a:cubicBezTo>
                    <a:pt x="1246" y="6687"/>
                    <a:pt x="1003" y="6505"/>
                    <a:pt x="851" y="6140"/>
                  </a:cubicBezTo>
                  <a:cubicBezTo>
                    <a:pt x="304" y="4742"/>
                    <a:pt x="1186" y="1459"/>
                    <a:pt x="2432" y="304"/>
                  </a:cubicBezTo>
                  <a:lnTo>
                    <a:pt x="2219" y="92"/>
                  </a:lnTo>
                  <a:cubicBezTo>
                    <a:pt x="912" y="1338"/>
                    <a:pt x="0" y="4712"/>
                    <a:pt x="608" y="6231"/>
                  </a:cubicBezTo>
                  <a:cubicBezTo>
                    <a:pt x="790" y="6718"/>
                    <a:pt x="1125" y="6961"/>
                    <a:pt x="1581" y="6961"/>
                  </a:cubicBezTo>
                  <a:cubicBezTo>
                    <a:pt x="4712" y="6961"/>
                    <a:pt x="7022" y="395"/>
                    <a:pt x="7113" y="92"/>
                  </a:cubicBezTo>
                  <a:lnTo>
                    <a:pt x="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27;p43">
              <a:extLst>
                <a:ext uri="{FF2B5EF4-FFF2-40B4-BE49-F238E27FC236}">
                  <a16:creationId xmlns:a16="http://schemas.microsoft.com/office/drawing/2014/main" id="{D99EBA6A-49E6-4B9A-A546-C05B48909765}"/>
                </a:ext>
              </a:extLst>
            </p:cNvPr>
            <p:cNvSpPr/>
            <p:nvPr/>
          </p:nvSpPr>
          <p:spPr>
            <a:xfrm>
              <a:off x="3517900" y="1694125"/>
              <a:ext cx="198350" cy="228000"/>
            </a:xfrm>
            <a:custGeom>
              <a:avLst/>
              <a:gdLst/>
              <a:ahLst/>
              <a:cxnLst/>
              <a:rect l="l" t="t" r="r" b="b"/>
              <a:pathLst>
                <a:path w="7934" h="9120" extrusionOk="0">
                  <a:moveTo>
                    <a:pt x="5411" y="1"/>
                  </a:moveTo>
                  <a:lnTo>
                    <a:pt x="0" y="3557"/>
                  </a:lnTo>
                  <a:cubicBezTo>
                    <a:pt x="0" y="3557"/>
                    <a:pt x="122" y="3800"/>
                    <a:pt x="365" y="4226"/>
                  </a:cubicBezTo>
                  <a:cubicBezTo>
                    <a:pt x="365" y="4256"/>
                    <a:pt x="365" y="4256"/>
                    <a:pt x="395" y="4287"/>
                  </a:cubicBezTo>
                  <a:cubicBezTo>
                    <a:pt x="395" y="4287"/>
                    <a:pt x="395" y="4287"/>
                    <a:pt x="395" y="4317"/>
                  </a:cubicBezTo>
                  <a:cubicBezTo>
                    <a:pt x="547" y="4591"/>
                    <a:pt x="760" y="4955"/>
                    <a:pt x="973" y="5351"/>
                  </a:cubicBezTo>
                  <a:cubicBezTo>
                    <a:pt x="1064" y="5503"/>
                    <a:pt x="1155" y="5655"/>
                    <a:pt x="1216" y="5807"/>
                  </a:cubicBezTo>
                  <a:cubicBezTo>
                    <a:pt x="1307" y="5928"/>
                    <a:pt x="1398" y="6080"/>
                    <a:pt x="1490" y="6232"/>
                  </a:cubicBezTo>
                  <a:cubicBezTo>
                    <a:pt x="2098" y="7235"/>
                    <a:pt x="2857" y="8329"/>
                    <a:pt x="3648" y="9120"/>
                  </a:cubicBezTo>
                  <a:cubicBezTo>
                    <a:pt x="5867" y="8269"/>
                    <a:pt x="7417" y="7174"/>
                    <a:pt x="7934" y="5685"/>
                  </a:cubicBezTo>
                  <a:cubicBezTo>
                    <a:pt x="7934" y="5685"/>
                    <a:pt x="5502" y="2767"/>
                    <a:pt x="541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28;p43">
              <a:extLst>
                <a:ext uri="{FF2B5EF4-FFF2-40B4-BE49-F238E27FC236}">
                  <a16:creationId xmlns:a16="http://schemas.microsoft.com/office/drawing/2014/main" id="{0AA7A4F4-5451-41DC-9D23-2357CBF7A517}"/>
                </a:ext>
              </a:extLst>
            </p:cNvPr>
            <p:cNvSpPr/>
            <p:nvPr/>
          </p:nvSpPr>
          <p:spPr>
            <a:xfrm>
              <a:off x="3527025" y="1776975"/>
              <a:ext cx="47125" cy="72975"/>
            </a:xfrm>
            <a:custGeom>
              <a:avLst/>
              <a:gdLst/>
              <a:ahLst/>
              <a:cxnLst/>
              <a:rect l="l" t="t" r="r" b="b"/>
              <a:pathLst>
                <a:path w="1885" h="2919" extrusionOk="0">
                  <a:moveTo>
                    <a:pt x="1885" y="0"/>
                  </a:moveTo>
                  <a:lnTo>
                    <a:pt x="0" y="912"/>
                  </a:lnTo>
                  <a:cubicBezTo>
                    <a:pt x="0" y="942"/>
                    <a:pt x="0" y="942"/>
                    <a:pt x="30" y="973"/>
                  </a:cubicBezTo>
                  <a:cubicBezTo>
                    <a:pt x="30" y="973"/>
                    <a:pt x="30" y="973"/>
                    <a:pt x="30" y="1003"/>
                  </a:cubicBezTo>
                  <a:cubicBezTo>
                    <a:pt x="182" y="1277"/>
                    <a:pt x="395" y="1641"/>
                    <a:pt x="608" y="2037"/>
                  </a:cubicBezTo>
                  <a:cubicBezTo>
                    <a:pt x="699" y="2189"/>
                    <a:pt x="790" y="2341"/>
                    <a:pt x="851" y="2493"/>
                  </a:cubicBezTo>
                  <a:cubicBezTo>
                    <a:pt x="942" y="2614"/>
                    <a:pt x="1033" y="2766"/>
                    <a:pt x="1125" y="2918"/>
                  </a:cubicBezTo>
                  <a:cubicBezTo>
                    <a:pt x="1702" y="1793"/>
                    <a:pt x="1854" y="31"/>
                    <a:pt x="1885"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29;p43">
              <a:extLst>
                <a:ext uri="{FF2B5EF4-FFF2-40B4-BE49-F238E27FC236}">
                  <a16:creationId xmlns:a16="http://schemas.microsoft.com/office/drawing/2014/main" id="{76E0AE13-5A0F-465A-A418-9284A5A2E4BB}"/>
                </a:ext>
              </a:extLst>
            </p:cNvPr>
            <p:cNvSpPr/>
            <p:nvPr/>
          </p:nvSpPr>
          <p:spPr>
            <a:xfrm>
              <a:off x="3394800" y="1533650"/>
              <a:ext cx="353375" cy="302150"/>
            </a:xfrm>
            <a:custGeom>
              <a:avLst/>
              <a:gdLst/>
              <a:ahLst/>
              <a:cxnLst/>
              <a:rect l="l" t="t" r="r" b="b"/>
              <a:pathLst>
                <a:path w="14135" h="12086" extrusionOk="0">
                  <a:moveTo>
                    <a:pt x="9165" y="1"/>
                  </a:moveTo>
                  <a:cubicBezTo>
                    <a:pt x="7327" y="1"/>
                    <a:pt x="4652" y="819"/>
                    <a:pt x="3131" y="1344"/>
                  </a:cubicBezTo>
                  <a:cubicBezTo>
                    <a:pt x="2249" y="1648"/>
                    <a:pt x="1611" y="2347"/>
                    <a:pt x="1398" y="3228"/>
                  </a:cubicBezTo>
                  <a:cubicBezTo>
                    <a:pt x="1186" y="4049"/>
                    <a:pt x="1094" y="5022"/>
                    <a:pt x="1064" y="5994"/>
                  </a:cubicBezTo>
                  <a:cubicBezTo>
                    <a:pt x="1034" y="6055"/>
                    <a:pt x="274" y="7393"/>
                    <a:pt x="122" y="7666"/>
                  </a:cubicBezTo>
                  <a:cubicBezTo>
                    <a:pt x="0" y="7879"/>
                    <a:pt x="760" y="8031"/>
                    <a:pt x="1094" y="8092"/>
                  </a:cubicBezTo>
                  <a:cubicBezTo>
                    <a:pt x="1125" y="8244"/>
                    <a:pt x="1125" y="8426"/>
                    <a:pt x="1155" y="8578"/>
                  </a:cubicBezTo>
                  <a:lnTo>
                    <a:pt x="1307" y="9855"/>
                  </a:lnTo>
                  <a:cubicBezTo>
                    <a:pt x="1338" y="10067"/>
                    <a:pt x="1398" y="10250"/>
                    <a:pt x="1429" y="10463"/>
                  </a:cubicBezTo>
                  <a:cubicBezTo>
                    <a:pt x="1679" y="11630"/>
                    <a:pt x="2107" y="12085"/>
                    <a:pt x="2736" y="12085"/>
                  </a:cubicBezTo>
                  <a:cubicBezTo>
                    <a:pt x="2795" y="12085"/>
                    <a:pt x="2856" y="12081"/>
                    <a:pt x="2918" y="12074"/>
                  </a:cubicBezTo>
                  <a:cubicBezTo>
                    <a:pt x="4225" y="11891"/>
                    <a:pt x="9848" y="8700"/>
                    <a:pt x="11976" y="6511"/>
                  </a:cubicBezTo>
                  <a:cubicBezTo>
                    <a:pt x="14134" y="4292"/>
                    <a:pt x="12462" y="584"/>
                    <a:pt x="9970" y="67"/>
                  </a:cubicBezTo>
                  <a:cubicBezTo>
                    <a:pt x="9728" y="21"/>
                    <a:pt x="9457" y="1"/>
                    <a:pt x="9165"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30;p43">
              <a:extLst>
                <a:ext uri="{FF2B5EF4-FFF2-40B4-BE49-F238E27FC236}">
                  <a16:creationId xmlns:a16="http://schemas.microsoft.com/office/drawing/2014/main" id="{752914E4-9FFB-40C7-ABDA-2BCD6A688D6D}"/>
                </a:ext>
              </a:extLst>
            </p:cNvPr>
            <p:cNvSpPr/>
            <p:nvPr/>
          </p:nvSpPr>
          <p:spPr>
            <a:xfrm>
              <a:off x="3425175" y="1468500"/>
              <a:ext cx="376175" cy="365775"/>
            </a:xfrm>
            <a:custGeom>
              <a:avLst/>
              <a:gdLst/>
              <a:ahLst/>
              <a:cxnLst/>
              <a:rect l="l" t="t" r="r" b="b"/>
              <a:pathLst>
                <a:path w="15047" h="14631" extrusionOk="0">
                  <a:moveTo>
                    <a:pt x="8304" y="1"/>
                  </a:moveTo>
                  <a:cubicBezTo>
                    <a:pt x="7440" y="1"/>
                    <a:pt x="6452" y="141"/>
                    <a:pt x="5320" y="454"/>
                  </a:cubicBezTo>
                  <a:cubicBezTo>
                    <a:pt x="1673" y="1457"/>
                    <a:pt x="578" y="2643"/>
                    <a:pt x="275" y="3646"/>
                  </a:cubicBezTo>
                  <a:cubicBezTo>
                    <a:pt x="1" y="4497"/>
                    <a:pt x="31" y="5105"/>
                    <a:pt x="335" y="5379"/>
                  </a:cubicBezTo>
                  <a:cubicBezTo>
                    <a:pt x="1186" y="6230"/>
                    <a:pt x="3010" y="7324"/>
                    <a:pt x="4560" y="7324"/>
                  </a:cubicBezTo>
                  <a:cubicBezTo>
                    <a:pt x="4560" y="7324"/>
                    <a:pt x="5229" y="6233"/>
                    <a:pt x="6218" y="6233"/>
                  </a:cubicBezTo>
                  <a:cubicBezTo>
                    <a:pt x="6529" y="6233"/>
                    <a:pt x="6872" y="6341"/>
                    <a:pt x="7235" y="6625"/>
                  </a:cubicBezTo>
                  <a:cubicBezTo>
                    <a:pt x="8662" y="7738"/>
                    <a:pt x="7007" y="10244"/>
                    <a:pt x="5467" y="10244"/>
                  </a:cubicBezTo>
                  <a:cubicBezTo>
                    <a:pt x="5366" y="10244"/>
                    <a:pt x="5267" y="10234"/>
                    <a:pt x="5168" y="10211"/>
                  </a:cubicBezTo>
                  <a:lnTo>
                    <a:pt x="5168" y="10211"/>
                  </a:lnTo>
                  <a:cubicBezTo>
                    <a:pt x="5168" y="10212"/>
                    <a:pt x="4591" y="12187"/>
                    <a:pt x="6050" y="13798"/>
                  </a:cubicBezTo>
                  <a:cubicBezTo>
                    <a:pt x="7240" y="14417"/>
                    <a:pt x="8515" y="14631"/>
                    <a:pt x="9708" y="14631"/>
                  </a:cubicBezTo>
                  <a:cubicBezTo>
                    <a:pt x="12384" y="14631"/>
                    <a:pt x="14652" y="13555"/>
                    <a:pt x="14652" y="13555"/>
                  </a:cubicBezTo>
                  <a:cubicBezTo>
                    <a:pt x="15047" y="10515"/>
                    <a:pt x="14439" y="7567"/>
                    <a:pt x="14409" y="7445"/>
                  </a:cubicBezTo>
                  <a:cubicBezTo>
                    <a:pt x="14048" y="4256"/>
                    <a:pt x="13057" y="1"/>
                    <a:pt x="8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31;p43">
              <a:extLst>
                <a:ext uri="{FF2B5EF4-FFF2-40B4-BE49-F238E27FC236}">
                  <a16:creationId xmlns:a16="http://schemas.microsoft.com/office/drawing/2014/main" id="{30B88580-EC86-4391-AFF6-4115338A8343}"/>
                </a:ext>
              </a:extLst>
            </p:cNvPr>
            <p:cNvSpPr/>
            <p:nvPr/>
          </p:nvSpPr>
          <p:spPr>
            <a:xfrm>
              <a:off x="3530050" y="1564950"/>
              <a:ext cx="457475" cy="565000"/>
            </a:xfrm>
            <a:custGeom>
              <a:avLst/>
              <a:gdLst/>
              <a:ahLst/>
              <a:cxnLst/>
              <a:rect l="l" t="t" r="r" b="b"/>
              <a:pathLst>
                <a:path w="18299" h="22600" extrusionOk="0">
                  <a:moveTo>
                    <a:pt x="9423" y="1"/>
                  </a:moveTo>
                  <a:cubicBezTo>
                    <a:pt x="9423" y="1"/>
                    <a:pt x="7204" y="6323"/>
                    <a:pt x="973" y="6353"/>
                  </a:cubicBezTo>
                  <a:cubicBezTo>
                    <a:pt x="973" y="6353"/>
                    <a:pt x="1" y="9271"/>
                    <a:pt x="2067" y="10822"/>
                  </a:cubicBezTo>
                  <a:cubicBezTo>
                    <a:pt x="4134" y="12372"/>
                    <a:pt x="5715" y="13101"/>
                    <a:pt x="5259" y="15958"/>
                  </a:cubicBezTo>
                  <a:cubicBezTo>
                    <a:pt x="4748" y="19246"/>
                    <a:pt x="8004" y="22599"/>
                    <a:pt x="11348" y="22599"/>
                  </a:cubicBezTo>
                  <a:cubicBezTo>
                    <a:pt x="12580" y="22599"/>
                    <a:pt x="13823" y="22145"/>
                    <a:pt x="14894" y="21065"/>
                  </a:cubicBezTo>
                  <a:cubicBezTo>
                    <a:pt x="18299" y="17691"/>
                    <a:pt x="12220" y="15472"/>
                    <a:pt x="12220" y="10761"/>
                  </a:cubicBezTo>
                  <a:cubicBezTo>
                    <a:pt x="12189" y="6080"/>
                    <a:pt x="9423" y="1"/>
                    <a:pt x="9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32;p43">
              <a:extLst>
                <a:ext uri="{FF2B5EF4-FFF2-40B4-BE49-F238E27FC236}">
                  <a16:creationId xmlns:a16="http://schemas.microsoft.com/office/drawing/2014/main" id="{550F890A-3281-4455-AA1E-158E004E9D64}"/>
                </a:ext>
              </a:extLst>
            </p:cNvPr>
            <p:cNvSpPr/>
            <p:nvPr/>
          </p:nvSpPr>
          <p:spPr>
            <a:xfrm>
              <a:off x="3551325" y="1709325"/>
              <a:ext cx="23575" cy="24350"/>
            </a:xfrm>
            <a:custGeom>
              <a:avLst/>
              <a:gdLst/>
              <a:ahLst/>
              <a:cxnLst/>
              <a:rect l="l" t="t" r="r" b="b"/>
              <a:pathLst>
                <a:path w="943" h="974" extrusionOk="0">
                  <a:moveTo>
                    <a:pt x="457" y="1"/>
                  </a:moveTo>
                  <a:cubicBezTo>
                    <a:pt x="213" y="1"/>
                    <a:pt x="1" y="214"/>
                    <a:pt x="1" y="487"/>
                  </a:cubicBezTo>
                  <a:cubicBezTo>
                    <a:pt x="1" y="761"/>
                    <a:pt x="213" y="974"/>
                    <a:pt x="457" y="974"/>
                  </a:cubicBezTo>
                  <a:cubicBezTo>
                    <a:pt x="730" y="974"/>
                    <a:pt x="943" y="761"/>
                    <a:pt x="943" y="487"/>
                  </a:cubicBezTo>
                  <a:cubicBezTo>
                    <a:pt x="943" y="214"/>
                    <a:pt x="730"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33;p43">
              <a:extLst>
                <a:ext uri="{FF2B5EF4-FFF2-40B4-BE49-F238E27FC236}">
                  <a16:creationId xmlns:a16="http://schemas.microsoft.com/office/drawing/2014/main" id="{D217F4B1-6F2A-4DE6-8DAD-4AEA1611481A}"/>
                </a:ext>
              </a:extLst>
            </p:cNvPr>
            <p:cNvSpPr/>
            <p:nvPr/>
          </p:nvSpPr>
          <p:spPr>
            <a:xfrm>
              <a:off x="3054350" y="2108275"/>
              <a:ext cx="842000" cy="499575"/>
            </a:xfrm>
            <a:custGeom>
              <a:avLst/>
              <a:gdLst/>
              <a:ahLst/>
              <a:cxnLst/>
              <a:rect l="l" t="t" r="r" b="b"/>
              <a:pathLst>
                <a:path w="33680" h="19983" extrusionOk="0">
                  <a:moveTo>
                    <a:pt x="33315" y="1"/>
                  </a:moveTo>
                  <a:cubicBezTo>
                    <a:pt x="33011" y="396"/>
                    <a:pt x="32585" y="760"/>
                    <a:pt x="31977" y="1095"/>
                  </a:cubicBezTo>
                  <a:cubicBezTo>
                    <a:pt x="31190" y="1528"/>
                    <a:pt x="30420" y="1718"/>
                    <a:pt x="29689" y="1718"/>
                  </a:cubicBezTo>
                  <a:cubicBezTo>
                    <a:pt x="28474" y="1718"/>
                    <a:pt x="27368" y="1193"/>
                    <a:pt x="26476" y="396"/>
                  </a:cubicBezTo>
                  <a:cubicBezTo>
                    <a:pt x="26324" y="943"/>
                    <a:pt x="26172" y="1490"/>
                    <a:pt x="26020" y="2067"/>
                  </a:cubicBezTo>
                  <a:cubicBezTo>
                    <a:pt x="25503" y="3648"/>
                    <a:pt x="24925" y="5198"/>
                    <a:pt x="24226" y="6657"/>
                  </a:cubicBezTo>
                  <a:cubicBezTo>
                    <a:pt x="23497" y="8116"/>
                    <a:pt x="22676" y="9484"/>
                    <a:pt x="21734" y="10639"/>
                  </a:cubicBezTo>
                  <a:cubicBezTo>
                    <a:pt x="21278" y="11186"/>
                    <a:pt x="20822" y="11672"/>
                    <a:pt x="20336" y="12128"/>
                  </a:cubicBezTo>
                  <a:cubicBezTo>
                    <a:pt x="20275" y="12159"/>
                    <a:pt x="20214" y="12220"/>
                    <a:pt x="20153" y="12280"/>
                  </a:cubicBezTo>
                  <a:lnTo>
                    <a:pt x="19910" y="12493"/>
                  </a:lnTo>
                  <a:cubicBezTo>
                    <a:pt x="19849" y="12463"/>
                    <a:pt x="19758" y="12402"/>
                    <a:pt x="19697" y="12372"/>
                  </a:cubicBezTo>
                  <a:cubicBezTo>
                    <a:pt x="19667" y="12372"/>
                    <a:pt x="19636" y="12341"/>
                    <a:pt x="19606" y="12341"/>
                  </a:cubicBezTo>
                  <a:cubicBezTo>
                    <a:pt x="18816" y="11976"/>
                    <a:pt x="17995" y="11642"/>
                    <a:pt x="17205" y="11277"/>
                  </a:cubicBezTo>
                  <a:cubicBezTo>
                    <a:pt x="15624" y="10578"/>
                    <a:pt x="14044" y="9849"/>
                    <a:pt x="12494" y="9150"/>
                  </a:cubicBezTo>
                  <a:cubicBezTo>
                    <a:pt x="9332" y="7721"/>
                    <a:pt x="6202" y="6262"/>
                    <a:pt x="3132" y="4742"/>
                  </a:cubicBezTo>
                  <a:cubicBezTo>
                    <a:pt x="2848" y="4605"/>
                    <a:pt x="2548" y="4540"/>
                    <a:pt x="2251" y="4540"/>
                  </a:cubicBezTo>
                  <a:cubicBezTo>
                    <a:pt x="1500" y="4540"/>
                    <a:pt x="775" y="4956"/>
                    <a:pt x="426" y="5654"/>
                  </a:cubicBezTo>
                  <a:cubicBezTo>
                    <a:pt x="1" y="6566"/>
                    <a:pt x="305" y="7660"/>
                    <a:pt x="1095" y="8207"/>
                  </a:cubicBezTo>
                  <a:cubicBezTo>
                    <a:pt x="4013" y="10183"/>
                    <a:pt x="6931" y="12098"/>
                    <a:pt x="9849" y="13952"/>
                  </a:cubicBezTo>
                  <a:cubicBezTo>
                    <a:pt x="11308" y="14894"/>
                    <a:pt x="12797" y="15837"/>
                    <a:pt x="14256" y="16749"/>
                  </a:cubicBezTo>
                  <a:cubicBezTo>
                    <a:pt x="15746" y="17691"/>
                    <a:pt x="17205" y="18603"/>
                    <a:pt x="18694" y="19515"/>
                  </a:cubicBezTo>
                  <a:cubicBezTo>
                    <a:pt x="19200" y="19831"/>
                    <a:pt x="19756" y="19983"/>
                    <a:pt x="20305" y="19983"/>
                  </a:cubicBezTo>
                  <a:cubicBezTo>
                    <a:pt x="20811" y="19983"/>
                    <a:pt x="21312" y="19854"/>
                    <a:pt x="21764" y="19606"/>
                  </a:cubicBezTo>
                  <a:lnTo>
                    <a:pt x="22068" y="19454"/>
                  </a:lnTo>
                  <a:cubicBezTo>
                    <a:pt x="22585" y="19150"/>
                    <a:pt x="23041" y="18846"/>
                    <a:pt x="23527" y="18481"/>
                  </a:cubicBezTo>
                  <a:cubicBezTo>
                    <a:pt x="23983" y="18147"/>
                    <a:pt x="24409" y="17812"/>
                    <a:pt x="24834" y="17417"/>
                  </a:cubicBezTo>
                  <a:cubicBezTo>
                    <a:pt x="25260" y="17053"/>
                    <a:pt x="25655" y="16657"/>
                    <a:pt x="26020" y="16262"/>
                  </a:cubicBezTo>
                  <a:cubicBezTo>
                    <a:pt x="26415" y="15867"/>
                    <a:pt x="26779" y="15442"/>
                    <a:pt x="27114" y="15046"/>
                  </a:cubicBezTo>
                  <a:cubicBezTo>
                    <a:pt x="28482" y="13344"/>
                    <a:pt x="29545" y="11551"/>
                    <a:pt x="30457" y="9727"/>
                  </a:cubicBezTo>
                  <a:cubicBezTo>
                    <a:pt x="31339" y="7873"/>
                    <a:pt x="32068" y="5989"/>
                    <a:pt x="32646" y="4104"/>
                  </a:cubicBezTo>
                  <a:cubicBezTo>
                    <a:pt x="32950" y="3131"/>
                    <a:pt x="33193" y="2189"/>
                    <a:pt x="33436" y="1216"/>
                  </a:cubicBezTo>
                  <a:cubicBezTo>
                    <a:pt x="33527" y="821"/>
                    <a:pt x="33619" y="396"/>
                    <a:pt x="33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34;p43">
              <a:extLst>
                <a:ext uri="{FF2B5EF4-FFF2-40B4-BE49-F238E27FC236}">
                  <a16:creationId xmlns:a16="http://schemas.microsoft.com/office/drawing/2014/main" id="{0B356DB6-3A51-4719-850B-9AF4841F6D6A}"/>
                </a:ext>
              </a:extLst>
            </p:cNvPr>
            <p:cNvSpPr/>
            <p:nvPr/>
          </p:nvSpPr>
          <p:spPr>
            <a:xfrm>
              <a:off x="2897050" y="2092150"/>
              <a:ext cx="252325" cy="218275"/>
            </a:xfrm>
            <a:custGeom>
              <a:avLst/>
              <a:gdLst/>
              <a:ahLst/>
              <a:cxnLst/>
              <a:rect l="l" t="t" r="r" b="b"/>
              <a:pathLst>
                <a:path w="10093" h="8731" extrusionOk="0">
                  <a:moveTo>
                    <a:pt x="2060" y="0"/>
                  </a:moveTo>
                  <a:cubicBezTo>
                    <a:pt x="1309" y="0"/>
                    <a:pt x="4712" y="3260"/>
                    <a:pt x="4712" y="3260"/>
                  </a:cubicBezTo>
                  <a:cubicBezTo>
                    <a:pt x="4712" y="3260"/>
                    <a:pt x="1621" y="1136"/>
                    <a:pt x="848" y="1136"/>
                  </a:cubicBezTo>
                  <a:cubicBezTo>
                    <a:pt x="799" y="1136"/>
                    <a:pt x="759" y="1144"/>
                    <a:pt x="730" y="1162"/>
                  </a:cubicBezTo>
                  <a:cubicBezTo>
                    <a:pt x="123" y="1527"/>
                    <a:pt x="3679" y="4293"/>
                    <a:pt x="3679" y="4293"/>
                  </a:cubicBezTo>
                  <a:cubicBezTo>
                    <a:pt x="3679" y="4293"/>
                    <a:pt x="893" y="2900"/>
                    <a:pt x="380" y="2900"/>
                  </a:cubicBezTo>
                  <a:cubicBezTo>
                    <a:pt x="341" y="2900"/>
                    <a:pt x="316" y="2908"/>
                    <a:pt x="305" y="2925"/>
                  </a:cubicBezTo>
                  <a:cubicBezTo>
                    <a:pt x="1" y="3381"/>
                    <a:pt x="2980" y="5478"/>
                    <a:pt x="2980" y="5478"/>
                  </a:cubicBezTo>
                  <a:cubicBezTo>
                    <a:pt x="2980" y="5478"/>
                    <a:pt x="1445" y="4824"/>
                    <a:pt x="877" y="4824"/>
                  </a:cubicBezTo>
                  <a:cubicBezTo>
                    <a:pt x="753" y="4824"/>
                    <a:pt x="675" y="4855"/>
                    <a:pt x="670" y="4931"/>
                  </a:cubicBezTo>
                  <a:cubicBezTo>
                    <a:pt x="670" y="5387"/>
                    <a:pt x="4621" y="8336"/>
                    <a:pt x="7721" y="8731"/>
                  </a:cubicBezTo>
                  <a:cubicBezTo>
                    <a:pt x="8360" y="8609"/>
                    <a:pt x="10092" y="6968"/>
                    <a:pt x="9424" y="4901"/>
                  </a:cubicBezTo>
                  <a:cubicBezTo>
                    <a:pt x="8816" y="2986"/>
                    <a:pt x="9028" y="2439"/>
                    <a:pt x="8390" y="1102"/>
                  </a:cubicBezTo>
                  <a:cubicBezTo>
                    <a:pt x="8233" y="750"/>
                    <a:pt x="8109" y="607"/>
                    <a:pt x="8010" y="607"/>
                  </a:cubicBezTo>
                  <a:cubicBezTo>
                    <a:pt x="7784" y="607"/>
                    <a:pt x="7684" y="1355"/>
                    <a:pt x="7600" y="2074"/>
                  </a:cubicBezTo>
                  <a:cubicBezTo>
                    <a:pt x="7506" y="2875"/>
                    <a:pt x="7612" y="3311"/>
                    <a:pt x="7255" y="3311"/>
                  </a:cubicBezTo>
                  <a:cubicBezTo>
                    <a:pt x="7151" y="3311"/>
                    <a:pt x="7008" y="3274"/>
                    <a:pt x="6810" y="3199"/>
                  </a:cubicBezTo>
                  <a:cubicBezTo>
                    <a:pt x="5959" y="2895"/>
                    <a:pt x="3162" y="190"/>
                    <a:pt x="2129" y="7"/>
                  </a:cubicBezTo>
                  <a:cubicBezTo>
                    <a:pt x="2103" y="3"/>
                    <a:pt x="2080" y="0"/>
                    <a:pt x="2060"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5;p43">
              <a:extLst>
                <a:ext uri="{FF2B5EF4-FFF2-40B4-BE49-F238E27FC236}">
                  <a16:creationId xmlns:a16="http://schemas.microsoft.com/office/drawing/2014/main" id="{43AD2064-C146-49C0-8489-858DC57E5D9A}"/>
                </a:ext>
              </a:extLst>
            </p:cNvPr>
            <p:cNvSpPr/>
            <p:nvPr/>
          </p:nvSpPr>
          <p:spPr>
            <a:xfrm>
              <a:off x="2432925" y="2654650"/>
              <a:ext cx="252325" cy="1411875"/>
            </a:xfrm>
            <a:custGeom>
              <a:avLst/>
              <a:gdLst/>
              <a:ahLst/>
              <a:cxnLst/>
              <a:rect l="l" t="t" r="r" b="b"/>
              <a:pathLst>
                <a:path w="10093" h="56475" extrusionOk="0">
                  <a:moveTo>
                    <a:pt x="2311" y="0"/>
                  </a:moveTo>
                  <a:cubicBezTo>
                    <a:pt x="1946" y="0"/>
                    <a:pt x="1673" y="274"/>
                    <a:pt x="1673" y="608"/>
                  </a:cubicBezTo>
                  <a:cubicBezTo>
                    <a:pt x="1673" y="973"/>
                    <a:pt x="1946" y="1246"/>
                    <a:pt x="2311" y="1246"/>
                  </a:cubicBezTo>
                  <a:lnTo>
                    <a:pt x="8846" y="1246"/>
                  </a:lnTo>
                  <a:lnTo>
                    <a:pt x="8846" y="55259"/>
                  </a:lnTo>
                  <a:lnTo>
                    <a:pt x="609" y="55259"/>
                  </a:lnTo>
                  <a:cubicBezTo>
                    <a:pt x="274" y="55259"/>
                    <a:pt x="1" y="55533"/>
                    <a:pt x="1" y="55867"/>
                  </a:cubicBezTo>
                  <a:cubicBezTo>
                    <a:pt x="1" y="56201"/>
                    <a:pt x="274" y="56475"/>
                    <a:pt x="609" y="56475"/>
                  </a:cubicBezTo>
                  <a:lnTo>
                    <a:pt x="9454" y="56475"/>
                  </a:lnTo>
                  <a:cubicBezTo>
                    <a:pt x="9819" y="56475"/>
                    <a:pt x="10092" y="56201"/>
                    <a:pt x="10092" y="55867"/>
                  </a:cubicBezTo>
                  <a:lnTo>
                    <a:pt x="10092" y="608"/>
                  </a:lnTo>
                  <a:cubicBezTo>
                    <a:pt x="10092" y="274"/>
                    <a:pt x="9819" y="0"/>
                    <a:pt x="94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36;p43">
              <a:extLst>
                <a:ext uri="{FF2B5EF4-FFF2-40B4-BE49-F238E27FC236}">
                  <a16:creationId xmlns:a16="http://schemas.microsoft.com/office/drawing/2014/main" id="{3E65AD5F-5F45-408E-AF46-C29B4105D2EB}"/>
                </a:ext>
              </a:extLst>
            </p:cNvPr>
            <p:cNvSpPr/>
            <p:nvPr/>
          </p:nvSpPr>
          <p:spPr>
            <a:xfrm>
              <a:off x="2540075" y="2630325"/>
              <a:ext cx="79825" cy="79800"/>
            </a:xfrm>
            <a:custGeom>
              <a:avLst/>
              <a:gdLst/>
              <a:ahLst/>
              <a:cxnLst/>
              <a:rect l="l" t="t" r="r" b="b"/>
              <a:pathLst>
                <a:path w="3193" h="3192" extrusionOk="0">
                  <a:moveTo>
                    <a:pt x="1" y="0"/>
                  </a:moveTo>
                  <a:lnTo>
                    <a:pt x="1" y="3192"/>
                  </a:lnTo>
                  <a:lnTo>
                    <a:pt x="1916" y="3192"/>
                  </a:lnTo>
                  <a:cubicBezTo>
                    <a:pt x="2615" y="3192"/>
                    <a:pt x="3192" y="2614"/>
                    <a:pt x="3192" y="1885"/>
                  </a:cubicBezTo>
                  <a:lnTo>
                    <a:pt x="3192" y="1277"/>
                  </a:lnTo>
                  <a:cubicBezTo>
                    <a:pt x="3192" y="578"/>
                    <a:pt x="2615" y="0"/>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7;p43">
              <a:extLst>
                <a:ext uri="{FF2B5EF4-FFF2-40B4-BE49-F238E27FC236}">
                  <a16:creationId xmlns:a16="http://schemas.microsoft.com/office/drawing/2014/main" id="{0FFDEB07-4629-42B6-8FFE-F4DB3846198C}"/>
                </a:ext>
              </a:extLst>
            </p:cNvPr>
            <p:cNvSpPr/>
            <p:nvPr/>
          </p:nvSpPr>
          <p:spPr>
            <a:xfrm>
              <a:off x="2522600" y="4011800"/>
              <a:ext cx="79825" cy="79050"/>
            </a:xfrm>
            <a:custGeom>
              <a:avLst/>
              <a:gdLst/>
              <a:ahLst/>
              <a:cxnLst/>
              <a:rect l="l" t="t" r="r" b="b"/>
              <a:pathLst>
                <a:path w="3193" h="3162" extrusionOk="0">
                  <a:moveTo>
                    <a:pt x="1" y="1"/>
                  </a:moveTo>
                  <a:lnTo>
                    <a:pt x="1" y="3162"/>
                  </a:lnTo>
                  <a:lnTo>
                    <a:pt x="1915" y="3162"/>
                  </a:lnTo>
                  <a:cubicBezTo>
                    <a:pt x="2615" y="3162"/>
                    <a:pt x="3192" y="2584"/>
                    <a:pt x="3192" y="1885"/>
                  </a:cubicBezTo>
                  <a:lnTo>
                    <a:pt x="3192" y="1277"/>
                  </a:lnTo>
                  <a:cubicBezTo>
                    <a:pt x="3192" y="578"/>
                    <a:pt x="2615" y="1"/>
                    <a:pt x="19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8;p43">
              <a:extLst>
                <a:ext uri="{FF2B5EF4-FFF2-40B4-BE49-F238E27FC236}">
                  <a16:creationId xmlns:a16="http://schemas.microsoft.com/office/drawing/2014/main" id="{8B8C9355-D825-4471-919D-AFC3B29DF748}"/>
                </a:ext>
              </a:extLst>
            </p:cNvPr>
            <p:cNvSpPr/>
            <p:nvPr/>
          </p:nvSpPr>
          <p:spPr>
            <a:xfrm>
              <a:off x="839450" y="2264050"/>
              <a:ext cx="203675" cy="1411900"/>
            </a:xfrm>
            <a:custGeom>
              <a:avLst/>
              <a:gdLst/>
              <a:ahLst/>
              <a:cxnLst/>
              <a:rect l="l" t="t" r="r" b="b"/>
              <a:pathLst>
                <a:path w="8147" h="56476" extrusionOk="0">
                  <a:moveTo>
                    <a:pt x="608" y="1"/>
                  </a:moveTo>
                  <a:cubicBezTo>
                    <a:pt x="274" y="1"/>
                    <a:pt x="0" y="274"/>
                    <a:pt x="0" y="609"/>
                  </a:cubicBezTo>
                  <a:lnTo>
                    <a:pt x="0" y="55868"/>
                  </a:lnTo>
                  <a:cubicBezTo>
                    <a:pt x="0" y="56202"/>
                    <a:pt x="274" y="56476"/>
                    <a:pt x="608" y="56476"/>
                  </a:cubicBezTo>
                  <a:lnTo>
                    <a:pt x="7508" y="56476"/>
                  </a:lnTo>
                  <a:cubicBezTo>
                    <a:pt x="7873" y="56476"/>
                    <a:pt x="8146" y="56202"/>
                    <a:pt x="8146" y="55868"/>
                  </a:cubicBezTo>
                  <a:cubicBezTo>
                    <a:pt x="8146" y="55533"/>
                    <a:pt x="7873" y="55260"/>
                    <a:pt x="7508" y="55260"/>
                  </a:cubicBezTo>
                  <a:lnTo>
                    <a:pt x="1216" y="55260"/>
                  </a:lnTo>
                  <a:lnTo>
                    <a:pt x="1216" y="1247"/>
                  </a:lnTo>
                  <a:lnTo>
                    <a:pt x="6201" y="1247"/>
                  </a:lnTo>
                  <a:cubicBezTo>
                    <a:pt x="6535" y="1247"/>
                    <a:pt x="6809" y="973"/>
                    <a:pt x="6809" y="609"/>
                  </a:cubicBezTo>
                  <a:cubicBezTo>
                    <a:pt x="6809" y="274"/>
                    <a:pt x="6535"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9;p43">
              <a:extLst>
                <a:ext uri="{FF2B5EF4-FFF2-40B4-BE49-F238E27FC236}">
                  <a16:creationId xmlns:a16="http://schemas.microsoft.com/office/drawing/2014/main" id="{41E0B287-8291-48FC-8ECF-EE734D248A20}"/>
                </a:ext>
              </a:extLst>
            </p:cNvPr>
            <p:cNvSpPr/>
            <p:nvPr/>
          </p:nvSpPr>
          <p:spPr>
            <a:xfrm>
              <a:off x="915425" y="2236700"/>
              <a:ext cx="79050" cy="79800"/>
            </a:xfrm>
            <a:custGeom>
              <a:avLst/>
              <a:gdLst/>
              <a:ahLst/>
              <a:cxnLst/>
              <a:rect l="l" t="t" r="r" b="b"/>
              <a:pathLst>
                <a:path w="3162" h="3192" extrusionOk="0">
                  <a:moveTo>
                    <a:pt x="1277" y="0"/>
                  </a:moveTo>
                  <a:cubicBezTo>
                    <a:pt x="578" y="0"/>
                    <a:pt x="1" y="578"/>
                    <a:pt x="1" y="1307"/>
                  </a:cubicBezTo>
                  <a:lnTo>
                    <a:pt x="1" y="1915"/>
                  </a:lnTo>
                  <a:cubicBezTo>
                    <a:pt x="1" y="2614"/>
                    <a:pt x="578" y="3192"/>
                    <a:pt x="1277" y="3192"/>
                  </a:cubicBezTo>
                  <a:lnTo>
                    <a:pt x="3162" y="3192"/>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40;p43">
              <a:extLst>
                <a:ext uri="{FF2B5EF4-FFF2-40B4-BE49-F238E27FC236}">
                  <a16:creationId xmlns:a16="http://schemas.microsoft.com/office/drawing/2014/main" id="{84A2C74B-02E1-4DD1-A2F0-341E7831C523}"/>
                </a:ext>
              </a:extLst>
            </p:cNvPr>
            <p:cNvSpPr/>
            <p:nvPr/>
          </p:nvSpPr>
          <p:spPr>
            <a:xfrm>
              <a:off x="948100" y="3621225"/>
              <a:ext cx="79050" cy="79050"/>
            </a:xfrm>
            <a:custGeom>
              <a:avLst/>
              <a:gdLst/>
              <a:ahLst/>
              <a:cxnLst/>
              <a:rect l="l" t="t" r="r" b="b"/>
              <a:pathLst>
                <a:path w="3162" h="3162" extrusionOk="0">
                  <a:moveTo>
                    <a:pt x="1277" y="0"/>
                  </a:moveTo>
                  <a:cubicBezTo>
                    <a:pt x="578" y="0"/>
                    <a:pt x="1" y="578"/>
                    <a:pt x="1" y="1277"/>
                  </a:cubicBezTo>
                  <a:lnTo>
                    <a:pt x="1" y="1885"/>
                  </a:lnTo>
                  <a:cubicBezTo>
                    <a:pt x="1" y="2584"/>
                    <a:pt x="578" y="3161"/>
                    <a:pt x="1277" y="3161"/>
                  </a:cubicBezTo>
                  <a:lnTo>
                    <a:pt x="3162" y="3161"/>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41;p43">
              <a:extLst>
                <a:ext uri="{FF2B5EF4-FFF2-40B4-BE49-F238E27FC236}">
                  <a16:creationId xmlns:a16="http://schemas.microsoft.com/office/drawing/2014/main" id="{65EE339D-1FFC-439F-892F-37077BDC6D74}"/>
                </a:ext>
              </a:extLst>
            </p:cNvPr>
            <p:cNvSpPr/>
            <p:nvPr/>
          </p:nvSpPr>
          <p:spPr>
            <a:xfrm>
              <a:off x="1547650" y="2824100"/>
              <a:ext cx="440000" cy="243950"/>
            </a:xfrm>
            <a:custGeom>
              <a:avLst/>
              <a:gdLst/>
              <a:ahLst/>
              <a:cxnLst/>
              <a:rect l="l" t="t" r="r" b="b"/>
              <a:pathLst>
                <a:path w="17600" h="9758" extrusionOk="0">
                  <a:moveTo>
                    <a:pt x="2676" y="0"/>
                  </a:moveTo>
                  <a:lnTo>
                    <a:pt x="1" y="9757"/>
                  </a:lnTo>
                  <a:lnTo>
                    <a:pt x="17600" y="9757"/>
                  </a:lnTo>
                  <a:lnTo>
                    <a:pt x="14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42;p43">
              <a:extLst>
                <a:ext uri="{FF2B5EF4-FFF2-40B4-BE49-F238E27FC236}">
                  <a16:creationId xmlns:a16="http://schemas.microsoft.com/office/drawing/2014/main" id="{0A147FCA-53B0-4130-BEFB-D4B08C4CE9D3}"/>
                </a:ext>
              </a:extLst>
            </p:cNvPr>
            <p:cNvSpPr/>
            <p:nvPr/>
          </p:nvSpPr>
          <p:spPr>
            <a:xfrm>
              <a:off x="1220150" y="3068025"/>
              <a:ext cx="1114025" cy="99575"/>
            </a:xfrm>
            <a:custGeom>
              <a:avLst/>
              <a:gdLst/>
              <a:ahLst/>
              <a:cxnLst/>
              <a:rect l="l" t="t" r="r" b="b"/>
              <a:pathLst>
                <a:path w="44561" h="3983" extrusionOk="0">
                  <a:moveTo>
                    <a:pt x="3222" y="0"/>
                  </a:moveTo>
                  <a:cubicBezTo>
                    <a:pt x="1429" y="0"/>
                    <a:pt x="0" y="1429"/>
                    <a:pt x="0" y="3222"/>
                  </a:cubicBezTo>
                  <a:lnTo>
                    <a:pt x="0" y="3982"/>
                  </a:lnTo>
                  <a:lnTo>
                    <a:pt x="44560" y="3982"/>
                  </a:lnTo>
                  <a:lnTo>
                    <a:pt x="44560" y="3222"/>
                  </a:lnTo>
                  <a:cubicBezTo>
                    <a:pt x="44560" y="1429"/>
                    <a:pt x="43132" y="0"/>
                    <a:pt x="41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43;p43">
              <a:extLst>
                <a:ext uri="{FF2B5EF4-FFF2-40B4-BE49-F238E27FC236}">
                  <a16:creationId xmlns:a16="http://schemas.microsoft.com/office/drawing/2014/main" id="{C60F06EC-0C10-4AA4-A25C-1430B8CC4ADC}"/>
                </a:ext>
              </a:extLst>
            </p:cNvPr>
            <p:cNvSpPr/>
            <p:nvPr/>
          </p:nvSpPr>
          <p:spPr>
            <a:xfrm>
              <a:off x="994450" y="1684250"/>
              <a:ext cx="1545650" cy="1139875"/>
            </a:xfrm>
            <a:custGeom>
              <a:avLst/>
              <a:gdLst/>
              <a:ahLst/>
              <a:cxnLst/>
              <a:rect l="l" t="t" r="r" b="b"/>
              <a:pathLst>
                <a:path w="61826" h="45595" extrusionOk="0">
                  <a:moveTo>
                    <a:pt x="2007" y="1"/>
                  </a:moveTo>
                  <a:cubicBezTo>
                    <a:pt x="882" y="1"/>
                    <a:pt x="1" y="913"/>
                    <a:pt x="1" y="2007"/>
                  </a:cubicBezTo>
                  <a:lnTo>
                    <a:pt x="1" y="43588"/>
                  </a:lnTo>
                  <a:cubicBezTo>
                    <a:pt x="1" y="44682"/>
                    <a:pt x="882" y="45594"/>
                    <a:pt x="2007" y="45594"/>
                  </a:cubicBezTo>
                  <a:lnTo>
                    <a:pt x="59850" y="45594"/>
                  </a:lnTo>
                  <a:cubicBezTo>
                    <a:pt x="60944" y="45594"/>
                    <a:pt x="61826" y="44682"/>
                    <a:pt x="61826" y="43588"/>
                  </a:cubicBezTo>
                  <a:lnTo>
                    <a:pt x="61826" y="2007"/>
                  </a:lnTo>
                  <a:cubicBezTo>
                    <a:pt x="61826" y="913"/>
                    <a:pt x="60944" y="1"/>
                    <a:pt x="59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44;p43">
              <a:extLst>
                <a:ext uri="{FF2B5EF4-FFF2-40B4-BE49-F238E27FC236}">
                  <a16:creationId xmlns:a16="http://schemas.microsoft.com/office/drawing/2014/main" id="{06DC36C4-305A-4727-A9A7-B11E20317895}"/>
                </a:ext>
              </a:extLst>
            </p:cNvPr>
            <p:cNvSpPr/>
            <p:nvPr/>
          </p:nvSpPr>
          <p:spPr>
            <a:xfrm>
              <a:off x="1065875" y="1746575"/>
              <a:ext cx="1403550" cy="883000"/>
            </a:xfrm>
            <a:custGeom>
              <a:avLst/>
              <a:gdLst/>
              <a:ahLst/>
              <a:cxnLst/>
              <a:rect l="l" t="t" r="r" b="b"/>
              <a:pathLst>
                <a:path w="56142" h="35320" extrusionOk="0">
                  <a:moveTo>
                    <a:pt x="1126" y="0"/>
                  </a:moveTo>
                  <a:cubicBezTo>
                    <a:pt x="487" y="0"/>
                    <a:pt x="1" y="517"/>
                    <a:pt x="1" y="1125"/>
                  </a:cubicBezTo>
                  <a:lnTo>
                    <a:pt x="1" y="34408"/>
                  </a:lnTo>
                  <a:cubicBezTo>
                    <a:pt x="1" y="34925"/>
                    <a:pt x="396" y="35320"/>
                    <a:pt x="913" y="35320"/>
                  </a:cubicBezTo>
                  <a:lnTo>
                    <a:pt x="55230" y="35320"/>
                  </a:lnTo>
                  <a:cubicBezTo>
                    <a:pt x="55747" y="35320"/>
                    <a:pt x="56142" y="34925"/>
                    <a:pt x="56142" y="34408"/>
                  </a:cubicBezTo>
                  <a:lnTo>
                    <a:pt x="56142" y="1125"/>
                  </a:lnTo>
                  <a:cubicBezTo>
                    <a:pt x="56142" y="517"/>
                    <a:pt x="55625" y="0"/>
                    <a:pt x="55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45;p43">
              <a:extLst>
                <a:ext uri="{FF2B5EF4-FFF2-40B4-BE49-F238E27FC236}">
                  <a16:creationId xmlns:a16="http://schemas.microsoft.com/office/drawing/2014/main" id="{A145A248-AD9F-47BE-8ACB-B5572065CE53}"/>
                </a:ext>
              </a:extLst>
            </p:cNvPr>
            <p:cNvSpPr/>
            <p:nvPr/>
          </p:nvSpPr>
          <p:spPr>
            <a:xfrm>
              <a:off x="1923800" y="19274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46;p43">
              <a:extLst>
                <a:ext uri="{FF2B5EF4-FFF2-40B4-BE49-F238E27FC236}">
                  <a16:creationId xmlns:a16="http://schemas.microsoft.com/office/drawing/2014/main" id="{B6AEC5F2-675A-417B-9DAD-BCB6EABFE3C2}"/>
                </a:ext>
              </a:extLst>
            </p:cNvPr>
            <p:cNvSpPr/>
            <p:nvPr/>
          </p:nvSpPr>
          <p:spPr>
            <a:xfrm>
              <a:off x="1923800" y="20581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47;p43">
              <a:extLst>
                <a:ext uri="{FF2B5EF4-FFF2-40B4-BE49-F238E27FC236}">
                  <a16:creationId xmlns:a16="http://schemas.microsoft.com/office/drawing/2014/main" id="{D3236121-4FD1-4FF7-A8EC-8BDA0092FF74}"/>
                </a:ext>
              </a:extLst>
            </p:cNvPr>
            <p:cNvSpPr/>
            <p:nvPr/>
          </p:nvSpPr>
          <p:spPr>
            <a:xfrm>
              <a:off x="2046150" y="2074075"/>
              <a:ext cx="288775" cy="41075"/>
            </a:xfrm>
            <a:custGeom>
              <a:avLst/>
              <a:gdLst/>
              <a:ahLst/>
              <a:cxnLst/>
              <a:rect l="l" t="t" r="r" b="b"/>
              <a:pathLst>
                <a:path w="11551" h="1643" extrusionOk="0">
                  <a:moveTo>
                    <a:pt x="912" y="1"/>
                  </a:moveTo>
                  <a:cubicBezTo>
                    <a:pt x="396" y="1"/>
                    <a:pt x="0" y="366"/>
                    <a:pt x="0" y="821"/>
                  </a:cubicBezTo>
                  <a:cubicBezTo>
                    <a:pt x="0" y="1277"/>
                    <a:pt x="396" y="1642"/>
                    <a:pt x="912" y="1642"/>
                  </a:cubicBezTo>
                  <a:lnTo>
                    <a:pt x="10639" y="1642"/>
                  </a:lnTo>
                  <a:cubicBezTo>
                    <a:pt x="11125" y="1642"/>
                    <a:pt x="11551" y="1277"/>
                    <a:pt x="11551" y="821"/>
                  </a:cubicBezTo>
                  <a:cubicBezTo>
                    <a:pt x="11551" y="366"/>
                    <a:pt x="11125" y="1"/>
                    <a:pt x="10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48;p43">
              <a:extLst>
                <a:ext uri="{FF2B5EF4-FFF2-40B4-BE49-F238E27FC236}">
                  <a16:creationId xmlns:a16="http://schemas.microsoft.com/office/drawing/2014/main" id="{30940151-06E5-4020-B5DA-A4728505C40E}"/>
                </a:ext>
              </a:extLst>
            </p:cNvPr>
            <p:cNvSpPr/>
            <p:nvPr/>
          </p:nvSpPr>
          <p:spPr>
            <a:xfrm>
              <a:off x="2046150" y="1943375"/>
              <a:ext cx="288775" cy="41075"/>
            </a:xfrm>
            <a:custGeom>
              <a:avLst/>
              <a:gdLst/>
              <a:ahLst/>
              <a:cxnLst/>
              <a:rect l="l" t="t" r="r" b="b"/>
              <a:pathLst>
                <a:path w="11551" h="1643" extrusionOk="0">
                  <a:moveTo>
                    <a:pt x="912" y="1"/>
                  </a:moveTo>
                  <a:cubicBezTo>
                    <a:pt x="396" y="1"/>
                    <a:pt x="0" y="365"/>
                    <a:pt x="0" y="821"/>
                  </a:cubicBezTo>
                  <a:cubicBezTo>
                    <a:pt x="0" y="1277"/>
                    <a:pt x="396" y="1642"/>
                    <a:pt x="912" y="1642"/>
                  </a:cubicBezTo>
                  <a:lnTo>
                    <a:pt x="10639" y="1642"/>
                  </a:lnTo>
                  <a:cubicBezTo>
                    <a:pt x="11125" y="1642"/>
                    <a:pt x="11551" y="1277"/>
                    <a:pt x="11551" y="821"/>
                  </a:cubicBezTo>
                  <a:cubicBezTo>
                    <a:pt x="11551" y="365"/>
                    <a:pt x="11125" y="1"/>
                    <a:pt x="10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49;p43">
              <a:extLst>
                <a:ext uri="{FF2B5EF4-FFF2-40B4-BE49-F238E27FC236}">
                  <a16:creationId xmlns:a16="http://schemas.microsoft.com/office/drawing/2014/main" id="{D7493DE0-00A2-469A-A31D-B50E54C3CF53}"/>
                </a:ext>
              </a:extLst>
            </p:cNvPr>
            <p:cNvSpPr/>
            <p:nvPr/>
          </p:nvSpPr>
          <p:spPr>
            <a:xfrm>
              <a:off x="1925325" y="2479100"/>
              <a:ext cx="407325" cy="41825"/>
            </a:xfrm>
            <a:custGeom>
              <a:avLst/>
              <a:gdLst/>
              <a:ahLst/>
              <a:cxnLst/>
              <a:rect l="l" t="t" r="r" b="b"/>
              <a:pathLst>
                <a:path w="16293" h="1673" extrusionOk="0">
                  <a:moveTo>
                    <a:pt x="821" y="1"/>
                  </a:moveTo>
                  <a:cubicBezTo>
                    <a:pt x="365" y="1"/>
                    <a:pt x="1" y="365"/>
                    <a:pt x="1" y="821"/>
                  </a:cubicBezTo>
                  <a:cubicBezTo>
                    <a:pt x="1" y="1277"/>
                    <a:pt x="365" y="1672"/>
                    <a:pt x="821" y="1672"/>
                  </a:cubicBezTo>
                  <a:lnTo>
                    <a:pt x="15472" y="1672"/>
                  </a:lnTo>
                  <a:cubicBezTo>
                    <a:pt x="15928" y="1672"/>
                    <a:pt x="16293" y="1277"/>
                    <a:pt x="16293" y="821"/>
                  </a:cubicBezTo>
                  <a:cubicBezTo>
                    <a:pt x="16293" y="365"/>
                    <a:pt x="15928"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50;p43">
              <a:extLst>
                <a:ext uri="{FF2B5EF4-FFF2-40B4-BE49-F238E27FC236}">
                  <a16:creationId xmlns:a16="http://schemas.microsoft.com/office/drawing/2014/main" id="{F5D28831-3A0E-4BF2-AC06-181774144F48}"/>
                </a:ext>
              </a:extLst>
            </p:cNvPr>
            <p:cNvSpPr/>
            <p:nvPr/>
          </p:nvSpPr>
          <p:spPr>
            <a:xfrm>
              <a:off x="1924575" y="2396275"/>
              <a:ext cx="407325" cy="41050"/>
            </a:xfrm>
            <a:custGeom>
              <a:avLst/>
              <a:gdLst/>
              <a:ahLst/>
              <a:cxnLst/>
              <a:rect l="l" t="t" r="r" b="b"/>
              <a:pathLst>
                <a:path w="16293" h="1642" extrusionOk="0">
                  <a:moveTo>
                    <a:pt x="821" y="1"/>
                  </a:moveTo>
                  <a:cubicBezTo>
                    <a:pt x="365" y="1"/>
                    <a:pt x="0" y="365"/>
                    <a:pt x="0" y="821"/>
                  </a:cubicBezTo>
                  <a:cubicBezTo>
                    <a:pt x="0" y="1277"/>
                    <a:pt x="365" y="1642"/>
                    <a:pt x="821" y="1642"/>
                  </a:cubicBezTo>
                  <a:lnTo>
                    <a:pt x="15472" y="1642"/>
                  </a:lnTo>
                  <a:cubicBezTo>
                    <a:pt x="15927" y="1642"/>
                    <a:pt x="16292" y="1277"/>
                    <a:pt x="16292" y="821"/>
                  </a:cubicBezTo>
                  <a:cubicBezTo>
                    <a:pt x="16292" y="365"/>
                    <a:pt x="15927"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51;p43">
              <a:extLst>
                <a:ext uri="{FF2B5EF4-FFF2-40B4-BE49-F238E27FC236}">
                  <a16:creationId xmlns:a16="http://schemas.microsoft.com/office/drawing/2014/main" id="{CAD2FD63-A82A-4553-901C-C01818B5C655}"/>
                </a:ext>
              </a:extLst>
            </p:cNvPr>
            <p:cNvSpPr/>
            <p:nvPr/>
          </p:nvSpPr>
          <p:spPr>
            <a:xfrm>
              <a:off x="1924575" y="2313450"/>
              <a:ext cx="407325" cy="41050"/>
            </a:xfrm>
            <a:custGeom>
              <a:avLst/>
              <a:gdLst/>
              <a:ahLst/>
              <a:cxnLst/>
              <a:rect l="l" t="t" r="r" b="b"/>
              <a:pathLst>
                <a:path w="16293" h="1642" extrusionOk="0">
                  <a:moveTo>
                    <a:pt x="821" y="0"/>
                  </a:moveTo>
                  <a:cubicBezTo>
                    <a:pt x="365" y="0"/>
                    <a:pt x="0" y="365"/>
                    <a:pt x="0" y="821"/>
                  </a:cubicBezTo>
                  <a:cubicBezTo>
                    <a:pt x="0" y="1277"/>
                    <a:pt x="365" y="1642"/>
                    <a:pt x="821" y="1642"/>
                  </a:cubicBezTo>
                  <a:lnTo>
                    <a:pt x="15472" y="1642"/>
                  </a:lnTo>
                  <a:cubicBezTo>
                    <a:pt x="15927" y="1642"/>
                    <a:pt x="16292" y="1277"/>
                    <a:pt x="16292" y="821"/>
                  </a:cubicBezTo>
                  <a:cubicBezTo>
                    <a:pt x="16292" y="365"/>
                    <a:pt x="15927"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52;p43">
              <a:extLst>
                <a:ext uri="{FF2B5EF4-FFF2-40B4-BE49-F238E27FC236}">
                  <a16:creationId xmlns:a16="http://schemas.microsoft.com/office/drawing/2014/main" id="{05EC0E97-89E5-479B-8A30-8412014FFC2E}"/>
                </a:ext>
              </a:extLst>
            </p:cNvPr>
            <p:cNvSpPr/>
            <p:nvPr/>
          </p:nvSpPr>
          <p:spPr>
            <a:xfrm>
              <a:off x="1923800" y="2230625"/>
              <a:ext cx="407325" cy="41050"/>
            </a:xfrm>
            <a:custGeom>
              <a:avLst/>
              <a:gdLst/>
              <a:ahLst/>
              <a:cxnLst/>
              <a:rect l="l" t="t" r="r" b="b"/>
              <a:pathLst>
                <a:path w="16293" h="1642" extrusionOk="0">
                  <a:moveTo>
                    <a:pt x="821" y="0"/>
                  </a:moveTo>
                  <a:cubicBezTo>
                    <a:pt x="365" y="0"/>
                    <a:pt x="1" y="365"/>
                    <a:pt x="1" y="821"/>
                  </a:cubicBezTo>
                  <a:cubicBezTo>
                    <a:pt x="1" y="1277"/>
                    <a:pt x="365" y="1642"/>
                    <a:pt x="821" y="1642"/>
                  </a:cubicBezTo>
                  <a:lnTo>
                    <a:pt x="15472" y="1642"/>
                  </a:lnTo>
                  <a:cubicBezTo>
                    <a:pt x="15928" y="1642"/>
                    <a:pt x="16293" y="1277"/>
                    <a:pt x="16293" y="821"/>
                  </a:cubicBezTo>
                  <a:cubicBezTo>
                    <a:pt x="16293" y="365"/>
                    <a:pt x="15928"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53;p43">
              <a:extLst>
                <a:ext uri="{FF2B5EF4-FFF2-40B4-BE49-F238E27FC236}">
                  <a16:creationId xmlns:a16="http://schemas.microsoft.com/office/drawing/2014/main" id="{B07F316C-775A-4CF8-9DDA-3ABF22094697}"/>
                </a:ext>
              </a:extLst>
            </p:cNvPr>
            <p:cNvSpPr/>
            <p:nvPr/>
          </p:nvSpPr>
          <p:spPr>
            <a:xfrm>
              <a:off x="1223175" y="1974525"/>
              <a:ext cx="546400" cy="546400"/>
            </a:xfrm>
            <a:custGeom>
              <a:avLst/>
              <a:gdLst/>
              <a:ahLst/>
              <a:cxnLst/>
              <a:rect l="l" t="t" r="r" b="b"/>
              <a:pathLst>
                <a:path w="21856" h="21856" extrusionOk="0">
                  <a:moveTo>
                    <a:pt x="10396" y="1"/>
                  </a:moveTo>
                  <a:lnTo>
                    <a:pt x="10943" y="10913"/>
                  </a:lnTo>
                  <a:lnTo>
                    <a:pt x="852" y="6688"/>
                  </a:lnTo>
                  <a:cubicBezTo>
                    <a:pt x="305" y="7995"/>
                    <a:pt x="1" y="9424"/>
                    <a:pt x="1" y="10913"/>
                  </a:cubicBezTo>
                  <a:cubicBezTo>
                    <a:pt x="1" y="16962"/>
                    <a:pt x="4895" y="21855"/>
                    <a:pt x="10943" y="21855"/>
                  </a:cubicBezTo>
                  <a:cubicBezTo>
                    <a:pt x="16962" y="21855"/>
                    <a:pt x="21855" y="16962"/>
                    <a:pt x="21855" y="10913"/>
                  </a:cubicBezTo>
                  <a:cubicBezTo>
                    <a:pt x="21855" y="4895"/>
                    <a:pt x="16962" y="1"/>
                    <a:pt x="10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54;p43">
              <a:extLst>
                <a:ext uri="{FF2B5EF4-FFF2-40B4-BE49-F238E27FC236}">
                  <a16:creationId xmlns:a16="http://schemas.microsoft.com/office/drawing/2014/main" id="{EC58C017-0623-405F-A92B-7660838A87C6}"/>
                </a:ext>
              </a:extLst>
            </p:cNvPr>
            <p:cNvSpPr/>
            <p:nvPr/>
          </p:nvSpPr>
          <p:spPr>
            <a:xfrm>
              <a:off x="1220150" y="1931975"/>
              <a:ext cx="251550" cy="272825"/>
            </a:xfrm>
            <a:custGeom>
              <a:avLst/>
              <a:gdLst/>
              <a:ahLst/>
              <a:cxnLst/>
              <a:rect l="l" t="t" r="r" b="b"/>
              <a:pathLst>
                <a:path w="10062" h="10913" extrusionOk="0">
                  <a:moveTo>
                    <a:pt x="9545" y="1"/>
                  </a:moveTo>
                  <a:cubicBezTo>
                    <a:pt x="6292" y="153"/>
                    <a:pt x="3405" y="1733"/>
                    <a:pt x="1490" y="4135"/>
                  </a:cubicBezTo>
                  <a:cubicBezTo>
                    <a:pt x="882" y="4894"/>
                    <a:pt x="365" y="5776"/>
                    <a:pt x="0" y="6688"/>
                  </a:cubicBezTo>
                  <a:lnTo>
                    <a:pt x="10061" y="10913"/>
                  </a:lnTo>
                  <a:lnTo>
                    <a:pt x="95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55;p43">
              <a:extLst>
                <a:ext uri="{FF2B5EF4-FFF2-40B4-BE49-F238E27FC236}">
                  <a16:creationId xmlns:a16="http://schemas.microsoft.com/office/drawing/2014/main" id="{8793A18D-A82B-4834-A720-46EA4C670634}"/>
                </a:ext>
              </a:extLst>
            </p:cNvPr>
            <p:cNvSpPr/>
            <p:nvPr/>
          </p:nvSpPr>
          <p:spPr>
            <a:xfrm>
              <a:off x="1065125" y="1746575"/>
              <a:ext cx="1404300" cy="87400"/>
            </a:xfrm>
            <a:custGeom>
              <a:avLst/>
              <a:gdLst/>
              <a:ahLst/>
              <a:cxnLst/>
              <a:rect l="l" t="t" r="r" b="b"/>
              <a:pathLst>
                <a:path w="56172" h="3496" extrusionOk="0">
                  <a:moveTo>
                    <a:pt x="1156" y="0"/>
                  </a:moveTo>
                  <a:cubicBezTo>
                    <a:pt x="517" y="0"/>
                    <a:pt x="1" y="517"/>
                    <a:pt x="1" y="1125"/>
                  </a:cubicBezTo>
                  <a:lnTo>
                    <a:pt x="1" y="3496"/>
                  </a:lnTo>
                  <a:lnTo>
                    <a:pt x="56172" y="3496"/>
                  </a:lnTo>
                  <a:lnTo>
                    <a:pt x="56172" y="1125"/>
                  </a:lnTo>
                  <a:cubicBezTo>
                    <a:pt x="56172" y="517"/>
                    <a:pt x="55655" y="0"/>
                    <a:pt x="5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56;p43">
              <a:extLst>
                <a:ext uri="{FF2B5EF4-FFF2-40B4-BE49-F238E27FC236}">
                  <a16:creationId xmlns:a16="http://schemas.microsoft.com/office/drawing/2014/main" id="{6C6F451D-6A91-40E0-8D4A-DD9E018DA616}"/>
                </a:ext>
              </a:extLst>
            </p:cNvPr>
            <p:cNvSpPr/>
            <p:nvPr/>
          </p:nvSpPr>
          <p:spPr>
            <a:xfrm>
              <a:off x="2266525" y="1770125"/>
              <a:ext cx="40300" cy="40300"/>
            </a:xfrm>
            <a:custGeom>
              <a:avLst/>
              <a:gdLst/>
              <a:ahLst/>
              <a:cxnLst/>
              <a:rect l="l" t="t" r="r" b="b"/>
              <a:pathLst>
                <a:path w="1612" h="1612" extrusionOk="0">
                  <a:moveTo>
                    <a:pt x="790" y="1"/>
                  </a:moveTo>
                  <a:cubicBezTo>
                    <a:pt x="365" y="1"/>
                    <a:pt x="0" y="365"/>
                    <a:pt x="0" y="821"/>
                  </a:cubicBezTo>
                  <a:cubicBezTo>
                    <a:pt x="0" y="1247"/>
                    <a:pt x="365" y="1612"/>
                    <a:pt x="790" y="1612"/>
                  </a:cubicBezTo>
                  <a:cubicBezTo>
                    <a:pt x="1246" y="1612"/>
                    <a:pt x="1611" y="1247"/>
                    <a:pt x="1611" y="821"/>
                  </a:cubicBezTo>
                  <a:cubicBezTo>
                    <a:pt x="1611" y="365"/>
                    <a:pt x="1246" y="1"/>
                    <a:pt x="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57;p43">
              <a:extLst>
                <a:ext uri="{FF2B5EF4-FFF2-40B4-BE49-F238E27FC236}">
                  <a16:creationId xmlns:a16="http://schemas.microsoft.com/office/drawing/2014/main" id="{22367789-BB59-44EC-B8F5-C2A136F82F73}"/>
                </a:ext>
              </a:extLst>
            </p:cNvPr>
            <p:cNvSpPr/>
            <p:nvPr/>
          </p:nvSpPr>
          <p:spPr>
            <a:xfrm>
              <a:off x="2331100" y="1770125"/>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58;p43">
              <a:extLst>
                <a:ext uri="{FF2B5EF4-FFF2-40B4-BE49-F238E27FC236}">
                  <a16:creationId xmlns:a16="http://schemas.microsoft.com/office/drawing/2014/main" id="{341AAE0E-4AF3-4C0F-8A90-F8F3DC076A3F}"/>
                </a:ext>
              </a:extLst>
            </p:cNvPr>
            <p:cNvSpPr/>
            <p:nvPr/>
          </p:nvSpPr>
          <p:spPr>
            <a:xfrm>
              <a:off x="2393425" y="1770125"/>
              <a:ext cx="39525" cy="40300"/>
            </a:xfrm>
            <a:custGeom>
              <a:avLst/>
              <a:gdLst/>
              <a:ahLst/>
              <a:cxnLst/>
              <a:rect l="l" t="t" r="r" b="b"/>
              <a:pathLst>
                <a:path w="1581" h="1612" extrusionOk="0">
                  <a:moveTo>
                    <a:pt x="791" y="1"/>
                  </a:moveTo>
                  <a:cubicBezTo>
                    <a:pt x="365" y="1"/>
                    <a:pt x="0" y="365"/>
                    <a:pt x="0" y="821"/>
                  </a:cubicBezTo>
                  <a:cubicBezTo>
                    <a:pt x="0" y="1247"/>
                    <a:pt x="365" y="1612"/>
                    <a:pt x="791" y="1612"/>
                  </a:cubicBezTo>
                  <a:cubicBezTo>
                    <a:pt x="1216" y="1612"/>
                    <a:pt x="1581" y="1247"/>
                    <a:pt x="1581" y="821"/>
                  </a:cubicBezTo>
                  <a:cubicBezTo>
                    <a:pt x="1581" y="365"/>
                    <a:pt x="1216"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59;p43">
              <a:extLst>
                <a:ext uri="{FF2B5EF4-FFF2-40B4-BE49-F238E27FC236}">
                  <a16:creationId xmlns:a16="http://schemas.microsoft.com/office/drawing/2014/main" id="{E96C7075-FDF8-4DBC-A7E6-F965EE3E456C}"/>
                </a:ext>
              </a:extLst>
            </p:cNvPr>
            <p:cNvSpPr/>
            <p:nvPr/>
          </p:nvSpPr>
          <p:spPr>
            <a:xfrm>
              <a:off x="1708750" y="2669825"/>
              <a:ext cx="117050" cy="117825"/>
            </a:xfrm>
            <a:custGeom>
              <a:avLst/>
              <a:gdLst/>
              <a:ahLst/>
              <a:cxnLst/>
              <a:rect l="l" t="t" r="r" b="b"/>
              <a:pathLst>
                <a:path w="4682" h="4713" extrusionOk="0">
                  <a:moveTo>
                    <a:pt x="2341" y="1"/>
                  </a:moveTo>
                  <a:cubicBezTo>
                    <a:pt x="1065" y="1"/>
                    <a:pt x="1" y="1065"/>
                    <a:pt x="1" y="2372"/>
                  </a:cubicBezTo>
                  <a:cubicBezTo>
                    <a:pt x="1" y="3648"/>
                    <a:pt x="1065" y="4712"/>
                    <a:pt x="2341" y="4712"/>
                  </a:cubicBezTo>
                  <a:cubicBezTo>
                    <a:pt x="3648" y="4712"/>
                    <a:pt x="4682" y="3648"/>
                    <a:pt x="4682" y="2372"/>
                  </a:cubicBezTo>
                  <a:cubicBezTo>
                    <a:pt x="4682" y="1065"/>
                    <a:pt x="3648" y="1"/>
                    <a:pt x="2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0;p43">
              <a:extLst>
                <a:ext uri="{FF2B5EF4-FFF2-40B4-BE49-F238E27FC236}">
                  <a16:creationId xmlns:a16="http://schemas.microsoft.com/office/drawing/2014/main" id="{61F98641-6F28-482E-971B-9F28E6079D88}"/>
                </a:ext>
              </a:extLst>
            </p:cNvPr>
            <p:cNvSpPr/>
            <p:nvPr/>
          </p:nvSpPr>
          <p:spPr>
            <a:xfrm>
              <a:off x="1027125" y="3167575"/>
              <a:ext cx="1495500" cy="1376925"/>
            </a:xfrm>
            <a:custGeom>
              <a:avLst/>
              <a:gdLst/>
              <a:ahLst/>
              <a:cxnLst/>
              <a:rect l="l" t="t" r="r" b="b"/>
              <a:pathLst>
                <a:path w="59820" h="55077" extrusionOk="0">
                  <a:moveTo>
                    <a:pt x="2797" y="0"/>
                  </a:moveTo>
                  <a:cubicBezTo>
                    <a:pt x="1277" y="0"/>
                    <a:pt x="1" y="1277"/>
                    <a:pt x="1" y="2796"/>
                  </a:cubicBezTo>
                  <a:lnTo>
                    <a:pt x="1" y="52280"/>
                  </a:lnTo>
                  <a:cubicBezTo>
                    <a:pt x="1" y="53831"/>
                    <a:pt x="1277" y="55077"/>
                    <a:pt x="2797" y="55077"/>
                  </a:cubicBezTo>
                  <a:lnTo>
                    <a:pt x="57023" y="55077"/>
                  </a:lnTo>
                  <a:cubicBezTo>
                    <a:pt x="58573" y="55077"/>
                    <a:pt x="59820" y="53831"/>
                    <a:pt x="59820" y="52280"/>
                  </a:cubicBezTo>
                  <a:lnTo>
                    <a:pt x="59820" y="2796"/>
                  </a:lnTo>
                  <a:cubicBezTo>
                    <a:pt x="59820" y="1277"/>
                    <a:pt x="58573" y="0"/>
                    <a:pt x="5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1;p43">
              <a:extLst>
                <a:ext uri="{FF2B5EF4-FFF2-40B4-BE49-F238E27FC236}">
                  <a16:creationId xmlns:a16="http://schemas.microsoft.com/office/drawing/2014/main" id="{ED8C1FD9-734C-4BBB-A6E9-A6DC253BC160}"/>
                </a:ext>
              </a:extLst>
            </p:cNvPr>
            <p:cNvSpPr/>
            <p:nvPr/>
          </p:nvSpPr>
          <p:spPr>
            <a:xfrm>
              <a:off x="1152525" y="328535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2;p43">
              <a:extLst>
                <a:ext uri="{FF2B5EF4-FFF2-40B4-BE49-F238E27FC236}">
                  <a16:creationId xmlns:a16="http://schemas.microsoft.com/office/drawing/2014/main" id="{05C0ADE1-DDFD-4299-9F26-3E8294377322}"/>
                </a:ext>
              </a:extLst>
            </p:cNvPr>
            <p:cNvSpPr/>
            <p:nvPr/>
          </p:nvSpPr>
          <p:spPr>
            <a:xfrm>
              <a:off x="1152525" y="340312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3;p43">
              <a:extLst>
                <a:ext uri="{FF2B5EF4-FFF2-40B4-BE49-F238E27FC236}">
                  <a16:creationId xmlns:a16="http://schemas.microsoft.com/office/drawing/2014/main" id="{7FE57086-07A7-44CE-A43E-DAEEBD6E178B}"/>
                </a:ext>
              </a:extLst>
            </p:cNvPr>
            <p:cNvSpPr/>
            <p:nvPr/>
          </p:nvSpPr>
          <p:spPr>
            <a:xfrm>
              <a:off x="1152525" y="352090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4;p43">
              <a:extLst>
                <a:ext uri="{FF2B5EF4-FFF2-40B4-BE49-F238E27FC236}">
                  <a16:creationId xmlns:a16="http://schemas.microsoft.com/office/drawing/2014/main" id="{85DFB7A7-4583-47A1-B9B7-36674CCE7E4C}"/>
                </a:ext>
              </a:extLst>
            </p:cNvPr>
            <p:cNvSpPr/>
            <p:nvPr/>
          </p:nvSpPr>
          <p:spPr>
            <a:xfrm>
              <a:off x="1152525" y="363870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5;p43">
              <a:extLst>
                <a:ext uri="{FF2B5EF4-FFF2-40B4-BE49-F238E27FC236}">
                  <a16:creationId xmlns:a16="http://schemas.microsoft.com/office/drawing/2014/main" id="{20782813-A2B6-407C-9E7A-F3A3DDC7C895}"/>
                </a:ext>
              </a:extLst>
            </p:cNvPr>
            <p:cNvSpPr/>
            <p:nvPr/>
          </p:nvSpPr>
          <p:spPr>
            <a:xfrm>
              <a:off x="1152525" y="375647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6;p43">
              <a:extLst>
                <a:ext uri="{FF2B5EF4-FFF2-40B4-BE49-F238E27FC236}">
                  <a16:creationId xmlns:a16="http://schemas.microsoft.com/office/drawing/2014/main" id="{9E61193A-156D-4380-BF6B-AC2DA2BBF494}"/>
                </a:ext>
              </a:extLst>
            </p:cNvPr>
            <p:cNvSpPr/>
            <p:nvPr/>
          </p:nvSpPr>
          <p:spPr>
            <a:xfrm>
              <a:off x="1152525" y="387425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67;p43">
              <a:extLst>
                <a:ext uri="{FF2B5EF4-FFF2-40B4-BE49-F238E27FC236}">
                  <a16:creationId xmlns:a16="http://schemas.microsoft.com/office/drawing/2014/main" id="{777B214D-58F3-4CA0-B612-3B1DB3DBF2BF}"/>
                </a:ext>
              </a:extLst>
            </p:cNvPr>
            <p:cNvSpPr/>
            <p:nvPr/>
          </p:nvSpPr>
          <p:spPr>
            <a:xfrm>
              <a:off x="2355425" y="3285350"/>
              <a:ext cx="42575" cy="44100"/>
            </a:xfrm>
            <a:custGeom>
              <a:avLst/>
              <a:gdLst/>
              <a:ahLst/>
              <a:cxnLst/>
              <a:rect l="l" t="t" r="r" b="b"/>
              <a:pathLst>
                <a:path w="1703" h="1764" extrusionOk="0">
                  <a:moveTo>
                    <a:pt x="852" y="0"/>
                  </a:moveTo>
                  <a:cubicBezTo>
                    <a:pt x="396" y="0"/>
                    <a:pt x="0" y="395"/>
                    <a:pt x="0" y="851"/>
                  </a:cubicBezTo>
                  <a:lnTo>
                    <a:pt x="0" y="912"/>
                  </a:lnTo>
                  <a:cubicBezTo>
                    <a:pt x="0" y="1399"/>
                    <a:pt x="396" y="1763"/>
                    <a:pt x="852" y="1763"/>
                  </a:cubicBezTo>
                  <a:cubicBezTo>
                    <a:pt x="1307" y="1763"/>
                    <a:pt x="1703" y="1399"/>
                    <a:pt x="1703" y="912"/>
                  </a:cubicBezTo>
                  <a:lnTo>
                    <a:pt x="1703" y="851"/>
                  </a:lnTo>
                  <a:cubicBezTo>
                    <a:pt x="1703" y="39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8;p43">
              <a:extLst>
                <a:ext uri="{FF2B5EF4-FFF2-40B4-BE49-F238E27FC236}">
                  <a16:creationId xmlns:a16="http://schemas.microsoft.com/office/drawing/2014/main" id="{D96CFA9F-788A-42FA-AA04-27A72B692296}"/>
                </a:ext>
              </a:extLst>
            </p:cNvPr>
            <p:cNvSpPr/>
            <p:nvPr/>
          </p:nvSpPr>
          <p:spPr>
            <a:xfrm>
              <a:off x="2355425" y="3403125"/>
              <a:ext cx="42575" cy="44100"/>
            </a:xfrm>
            <a:custGeom>
              <a:avLst/>
              <a:gdLst/>
              <a:ahLst/>
              <a:cxnLst/>
              <a:rect l="l" t="t" r="r" b="b"/>
              <a:pathLst>
                <a:path w="1703" h="1764" extrusionOk="0">
                  <a:moveTo>
                    <a:pt x="852" y="1"/>
                  </a:moveTo>
                  <a:cubicBezTo>
                    <a:pt x="396" y="1"/>
                    <a:pt x="0" y="365"/>
                    <a:pt x="0" y="852"/>
                  </a:cubicBezTo>
                  <a:lnTo>
                    <a:pt x="0" y="913"/>
                  </a:lnTo>
                  <a:cubicBezTo>
                    <a:pt x="0" y="1399"/>
                    <a:pt x="396" y="1764"/>
                    <a:pt x="852" y="1764"/>
                  </a:cubicBezTo>
                  <a:cubicBezTo>
                    <a:pt x="1307" y="1764"/>
                    <a:pt x="1703" y="1399"/>
                    <a:pt x="1703" y="913"/>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9;p43">
              <a:extLst>
                <a:ext uri="{FF2B5EF4-FFF2-40B4-BE49-F238E27FC236}">
                  <a16:creationId xmlns:a16="http://schemas.microsoft.com/office/drawing/2014/main" id="{18388A16-1D49-465F-8B46-F09F5758F272}"/>
                </a:ext>
              </a:extLst>
            </p:cNvPr>
            <p:cNvSpPr/>
            <p:nvPr/>
          </p:nvSpPr>
          <p:spPr>
            <a:xfrm>
              <a:off x="2355425" y="3520900"/>
              <a:ext cx="42575" cy="44100"/>
            </a:xfrm>
            <a:custGeom>
              <a:avLst/>
              <a:gdLst/>
              <a:ahLst/>
              <a:cxnLst/>
              <a:rect l="l" t="t" r="r" b="b"/>
              <a:pathLst>
                <a:path w="1703" h="1764" extrusionOk="0">
                  <a:moveTo>
                    <a:pt x="852" y="1"/>
                  </a:moveTo>
                  <a:cubicBezTo>
                    <a:pt x="396" y="1"/>
                    <a:pt x="0" y="366"/>
                    <a:pt x="0" y="852"/>
                  </a:cubicBezTo>
                  <a:lnTo>
                    <a:pt x="0" y="913"/>
                  </a:lnTo>
                  <a:cubicBezTo>
                    <a:pt x="0" y="1399"/>
                    <a:pt x="396" y="1764"/>
                    <a:pt x="852" y="1764"/>
                  </a:cubicBezTo>
                  <a:cubicBezTo>
                    <a:pt x="1307" y="1764"/>
                    <a:pt x="1703" y="139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70;p43">
              <a:extLst>
                <a:ext uri="{FF2B5EF4-FFF2-40B4-BE49-F238E27FC236}">
                  <a16:creationId xmlns:a16="http://schemas.microsoft.com/office/drawing/2014/main" id="{7EBA7C42-80D3-402F-9A45-FE493CD54C0A}"/>
                </a:ext>
              </a:extLst>
            </p:cNvPr>
            <p:cNvSpPr/>
            <p:nvPr/>
          </p:nvSpPr>
          <p:spPr>
            <a:xfrm>
              <a:off x="2355425" y="3638700"/>
              <a:ext cx="42575" cy="44100"/>
            </a:xfrm>
            <a:custGeom>
              <a:avLst/>
              <a:gdLst/>
              <a:ahLst/>
              <a:cxnLst/>
              <a:rect l="l" t="t" r="r" b="b"/>
              <a:pathLst>
                <a:path w="1703" h="1764" extrusionOk="0">
                  <a:moveTo>
                    <a:pt x="852" y="0"/>
                  </a:moveTo>
                  <a:cubicBezTo>
                    <a:pt x="396" y="0"/>
                    <a:pt x="0" y="365"/>
                    <a:pt x="0" y="851"/>
                  </a:cubicBezTo>
                  <a:lnTo>
                    <a:pt x="0" y="912"/>
                  </a:lnTo>
                  <a:cubicBezTo>
                    <a:pt x="0" y="1368"/>
                    <a:pt x="396" y="1763"/>
                    <a:pt x="852" y="1763"/>
                  </a:cubicBezTo>
                  <a:cubicBezTo>
                    <a:pt x="1307" y="1763"/>
                    <a:pt x="1703" y="1368"/>
                    <a:pt x="1703" y="912"/>
                  </a:cubicBezTo>
                  <a:lnTo>
                    <a:pt x="1703" y="851"/>
                  </a:lnTo>
                  <a:cubicBezTo>
                    <a:pt x="1703" y="36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71;p43">
              <a:extLst>
                <a:ext uri="{FF2B5EF4-FFF2-40B4-BE49-F238E27FC236}">
                  <a16:creationId xmlns:a16="http://schemas.microsoft.com/office/drawing/2014/main" id="{38BCEC7D-2799-4904-8D55-55D65EF3753C}"/>
                </a:ext>
              </a:extLst>
            </p:cNvPr>
            <p:cNvSpPr/>
            <p:nvPr/>
          </p:nvSpPr>
          <p:spPr>
            <a:xfrm>
              <a:off x="2355425" y="3756475"/>
              <a:ext cx="42575" cy="44100"/>
            </a:xfrm>
            <a:custGeom>
              <a:avLst/>
              <a:gdLst/>
              <a:ahLst/>
              <a:cxnLst/>
              <a:rect l="l" t="t" r="r" b="b"/>
              <a:pathLst>
                <a:path w="1703" h="1764" extrusionOk="0">
                  <a:moveTo>
                    <a:pt x="852" y="1"/>
                  </a:moveTo>
                  <a:cubicBezTo>
                    <a:pt x="396" y="1"/>
                    <a:pt x="0" y="365"/>
                    <a:pt x="0" y="852"/>
                  </a:cubicBezTo>
                  <a:lnTo>
                    <a:pt x="0" y="912"/>
                  </a:lnTo>
                  <a:cubicBezTo>
                    <a:pt x="0" y="1368"/>
                    <a:pt x="396" y="1764"/>
                    <a:pt x="852" y="1764"/>
                  </a:cubicBezTo>
                  <a:cubicBezTo>
                    <a:pt x="1307" y="1764"/>
                    <a:pt x="1703" y="1368"/>
                    <a:pt x="1703" y="912"/>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72;p43">
              <a:extLst>
                <a:ext uri="{FF2B5EF4-FFF2-40B4-BE49-F238E27FC236}">
                  <a16:creationId xmlns:a16="http://schemas.microsoft.com/office/drawing/2014/main" id="{C2FB8580-A696-43C5-84CA-B36344A9CE5A}"/>
                </a:ext>
              </a:extLst>
            </p:cNvPr>
            <p:cNvSpPr/>
            <p:nvPr/>
          </p:nvSpPr>
          <p:spPr>
            <a:xfrm>
              <a:off x="2355425" y="3874250"/>
              <a:ext cx="42575" cy="44100"/>
            </a:xfrm>
            <a:custGeom>
              <a:avLst/>
              <a:gdLst/>
              <a:ahLst/>
              <a:cxnLst/>
              <a:rect l="l" t="t" r="r" b="b"/>
              <a:pathLst>
                <a:path w="1703" h="1764" extrusionOk="0">
                  <a:moveTo>
                    <a:pt x="852" y="1"/>
                  </a:moveTo>
                  <a:cubicBezTo>
                    <a:pt x="396" y="1"/>
                    <a:pt x="0" y="366"/>
                    <a:pt x="0" y="852"/>
                  </a:cubicBezTo>
                  <a:lnTo>
                    <a:pt x="0" y="913"/>
                  </a:lnTo>
                  <a:cubicBezTo>
                    <a:pt x="0" y="1369"/>
                    <a:pt x="396" y="1764"/>
                    <a:pt x="852" y="1764"/>
                  </a:cubicBezTo>
                  <a:cubicBezTo>
                    <a:pt x="1307" y="1764"/>
                    <a:pt x="1703" y="136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73;p43">
              <a:extLst>
                <a:ext uri="{FF2B5EF4-FFF2-40B4-BE49-F238E27FC236}">
                  <a16:creationId xmlns:a16="http://schemas.microsoft.com/office/drawing/2014/main" id="{DBDEC36A-1D45-45B3-AAEC-35835BBC71DB}"/>
                </a:ext>
              </a:extLst>
            </p:cNvPr>
            <p:cNvSpPr/>
            <p:nvPr/>
          </p:nvSpPr>
          <p:spPr>
            <a:xfrm>
              <a:off x="1152525" y="4037625"/>
              <a:ext cx="1245475" cy="424050"/>
            </a:xfrm>
            <a:custGeom>
              <a:avLst/>
              <a:gdLst/>
              <a:ahLst/>
              <a:cxnLst/>
              <a:rect l="l" t="t" r="r" b="b"/>
              <a:pathLst>
                <a:path w="49819" h="16962" extrusionOk="0">
                  <a:moveTo>
                    <a:pt x="2827" y="1"/>
                  </a:moveTo>
                  <a:cubicBezTo>
                    <a:pt x="1277" y="1"/>
                    <a:pt x="0" y="1278"/>
                    <a:pt x="0" y="2828"/>
                  </a:cubicBezTo>
                  <a:lnTo>
                    <a:pt x="0" y="14135"/>
                  </a:lnTo>
                  <a:cubicBezTo>
                    <a:pt x="0" y="15685"/>
                    <a:pt x="1277" y="16962"/>
                    <a:pt x="2827" y="16962"/>
                  </a:cubicBezTo>
                  <a:lnTo>
                    <a:pt x="46992" y="16962"/>
                  </a:lnTo>
                  <a:cubicBezTo>
                    <a:pt x="48542" y="16962"/>
                    <a:pt x="49819" y="15685"/>
                    <a:pt x="49819" y="14135"/>
                  </a:cubicBezTo>
                  <a:lnTo>
                    <a:pt x="49819" y="2828"/>
                  </a:lnTo>
                  <a:cubicBezTo>
                    <a:pt x="49819" y="1278"/>
                    <a:pt x="48542" y="1"/>
                    <a:pt x="46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74;p43">
              <a:extLst>
                <a:ext uri="{FF2B5EF4-FFF2-40B4-BE49-F238E27FC236}">
                  <a16:creationId xmlns:a16="http://schemas.microsoft.com/office/drawing/2014/main" id="{E97ECE2E-C68D-4759-BA6C-28A2D49FFEB1}"/>
                </a:ext>
              </a:extLst>
            </p:cNvPr>
            <p:cNvSpPr/>
            <p:nvPr/>
          </p:nvSpPr>
          <p:spPr>
            <a:xfrm>
              <a:off x="1186700" y="4046000"/>
              <a:ext cx="408100" cy="407325"/>
            </a:xfrm>
            <a:custGeom>
              <a:avLst/>
              <a:gdLst/>
              <a:ahLst/>
              <a:cxnLst/>
              <a:rect l="l" t="t" r="r" b="b"/>
              <a:pathLst>
                <a:path w="16324" h="16293" extrusionOk="0">
                  <a:moveTo>
                    <a:pt x="8147" y="2766"/>
                  </a:moveTo>
                  <a:cubicBezTo>
                    <a:pt x="11126" y="2766"/>
                    <a:pt x="13557" y="5168"/>
                    <a:pt x="13557" y="8146"/>
                  </a:cubicBezTo>
                  <a:cubicBezTo>
                    <a:pt x="13557" y="11125"/>
                    <a:pt x="11126" y="13526"/>
                    <a:pt x="8147" y="13526"/>
                  </a:cubicBezTo>
                  <a:cubicBezTo>
                    <a:pt x="5199" y="13526"/>
                    <a:pt x="2767" y="11125"/>
                    <a:pt x="2767" y="8146"/>
                  </a:cubicBezTo>
                  <a:cubicBezTo>
                    <a:pt x="2767" y="5168"/>
                    <a:pt x="5168" y="2766"/>
                    <a:pt x="8147" y="2766"/>
                  </a:cubicBezTo>
                  <a:close/>
                  <a:moveTo>
                    <a:pt x="8147" y="0"/>
                  </a:moveTo>
                  <a:cubicBezTo>
                    <a:pt x="3648" y="0"/>
                    <a:pt x="1" y="3648"/>
                    <a:pt x="1" y="8146"/>
                  </a:cubicBezTo>
                  <a:cubicBezTo>
                    <a:pt x="1" y="12645"/>
                    <a:pt x="3648" y="16292"/>
                    <a:pt x="8147" y="16292"/>
                  </a:cubicBezTo>
                  <a:cubicBezTo>
                    <a:pt x="12645" y="16292"/>
                    <a:pt x="16323" y="12645"/>
                    <a:pt x="16323" y="8146"/>
                  </a:cubicBezTo>
                  <a:cubicBezTo>
                    <a:pt x="16323" y="3648"/>
                    <a:pt x="12645" y="0"/>
                    <a:pt x="8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75;p43">
              <a:extLst>
                <a:ext uri="{FF2B5EF4-FFF2-40B4-BE49-F238E27FC236}">
                  <a16:creationId xmlns:a16="http://schemas.microsoft.com/office/drawing/2014/main" id="{35FAF1F4-0A6D-4F63-A665-E723BB613270}"/>
                </a:ext>
              </a:extLst>
            </p:cNvPr>
            <p:cNvSpPr/>
            <p:nvPr/>
          </p:nvSpPr>
          <p:spPr>
            <a:xfrm>
              <a:off x="1373650" y="4129575"/>
              <a:ext cx="32700" cy="104125"/>
            </a:xfrm>
            <a:custGeom>
              <a:avLst/>
              <a:gdLst/>
              <a:ahLst/>
              <a:cxnLst/>
              <a:rect l="l" t="t" r="r" b="b"/>
              <a:pathLst>
                <a:path w="1308" h="4165" extrusionOk="0">
                  <a:moveTo>
                    <a:pt x="669" y="1"/>
                  </a:moveTo>
                  <a:cubicBezTo>
                    <a:pt x="304" y="1"/>
                    <a:pt x="0" y="305"/>
                    <a:pt x="0" y="639"/>
                  </a:cubicBezTo>
                  <a:lnTo>
                    <a:pt x="0" y="3496"/>
                  </a:lnTo>
                  <a:cubicBezTo>
                    <a:pt x="0" y="3861"/>
                    <a:pt x="304" y="4165"/>
                    <a:pt x="669" y="4165"/>
                  </a:cubicBezTo>
                  <a:cubicBezTo>
                    <a:pt x="1003" y="4165"/>
                    <a:pt x="1307" y="3861"/>
                    <a:pt x="1307" y="3496"/>
                  </a:cubicBezTo>
                  <a:lnTo>
                    <a:pt x="1307" y="639"/>
                  </a:lnTo>
                  <a:cubicBezTo>
                    <a:pt x="1307" y="305"/>
                    <a:pt x="1003"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76;p43">
              <a:extLst>
                <a:ext uri="{FF2B5EF4-FFF2-40B4-BE49-F238E27FC236}">
                  <a16:creationId xmlns:a16="http://schemas.microsoft.com/office/drawing/2014/main" id="{D9B52A61-B09E-46B0-9932-24AA0E92A455}"/>
                </a:ext>
              </a:extLst>
            </p:cNvPr>
            <p:cNvSpPr/>
            <p:nvPr/>
          </p:nvSpPr>
          <p:spPr>
            <a:xfrm>
              <a:off x="1373650" y="4264850"/>
              <a:ext cx="32700" cy="104125"/>
            </a:xfrm>
            <a:custGeom>
              <a:avLst/>
              <a:gdLst/>
              <a:ahLst/>
              <a:cxnLst/>
              <a:rect l="l" t="t" r="r" b="b"/>
              <a:pathLst>
                <a:path w="1308" h="4165" extrusionOk="0">
                  <a:moveTo>
                    <a:pt x="669" y="0"/>
                  </a:moveTo>
                  <a:cubicBezTo>
                    <a:pt x="304" y="0"/>
                    <a:pt x="0" y="304"/>
                    <a:pt x="0" y="639"/>
                  </a:cubicBezTo>
                  <a:lnTo>
                    <a:pt x="0" y="3496"/>
                  </a:lnTo>
                  <a:cubicBezTo>
                    <a:pt x="0" y="3860"/>
                    <a:pt x="304" y="4164"/>
                    <a:pt x="669" y="4164"/>
                  </a:cubicBezTo>
                  <a:cubicBezTo>
                    <a:pt x="1003" y="4164"/>
                    <a:pt x="1307" y="3860"/>
                    <a:pt x="1307" y="3496"/>
                  </a:cubicBezTo>
                  <a:lnTo>
                    <a:pt x="1307" y="639"/>
                  </a:lnTo>
                  <a:cubicBezTo>
                    <a:pt x="1307" y="304"/>
                    <a:pt x="1003"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77;p43">
              <a:extLst>
                <a:ext uri="{FF2B5EF4-FFF2-40B4-BE49-F238E27FC236}">
                  <a16:creationId xmlns:a16="http://schemas.microsoft.com/office/drawing/2014/main" id="{694C9536-7CEF-42CC-844E-244ADC57A51D}"/>
                </a:ext>
              </a:extLst>
            </p:cNvPr>
            <p:cNvSpPr/>
            <p:nvPr/>
          </p:nvSpPr>
          <p:spPr>
            <a:xfrm>
              <a:off x="1270300" y="4232925"/>
              <a:ext cx="104125" cy="32700"/>
            </a:xfrm>
            <a:custGeom>
              <a:avLst/>
              <a:gdLst/>
              <a:ahLst/>
              <a:cxnLst/>
              <a:rect l="l" t="t" r="r" b="b"/>
              <a:pathLst>
                <a:path w="4165" h="1308" extrusionOk="0">
                  <a:moveTo>
                    <a:pt x="669" y="1"/>
                  </a:moveTo>
                  <a:cubicBezTo>
                    <a:pt x="304" y="1"/>
                    <a:pt x="0" y="305"/>
                    <a:pt x="0" y="639"/>
                  </a:cubicBezTo>
                  <a:cubicBezTo>
                    <a:pt x="0" y="1004"/>
                    <a:pt x="304" y="1308"/>
                    <a:pt x="669" y="1308"/>
                  </a:cubicBezTo>
                  <a:lnTo>
                    <a:pt x="3526" y="1308"/>
                  </a:lnTo>
                  <a:cubicBezTo>
                    <a:pt x="3861" y="1308"/>
                    <a:pt x="4165" y="1004"/>
                    <a:pt x="4165" y="639"/>
                  </a:cubicBezTo>
                  <a:cubicBezTo>
                    <a:pt x="4165" y="305"/>
                    <a:pt x="3861" y="1"/>
                    <a:pt x="3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78;p43">
              <a:extLst>
                <a:ext uri="{FF2B5EF4-FFF2-40B4-BE49-F238E27FC236}">
                  <a16:creationId xmlns:a16="http://schemas.microsoft.com/office/drawing/2014/main" id="{6987B9D3-AB72-4FF5-8F70-A2184D8079AF}"/>
                </a:ext>
              </a:extLst>
            </p:cNvPr>
            <p:cNvSpPr/>
            <p:nvPr/>
          </p:nvSpPr>
          <p:spPr>
            <a:xfrm>
              <a:off x="1405550"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79;p43">
              <a:extLst>
                <a:ext uri="{FF2B5EF4-FFF2-40B4-BE49-F238E27FC236}">
                  <a16:creationId xmlns:a16="http://schemas.microsoft.com/office/drawing/2014/main" id="{F664C6FA-E30A-4635-93B3-8C1C59BEC591}"/>
                </a:ext>
              </a:extLst>
            </p:cNvPr>
            <p:cNvSpPr/>
            <p:nvPr/>
          </p:nvSpPr>
          <p:spPr>
            <a:xfrm>
              <a:off x="1619850" y="4046000"/>
              <a:ext cx="408075" cy="407325"/>
            </a:xfrm>
            <a:custGeom>
              <a:avLst/>
              <a:gdLst/>
              <a:ahLst/>
              <a:cxnLst/>
              <a:rect l="l" t="t" r="r" b="b"/>
              <a:pathLst>
                <a:path w="16323" h="16293" extrusionOk="0">
                  <a:moveTo>
                    <a:pt x="8146" y="2766"/>
                  </a:moveTo>
                  <a:cubicBezTo>
                    <a:pt x="11125" y="2766"/>
                    <a:pt x="13557" y="5168"/>
                    <a:pt x="13557" y="8146"/>
                  </a:cubicBezTo>
                  <a:cubicBezTo>
                    <a:pt x="13557" y="11125"/>
                    <a:pt x="11125" y="13526"/>
                    <a:pt x="8146" y="13526"/>
                  </a:cubicBezTo>
                  <a:cubicBezTo>
                    <a:pt x="5198" y="13526"/>
                    <a:pt x="2766" y="11125"/>
                    <a:pt x="2766" y="8146"/>
                  </a:cubicBezTo>
                  <a:cubicBezTo>
                    <a:pt x="2766" y="5168"/>
                    <a:pt x="5168" y="2766"/>
                    <a:pt x="8146" y="2766"/>
                  </a:cubicBezTo>
                  <a:close/>
                  <a:moveTo>
                    <a:pt x="8146" y="0"/>
                  </a:moveTo>
                  <a:cubicBezTo>
                    <a:pt x="3648" y="0"/>
                    <a:pt x="0" y="3648"/>
                    <a:pt x="0" y="8146"/>
                  </a:cubicBezTo>
                  <a:cubicBezTo>
                    <a:pt x="0" y="12645"/>
                    <a:pt x="3648" y="16292"/>
                    <a:pt x="8146" y="16292"/>
                  </a:cubicBezTo>
                  <a:cubicBezTo>
                    <a:pt x="12645" y="16292"/>
                    <a:pt x="16323" y="12645"/>
                    <a:pt x="16323" y="8146"/>
                  </a:cubicBezTo>
                  <a:cubicBezTo>
                    <a:pt x="16323" y="3648"/>
                    <a:pt x="12645" y="0"/>
                    <a:pt x="8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80;p43">
              <a:extLst>
                <a:ext uri="{FF2B5EF4-FFF2-40B4-BE49-F238E27FC236}">
                  <a16:creationId xmlns:a16="http://schemas.microsoft.com/office/drawing/2014/main" id="{B95511A5-0EAB-4CD3-A059-E1089024B5FB}"/>
                </a:ext>
              </a:extLst>
            </p:cNvPr>
            <p:cNvSpPr/>
            <p:nvPr/>
          </p:nvSpPr>
          <p:spPr>
            <a:xfrm>
              <a:off x="1806775" y="4129575"/>
              <a:ext cx="32700" cy="104125"/>
            </a:xfrm>
            <a:custGeom>
              <a:avLst/>
              <a:gdLst/>
              <a:ahLst/>
              <a:cxnLst/>
              <a:rect l="l" t="t" r="r" b="b"/>
              <a:pathLst>
                <a:path w="1308" h="4165" extrusionOk="0">
                  <a:moveTo>
                    <a:pt x="669" y="1"/>
                  </a:moveTo>
                  <a:cubicBezTo>
                    <a:pt x="305" y="1"/>
                    <a:pt x="1" y="305"/>
                    <a:pt x="1" y="639"/>
                  </a:cubicBezTo>
                  <a:lnTo>
                    <a:pt x="1" y="3496"/>
                  </a:lnTo>
                  <a:cubicBezTo>
                    <a:pt x="1" y="3861"/>
                    <a:pt x="305" y="4165"/>
                    <a:pt x="669" y="4165"/>
                  </a:cubicBezTo>
                  <a:cubicBezTo>
                    <a:pt x="1004" y="4165"/>
                    <a:pt x="1308" y="3861"/>
                    <a:pt x="1308" y="3496"/>
                  </a:cubicBezTo>
                  <a:lnTo>
                    <a:pt x="1308" y="639"/>
                  </a:lnTo>
                  <a:cubicBezTo>
                    <a:pt x="1308" y="305"/>
                    <a:pt x="100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81;p43">
              <a:extLst>
                <a:ext uri="{FF2B5EF4-FFF2-40B4-BE49-F238E27FC236}">
                  <a16:creationId xmlns:a16="http://schemas.microsoft.com/office/drawing/2014/main" id="{3DB54344-7EA0-4C5F-9B53-0914E68E5314}"/>
                </a:ext>
              </a:extLst>
            </p:cNvPr>
            <p:cNvSpPr/>
            <p:nvPr/>
          </p:nvSpPr>
          <p:spPr>
            <a:xfrm>
              <a:off x="1806775" y="4264850"/>
              <a:ext cx="32700" cy="104125"/>
            </a:xfrm>
            <a:custGeom>
              <a:avLst/>
              <a:gdLst/>
              <a:ahLst/>
              <a:cxnLst/>
              <a:rect l="l" t="t" r="r" b="b"/>
              <a:pathLst>
                <a:path w="1308" h="4165" extrusionOk="0">
                  <a:moveTo>
                    <a:pt x="669" y="0"/>
                  </a:moveTo>
                  <a:cubicBezTo>
                    <a:pt x="305" y="0"/>
                    <a:pt x="1" y="304"/>
                    <a:pt x="1" y="639"/>
                  </a:cubicBezTo>
                  <a:lnTo>
                    <a:pt x="1" y="3496"/>
                  </a:lnTo>
                  <a:cubicBezTo>
                    <a:pt x="1" y="3860"/>
                    <a:pt x="305" y="4164"/>
                    <a:pt x="669" y="4164"/>
                  </a:cubicBezTo>
                  <a:cubicBezTo>
                    <a:pt x="1004" y="4164"/>
                    <a:pt x="1308" y="3860"/>
                    <a:pt x="1308" y="3496"/>
                  </a:cubicBezTo>
                  <a:lnTo>
                    <a:pt x="1308" y="639"/>
                  </a:lnTo>
                  <a:cubicBezTo>
                    <a:pt x="1308" y="304"/>
                    <a:pt x="1004"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82;p43">
              <a:extLst>
                <a:ext uri="{FF2B5EF4-FFF2-40B4-BE49-F238E27FC236}">
                  <a16:creationId xmlns:a16="http://schemas.microsoft.com/office/drawing/2014/main" id="{564DA495-4A35-4B65-AA2F-C6A053D83775}"/>
                </a:ext>
              </a:extLst>
            </p:cNvPr>
            <p:cNvSpPr/>
            <p:nvPr/>
          </p:nvSpPr>
          <p:spPr>
            <a:xfrm>
              <a:off x="1703425"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83;p43">
              <a:extLst>
                <a:ext uri="{FF2B5EF4-FFF2-40B4-BE49-F238E27FC236}">
                  <a16:creationId xmlns:a16="http://schemas.microsoft.com/office/drawing/2014/main" id="{EF80540C-8A96-4B11-98D3-DBD81D1BD7B6}"/>
                </a:ext>
              </a:extLst>
            </p:cNvPr>
            <p:cNvSpPr/>
            <p:nvPr/>
          </p:nvSpPr>
          <p:spPr>
            <a:xfrm>
              <a:off x="1838700" y="4232925"/>
              <a:ext cx="104125" cy="32700"/>
            </a:xfrm>
            <a:custGeom>
              <a:avLst/>
              <a:gdLst/>
              <a:ahLst/>
              <a:cxnLst/>
              <a:rect l="l" t="t" r="r" b="b"/>
              <a:pathLst>
                <a:path w="4165" h="1308" extrusionOk="0">
                  <a:moveTo>
                    <a:pt x="639" y="1"/>
                  </a:moveTo>
                  <a:cubicBezTo>
                    <a:pt x="304" y="1"/>
                    <a:pt x="0" y="305"/>
                    <a:pt x="0" y="639"/>
                  </a:cubicBezTo>
                  <a:cubicBezTo>
                    <a:pt x="0" y="1004"/>
                    <a:pt x="304" y="1308"/>
                    <a:pt x="639" y="1308"/>
                  </a:cubicBezTo>
                  <a:lnTo>
                    <a:pt x="3496" y="1308"/>
                  </a:lnTo>
                  <a:cubicBezTo>
                    <a:pt x="3861" y="1308"/>
                    <a:pt x="4165" y="1004"/>
                    <a:pt x="4165" y="639"/>
                  </a:cubicBezTo>
                  <a:cubicBezTo>
                    <a:pt x="4165" y="305"/>
                    <a:pt x="3861" y="1"/>
                    <a:pt x="3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84;p43">
              <a:extLst>
                <a:ext uri="{FF2B5EF4-FFF2-40B4-BE49-F238E27FC236}">
                  <a16:creationId xmlns:a16="http://schemas.microsoft.com/office/drawing/2014/main" id="{44696B8B-27BA-4A07-9497-CAB9238358A6}"/>
                </a:ext>
              </a:extLst>
            </p:cNvPr>
            <p:cNvSpPr/>
            <p:nvPr/>
          </p:nvSpPr>
          <p:spPr>
            <a:xfrm>
              <a:off x="2072750" y="4096150"/>
              <a:ext cx="290300" cy="76775"/>
            </a:xfrm>
            <a:custGeom>
              <a:avLst/>
              <a:gdLst/>
              <a:ahLst/>
              <a:cxnLst/>
              <a:rect l="l" t="t" r="r" b="b"/>
              <a:pathLst>
                <a:path w="11612" h="3071" extrusionOk="0">
                  <a:moveTo>
                    <a:pt x="699" y="0"/>
                  </a:moveTo>
                  <a:cubicBezTo>
                    <a:pt x="304" y="0"/>
                    <a:pt x="0" y="304"/>
                    <a:pt x="0" y="700"/>
                  </a:cubicBezTo>
                  <a:lnTo>
                    <a:pt x="0" y="2371"/>
                  </a:lnTo>
                  <a:cubicBezTo>
                    <a:pt x="0" y="2766"/>
                    <a:pt x="304" y="3070"/>
                    <a:pt x="699" y="3070"/>
                  </a:cubicBezTo>
                  <a:lnTo>
                    <a:pt x="10943" y="3070"/>
                  </a:lnTo>
                  <a:cubicBezTo>
                    <a:pt x="11307" y="3070"/>
                    <a:pt x="11611" y="2766"/>
                    <a:pt x="11611" y="2371"/>
                  </a:cubicBezTo>
                  <a:lnTo>
                    <a:pt x="11611" y="700"/>
                  </a:lnTo>
                  <a:cubicBezTo>
                    <a:pt x="11611" y="304"/>
                    <a:pt x="11307" y="0"/>
                    <a:pt x="10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85;p43">
              <a:extLst>
                <a:ext uri="{FF2B5EF4-FFF2-40B4-BE49-F238E27FC236}">
                  <a16:creationId xmlns:a16="http://schemas.microsoft.com/office/drawing/2014/main" id="{352CDB6D-C15C-4D51-8975-5882486877E1}"/>
                </a:ext>
              </a:extLst>
            </p:cNvPr>
            <p:cNvSpPr/>
            <p:nvPr/>
          </p:nvSpPr>
          <p:spPr>
            <a:xfrm>
              <a:off x="2082625" y="4121525"/>
              <a:ext cx="268275" cy="26325"/>
            </a:xfrm>
            <a:custGeom>
              <a:avLst/>
              <a:gdLst/>
              <a:ahLst/>
              <a:cxnLst/>
              <a:rect l="l" t="t" r="r" b="b"/>
              <a:pathLst>
                <a:path w="10731" h="1053" extrusionOk="0">
                  <a:moveTo>
                    <a:pt x="8218" y="0"/>
                  </a:moveTo>
                  <a:cubicBezTo>
                    <a:pt x="7839" y="0"/>
                    <a:pt x="7463" y="143"/>
                    <a:pt x="7174" y="414"/>
                  </a:cubicBezTo>
                  <a:cubicBezTo>
                    <a:pt x="6931" y="657"/>
                    <a:pt x="6619" y="779"/>
                    <a:pt x="6308" y="779"/>
                  </a:cubicBezTo>
                  <a:cubicBezTo>
                    <a:pt x="5996" y="779"/>
                    <a:pt x="5684" y="657"/>
                    <a:pt x="5441" y="414"/>
                  </a:cubicBezTo>
                  <a:cubicBezTo>
                    <a:pt x="5152" y="140"/>
                    <a:pt x="4773" y="4"/>
                    <a:pt x="4393" y="4"/>
                  </a:cubicBezTo>
                  <a:cubicBezTo>
                    <a:pt x="4013" y="4"/>
                    <a:pt x="3633" y="140"/>
                    <a:pt x="3344" y="414"/>
                  </a:cubicBezTo>
                  <a:cubicBezTo>
                    <a:pt x="3109" y="649"/>
                    <a:pt x="2799" y="770"/>
                    <a:pt x="2478" y="770"/>
                  </a:cubicBezTo>
                  <a:cubicBezTo>
                    <a:pt x="2300" y="770"/>
                    <a:pt x="2119" y="733"/>
                    <a:pt x="1946" y="657"/>
                  </a:cubicBezTo>
                  <a:cubicBezTo>
                    <a:pt x="1581" y="475"/>
                    <a:pt x="1125" y="384"/>
                    <a:pt x="639" y="384"/>
                  </a:cubicBezTo>
                  <a:lnTo>
                    <a:pt x="122" y="384"/>
                  </a:lnTo>
                  <a:cubicBezTo>
                    <a:pt x="61" y="384"/>
                    <a:pt x="0" y="444"/>
                    <a:pt x="0" y="505"/>
                  </a:cubicBezTo>
                  <a:cubicBezTo>
                    <a:pt x="0" y="596"/>
                    <a:pt x="61" y="657"/>
                    <a:pt x="122" y="657"/>
                  </a:cubicBezTo>
                  <a:lnTo>
                    <a:pt x="639" y="657"/>
                  </a:lnTo>
                  <a:cubicBezTo>
                    <a:pt x="1095" y="657"/>
                    <a:pt x="1490" y="748"/>
                    <a:pt x="1855" y="900"/>
                  </a:cubicBezTo>
                  <a:cubicBezTo>
                    <a:pt x="2037" y="992"/>
                    <a:pt x="2280" y="1052"/>
                    <a:pt x="2493" y="1052"/>
                  </a:cubicBezTo>
                  <a:cubicBezTo>
                    <a:pt x="2858" y="1052"/>
                    <a:pt x="3253" y="900"/>
                    <a:pt x="3526" y="627"/>
                  </a:cubicBezTo>
                  <a:cubicBezTo>
                    <a:pt x="3769" y="384"/>
                    <a:pt x="4081" y="262"/>
                    <a:pt x="4393" y="262"/>
                  </a:cubicBezTo>
                  <a:cubicBezTo>
                    <a:pt x="4704" y="262"/>
                    <a:pt x="5016" y="384"/>
                    <a:pt x="5259" y="627"/>
                  </a:cubicBezTo>
                  <a:cubicBezTo>
                    <a:pt x="5544" y="912"/>
                    <a:pt x="5917" y="1049"/>
                    <a:pt x="6292" y="1049"/>
                  </a:cubicBezTo>
                  <a:cubicBezTo>
                    <a:pt x="6677" y="1049"/>
                    <a:pt x="7064" y="904"/>
                    <a:pt x="7356" y="627"/>
                  </a:cubicBezTo>
                  <a:cubicBezTo>
                    <a:pt x="7596" y="387"/>
                    <a:pt x="7915" y="270"/>
                    <a:pt x="8237" y="270"/>
                  </a:cubicBezTo>
                  <a:cubicBezTo>
                    <a:pt x="8445" y="270"/>
                    <a:pt x="8655" y="319"/>
                    <a:pt x="8846" y="414"/>
                  </a:cubicBezTo>
                  <a:cubicBezTo>
                    <a:pt x="9119" y="566"/>
                    <a:pt x="9393" y="657"/>
                    <a:pt x="9666" y="657"/>
                  </a:cubicBezTo>
                  <a:lnTo>
                    <a:pt x="10609" y="657"/>
                  </a:lnTo>
                  <a:cubicBezTo>
                    <a:pt x="10669" y="657"/>
                    <a:pt x="10730" y="596"/>
                    <a:pt x="10730" y="536"/>
                  </a:cubicBezTo>
                  <a:cubicBezTo>
                    <a:pt x="10730" y="444"/>
                    <a:pt x="10669" y="384"/>
                    <a:pt x="10609" y="384"/>
                  </a:cubicBezTo>
                  <a:lnTo>
                    <a:pt x="9666" y="384"/>
                  </a:lnTo>
                  <a:cubicBezTo>
                    <a:pt x="9453" y="384"/>
                    <a:pt x="9210" y="323"/>
                    <a:pt x="8967" y="201"/>
                  </a:cubicBezTo>
                  <a:cubicBezTo>
                    <a:pt x="8734" y="66"/>
                    <a:pt x="8475" y="0"/>
                    <a:pt x="8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86;p43">
              <a:extLst>
                <a:ext uri="{FF2B5EF4-FFF2-40B4-BE49-F238E27FC236}">
                  <a16:creationId xmlns:a16="http://schemas.microsoft.com/office/drawing/2014/main" id="{2F4D89F5-7787-4D9F-8EB0-15705B7D0DD2}"/>
                </a:ext>
              </a:extLst>
            </p:cNvPr>
            <p:cNvSpPr/>
            <p:nvPr/>
          </p:nvSpPr>
          <p:spPr>
            <a:xfrm>
              <a:off x="2072750" y="4396300"/>
              <a:ext cx="194550" cy="23575"/>
            </a:xfrm>
            <a:custGeom>
              <a:avLst/>
              <a:gdLst/>
              <a:ahLst/>
              <a:cxnLst/>
              <a:rect l="l" t="t" r="r" b="b"/>
              <a:pathLst>
                <a:path w="7782" h="943" extrusionOk="0">
                  <a:moveTo>
                    <a:pt x="487" y="1"/>
                  </a:moveTo>
                  <a:cubicBezTo>
                    <a:pt x="213" y="1"/>
                    <a:pt x="0" y="213"/>
                    <a:pt x="0" y="487"/>
                  </a:cubicBezTo>
                  <a:cubicBezTo>
                    <a:pt x="0" y="730"/>
                    <a:pt x="213" y="943"/>
                    <a:pt x="487" y="943"/>
                  </a:cubicBezTo>
                  <a:lnTo>
                    <a:pt x="7326" y="943"/>
                  </a:lnTo>
                  <a:cubicBezTo>
                    <a:pt x="7569" y="943"/>
                    <a:pt x="7782" y="730"/>
                    <a:pt x="7782" y="487"/>
                  </a:cubicBezTo>
                  <a:cubicBezTo>
                    <a:pt x="7782" y="213"/>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87;p43">
              <a:extLst>
                <a:ext uri="{FF2B5EF4-FFF2-40B4-BE49-F238E27FC236}">
                  <a16:creationId xmlns:a16="http://schemas.microsoft.com/office/drawing/2014/main" id="{FC496C4E-1AC4-4DEA-9C6E-BD75BB66EFF7}"/>
                </a:ext>
              </a:extLst>
            </p:cNvPr>
            <p:cNvSpPr/>
            <p:nvPr/>
          </p:nvSpPr>
          <p:spPr>
            <a:xfrm>
              <a:off x="2072750" y="4334000"/>
              <a:ext cx="194550" cy="23575"/>
            </a:xfrm>
            <a:custGeom>
              <a:avLst/>
              <a:gdLst/>
              <a:ahLst/>
              <a:cxnLst/>
              <a:rect l="l" t="t" r="r" b="b"/>
              <a:pathLst>
                <a:path w="7782" h="943" extrusionOk="0">
                  <a:moveTo>
                    <a:pt x="487" y="0"/>
                  </a:moveTo>
                  <a:cubicBezTo>
                    <a:pt x="213" y="0"/>
                    <a:pt x="0" y="213"/>
                    <a:pt x="0" y="487"/>
                  </a:cubicBezTo>
                  <a:cubicBezTo>
                    <a:pt x="0" y="730"/>
                    <a:pt x="213" y="942"/>
                    <a:pt x="487" y="942"/>
                  </a:cubicBezTo>
                  <a:lnTo>
                    <a:pt x="7326" y="942"/>
                  </a:lnTo>
                  <a:cubicBezTo>
                    <a:pt x="7569" y="942"/>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88;p43">
              <a:extLst>
                <a:ext uri="{FF2B5EF4-FFF2-40B4-BE49-F238E27FC236}">
                  <a16:creationId xmlns:a16="http://schemas.microsoft.com/office/drawing/2014/main" id="{4518D330-5D1C-4BCE-A161-E6BAEA7A6774}"/>
                </a:ext>
              </a:extLst>
            </p:cNvPr>
            <p:cNvSpPr/>
            <p:nvPr/>
          </p:nvSpPr>
          <p:spPr>
            <a:xfrm>
              <a:off x="2072750" y="4271675"/>
              <a:ext cx="194550" cy="23600"/>
            </a:xfrm>
            <a:custGeom>
              <a:avLst/>
              <a:gdLst/>
              <a:ahLst/>
              <a:cxnLst/>
              <a:rect l="l" t="t" r="r" b="b"/>
              <a:pathLst>
                <a:path w="7782" h="944" extrusionOk="0">
                  <a:moveTo>
                    <a:pt x="487" y="1"/>
                  </a:moveTo>
                  <a:cubicBezTo>
                    <a:pt x="213" y="1"/>
                    <a:pt x="0" y="214"/>
                    <a:pt x="0" y="487"/>
                  </a:cubicBezTo>
                  <a:cubicBezTo>
                    <a:pt x="0" y="730"/>
                    <a:pt x="213" y="943"/>
                    <a:pt x="487" y="943"/>
                  </a:cubicBezTo>
                  <a:lnTo>
                    <a:pt x="7326" y="943"/>
                  </a:lnTo>
                  <a:cubicBezTo>
                    <a:pt x="7569" y="943"/>
                    <a:pt x="7782" y="730"/>
                    <a:pt x="7782" y="487"/>
                  </a:cubicBezTo>
                  <a:cubicBezTo>
                    <a:pt x="7782" y="214"/>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89;p43">
              <a:extLst>
                <a:ext uri="{FF2B5EF4-FFF2-40B4-BE49-F238E27FC236}">
                  <a16:creationId xmlns:a16="http://schemas.microsoft.com/office/drawing/2014/main" id="{81F651D1-54A2-4961-836A-E19BFBED1C83}"/>
                </a:ext>
              </a:extLst>
            </p:cNvPr>
            <p:cNvSpPr/>
            <p:nvPr/>
          </p:nvSpPr>
          <p:spPr>
            <a:xfrm>
              <a:off x="2072750" y="4209375"/>
              <a:ext cx="194550" cy="23575"/>
            </a:xfrm>
            <a:custGeom>
              <a:avLst/>
              <a:gdLst/>
              <a:ahLst/>
              <a:cxnLst/>
              <a:rect l="l" t="t" r="r" b="b"/>
              <a:pathLst>
                <a:path w="7782" h="943" extrusionOk="0">
                  <a:moveTo>
                    <a:pt x="487" y="0"/>
                  </a:moveTo>
                  <a:cubicBezTo>
                    <a:pt x="213" y="0"/>
                    <a:pt x="0" y="213"/>
                    <a:pt x="0" y="487"/>
                  </a:cubicBezTo>
                  <a:cubicBezTo>
                    <a:pt x="0" y="730"/>
                    <a:pt x="213" y="943"/>
                    <a:pt x="487" y="943"/>
                  </a:cubicBezTo>
                  <a:lnTo>
                    <a:pt x="7326" y="943"/>
                  </a:lnTo>
                  <a:cubicBezTo>
                    <a:pt x="7569" y="943"/>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90;p43">
              <a:extLst>
                <a:ext uri="{FF2B5EF4-FFF2-40B4-BE49-F238E27FC236}">
                  <a16:creationId xmlns:a16="http://schemas.microsoft.com/office/drawing/2014/main" id="{1936EFD9-E2C9-438B-A92C-1DD9B501CD27}"/>
                </a:ext>
              </a:extLst>
            </p:cNvPr>
            <p:cNvSpPr/>
            <p:nvPr/>
          </p:nvSpPr>
          <p:spPr>
            <a:xfrm>
              <a:off x="2322000" y="4396300"/>
              <a:ext cx="24325" cy="23575"/>
            </a:xfrm>
            <a:custGeom>
              <a:avLst/>
              <a:gdLst/>
              <a:ahLst/>
              <a:cxnLst/>
              <a:rect l="l" t="t" r="r" b="b"/>
              <a:pathLst>
                <a:path w="973" h="943" extrusionOk="0">
                  <a:moveTo>
                    <a:pt x="456" y="1"/>
                  </a:moveTo>
                  <a:cubicBezTo>
                    <a:pt x="213" y="1"/>
                    <a:pt x="0" y="213"/>
                    <a:pt x="0" y="487"/>
                  </a:cubicBezTo>
                  <a:cubicBezTo>
                    <a:pt x="0" y="730"/>
                    <a:pt x="213" y="943"/>
                    <a:pt x="456" y="943"/>
                  </a:cubicBezTo>
                  <a:lnTo>
                    <a:pt x="486" y="943"/>
                  </a:lnTo>
                  <a:cubicBezTo>
                    <a:pt x="760" y="943"/>
                    <a:pt x="973" y="730"/>
                    <a:pt x="973" y="487"/>
                  </a:cubicBezTo>
                  <a:cubicBezTo>
                    <a:pt x="973" y="213"/>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91;p43">
              <a:extLst>
                <a:ext uri="{FF2B5EF4-FFF2-40B4-BE49-F238E27FC236}">
                  <a16:creationId xmlns:a16="http://schemas.microsoft.com/office/drawing/2014/main" id="{E99833AE-E1A9-4B93-911B-5919BC840591}"/>
                </a:ext>
              </a:extLst>
            </p:cNvPr>
            <p:cNvSpPr/>
            <p:nvPr/>
          </p:nvSpPr>
          <p:spPr>
            <a:xfrm>
              <a:off x="2322000" y="4334000"/>
              <a:ext cx="24325" cy="23575"/>
            </a:xfrm>
            <a:custGeom>
              <a:avLst/>
              <a:gdLst/>
              <a:ahLst/>
              <a:cxnLst/>
              <a:rect l="l" t="t" r="r" b="b"/>
              <a:pathLst>
                <a:path w="973" h="943" extrusionOk="0">
                  <a:moveTo>
                    <a:pt x="456" y="0"/>
                  </a:moveTo>
                  <a:cubicBezTo>
                    <a:pt x="213" y="0"/>
                    <a:pt x="0" y="213"/>
                    <a:pt x="0" y="487"/>
                  </a:cubicBezTo>
                  <a:cubicBezTo>
                    <a:pt x="0" y="730"/>
                    <a:pt x="213" y="942"/>
                    <a:pt x="456" y="942"/>
                  </a:cubicBezTo>
                  <a:lnTo>
                    <a:pt x="486" y="942"/>
                  </a:lnTo>
                  <a:cubicBezTo>
                    <a:pt x="760" y="942"/>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92;p43">
              <a:extLst>
                <a:ext uri="{FF2B5EF4-FFF2-40B4-BE49-F238E27FC236}">
                  <a16:creationId xmlns:a16="http://schemas.microsoft.com/office/drawing/2014/main" id="{D7A82BA0-D38D-49F3-A31B-AAF7EA7E1C87}"/>
                </a:ext>
              </a:extLst>
            </p:cNvPr>
            <p:cNvSpPr/>
            <p:nvPr/>
          </p:nvSpPr>
          <p:spPr>
            <a:xfrm>
              <a:off x="2322000" y="4271675"/>
              <a:ext cx="24325" cy="23600"/>
            </a:xfrm>
            <a:custGeom>
              <a:avLst/>
              <a:gdLst/>
              <a:ahLst/>
              <a:cxnLst/>
              <a:rect l="l" t="t" r="r" b="b"/>
              <a:pathLst>
                <a:path w="973" h="944" extrusionOk="0">
                  <a:moveTo>
                    <a:pt x="456" y="1"/>
                  </a:moveTo>
                  <a:cubicBezTo>
                    <a:pt x="213" y="1"/>
                    <a:pt x="0" y="214"/>
                    <a:pt x="0" y="487"/>
                  </a:cubicBezTo>
                  <a:cubicBezTo>
                    <a:pt x="0" y="730"/>
                    <a:pt x="213" y="943"/>
                    <a:pt x="456" y="943"/>
                  </a:cubicBezTo>
                  <a:lnTo>
                    <a:pt x="486" y="943"/>
                  </a:lnTo>
                  <a:cubicBezTo>
                    <a:pt x="760" y="943"/>
                    <a:pt x="973" y="730"/>
                    <a:pt x="973" y="487"/>
                  </a:cubicBezTo>
                  <a:cubicBezTo>
                    <a:pt x="973" y="214"/>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93;p43">
              <a:extLst>
                <a:ext uri="{FF2B5EF4-FFF2-40B4-BE49-F238E27FC236}">
                  <a16:creationId xmlns:a16="http://schemas.microsoft.com/office/drawing/2014/main" id="{22002063-21F8-4554-B0E7-383E13257DE0}"/>
                </a:ext>
              </a:extLst>
            </p:cNvPr>
            <p:cNvSpPr/>
            <p:nvPr/>
          </p:nvSpPr>
          <p:spPr>
            <a:xfrm>
              <a:off x="2322000" y="4209375"/>
              <a:ext cx="24325" cy="23575"/>
            </a:xfrm>
            <a:custGeom>
              <a:avLst/>
              <a:gdLst/>
              <a:ahLst/>
              <a:cxnLst/>
              <a:rect l="l" t="t" r="r" b="b"/>
              <a:pathLst>
                <a:path w="973" h="943" extrusionOk="0">
                  <a:moveTo>
                    <a:pt x="456" y="0"/>
                  </a:moveTo>
                  <a:cubicBezTo>
                    <a:pt x="213" y="0"/>
                    <a:pt x="0" y="213"/>
                    <a:pt x="0" y="487"/>
                  </a:cubicBezTo>
                  <a:cubicBezTo>
                    <a:pt x="0" y="730"/>
                    <a:pt x="213" y="943"/>
                    <a:pt x="456" y="943"/>
                  </a:cubicBezTo>
                  <a:lnTo>
                    <a:pt x="486" y="943"/>
                  </a:lnTo>
                  <a:cubicBezTo>
                    <a:pt x="760" y="943"/>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94;p43">
              <a:extLst>
                <a:ext uri="{FF2B5EF4-FFF2-40B4-BE49-F238E27FC236}">
                  <a16:creationId xmlns:a16="http://schemas.microsoft.com/office/drawing/2014/main" id="{8B0A53B7-53B8-4CF0-B51F-DB1C52D59475}"/>
                </a:ext>
              </a:extLst>
            </p:cNvPr>
            <p:cNvSpPr/>
            <p:nvPr/>
          </p:nvSpPr>
          <p:spPr>
            <a:xfrm>
              <a:off x="2654050" y="3541425"/>
              <a:ext cx="435450" cy="208250"/>
            </a:xfrm>
            <a:custGeom>
              <a:avLst/>
              <a:gdLst/>
              <a:ahLst/>
              <a:cxnLst/>
              <a:rect l="l" t="t" r="r" b="b"/>
              <a:pathLst>
                <a:path w="17418" h="8330" extrusionOk="0">
                  <a:moveTo>
                    <a:pt x="609" y="1"/>
                  </a:moveTo>
                  <a:cubicBezTo>
                    <a:pt x="275" y="1"/>
                    <a:pt x="1" y="274"/>
                    <a:pt x="1" y="639"/>
                  </a:cubicBezTo>
                  <a:cubicBezTo>
                    <a:pt x="1" y="973"/>
                    <a:pt x="275" y="1247"/>
                    <a:pt x="609" y="1247"/>
                  </a:cubicBezTo>
                  <a:lnTo>
                    <a:pt x="16202" y="1247"/>
                  </a:lnTo>
                  <a:lnTo>
                    <a:pt x="16202" y="7721"/>
                  </a:lnTo>
                  <a:cubicBezTo>
                    <a:pt x="16202" y="8055"/>
                    <a:pt x="16475" y="8329"/>
                    <a:pt x="16810" y="8329"/>
                  </a:cubicBezTo>
                  <a:cubicBezTo>
                    <a:pt x="17144" y="8329"/>
                    <a:pt x="17418" y="8055"/>
                    <a:pt x="17418" y="7721"/>
                  </a:cubicBezTo>
                  <a:lnTo>
                    <a:pt x="17418" y="639"/>
                  </a:lnTo>
                  <a:cubicBezTo>
                    <a:pt x="17418" y="274"/>
                    <a:pt x="17144" y="1"/>
                    <a:pt x="16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95;p43">
              <a:extLst>
                <a:ext uri="{FF2B5EF4-FFF2-40B4-BE49-F238E27FC236}">
                  <a16:creationId xmlns:a16="http://schemas.microsoft.com/office/drawing/2014/main" id="{B15E9942-BEA1-4887-A697-7C4E4D1E4604}"/>
                </a:ext>
              </a:extLst>
            </p:cNvPr>
            <p:cNvSpPr/>
            <p:nvPr/>
          </p:nvSpPr>
          <p:spPr>
            <a:xfrm>
              <a:off x="2684450" y="3515600"/>
              <a:ext cx="79050" cy="79050"/>
            </a:xfrm>
            <a:custGeom>
              <a:avLst/>
              <a:gdLst/>
              <a:ahLst/>
              <a:cxnLst/>
              <a:rect l="l" t="t" r="r" b="b"/>
              <a:pathLst>
                <a:path w="3162" h="3162" extrusionOk="0">
                  <a:moveTo>
                    <a:pt x="1" y="0"/>
                  </a:moveTo>
                  <a:lnTo>
                    <a:pt x="1" y="3161"/>
                  </a:lnTo>
                  <a:lnTo>
                    <a:pt x="1885" y="3161"/>
                  </a:lnTo>
                  <a:cubicBezTo>
                    <a:pt x="2584" y="3161"/>
                    <a:pt x="3162" y="2584"/>
                    <a:pt x="3162" y="1885"/>
                  </a:cubicBezTo>
                  <a:lnTo>
                    <a:pt x="3162" y="1277"/>
                  </a:lnTo>
                  <a:cubicBezTo>
                    <a:pt x="3162" y="578"/>
                    <a:pt x="2584" y="0"/>
                    <a:pt x="1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96;p43">
              <a:extLst>
                <a:ext uri="{FF2B5EF4-FFF2-40B4-BE49-F238E27FC236}">
                  <a16:creationId xmlns:a16="http://schemas.microsoft.com/office/drawing/2014/main" id="{2C2AFD26-5F9B-4238-855D-3306B2506A69}"/>
                </a:ext>
              </a:extLst>
            </p:cNvPr>
            <p:cNvSpPr/>
            <p:nvPr/>
          </p:nvSpPr>
          <p:spPr>
            <a:xfrm>
              <a:off x="3034775" y="3654650"/>
              <a:ext cx="79050" cy="79825"/>
            </a:xfrm>
            <a:custGeom>
              <a:avLst/>
              <a:gdLst/>
              <a:ahLst/>
              <a:cxnLst/>
              <a:rect l="l" t="t" r="r" b="b"/>
              <a:pathLst>
                <a:path w="3162" h="3193" extrusionOk="0">
                  <a:moveTo>
                    <a:pt x="1277" y="1"/>
                  </a:moveTo>
                  <a:cubicBezTo>
                    <a:pt x="578" y="1"/>
                    <a:pt x="0" y="578"/>
                    <a:pt x="0" y="1277"/>
                  </a:cubicBezTo>
                  <a:lnTo>
                    <a:pt x="0" y="3192"/>
                  </a:lnTo>
                  <a:lnTo>
                    <a:pt x="3161" y="3192"/>
                  </a:lnTo>
                  <a:lnTo>
                    <a:pt x="3161" y="1277"/>
                  </a:lnTo>
                  <a:cubicBezTo>
                    <a:pt x="3161" y="578"/>
                    <a:pt x="2584" y="1"/>
                    <a:pt x="1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97;p43">
              <a:extLst>
                <a:ext uri="{FF2B5EF4-FFF2-40B4-BE49-F238E27FC236}">
                  <a16:creationId xmlns:a16="http://schemas.microsoft.com/office/drawing/2014/main" id="{0333BAA7-25DF-4768-8F21-724887192723}"/>
                </a:ext>
              </a:extLst>
            </p:cNvPr>
            <p:cNvSpPr/>
            <p:nvPr/>
          </p:nvSpPr>
          <p:spPr>
            <a:xfrm>
              <a:off x="2845550" y="3734450"/>
              <a:ext cx="452175" cy="807775"/>
            </a:xfrm>
            <a:custGeom>
              <a:avLst/>
              <a:gdLst/>
              <a:ahLst/>
              <a:cxnLst/>
              <a:rect l="l" t="t" r="r" b="b"/>
              <a:pathLst>
                <a:path w="18087" h="32311" extrusionOk="0">
                  <a:moveTo>
                    <a:pt x="1703" y="0"/>
                  </a:moveTo>
                  <a:cubicBezTo>
                    <a:pt x="761" y="0"/>
                    <a:pt x="1" y="760"/>
                    <a:pt x="1" y="1672"/>
                  </a:cubicBezTo>
                  <a:lnTo>
                    <a:pt x="61" y="30639"/>
                  </a:lnTo>
                  <a:cubicBezTo>
                    <a:pt x="61" y="31095"/>
                    <a:pt x="244" y="31520"/>
                    <a:pt x="548" y="31824"/>
                  </a:cubicBezTo>
                  <a:cubicBezTo>
                    <a:pt x="852" y="32128"/>
                    <a:pt x="1277" y="32311"/>
                    <a:pt x="1733" y="32311"/>
                  </a:cubicBezTo>
                  <a:lnTo>
                    <a:pt x="16414" y="32311"/>
                  </a:lnTo>
                  <a:cubicBezTo>
                    <a:pt x="17357" y="32311"/>
                    <a:pt x="18086" y="31551"/>
                    <a:pt x="18086" y="30608"/>
                  </a:cubicBezTo>
                  <a:lnTo>
                    <a:pt x="18056" y="1672"/>
                  </a:lnTo>
                  <a:cubicBezTo>
                    <a:pt x="18056" y="730"/>
                    <a:pt x="17296" y="0"/>
                    <a:pt x="16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98;p43">
              <a:extLst>
                <a:ext uri="{FF2B5EF4-FFF2-40B4-BE49-F238E27FC236}">
                  <a16:creationId xmlns:a16="http://schemas.microsoft.com/office/drawing/2014/main" id="{0DE29AB0-ED34-4A47-91D0-908A49BA532B}"/>
                </a:ext>
              </a:extLst>
            </p:cNvPr>
            <p:cNvSpPr/>
            <p:nvPr/>
          </p:nvSpPr>
          <p:spPr>
            <a:xfrm>
              <a:off x="2830350" y="3832475"/>
              <a:ext cx="16000" cy="97275"/>
            </a:xfrm>
            <a:custGeom>
              <a:avLst/>
              <a:gdLst/>
              <a:ahLst/>
              <a:cxnLst/>
              <a:rect l="l" t="t" r="r" b="b"/>
              <a:pathLst>
                <a:path w="640" h="3891" extrusionOk="0">
                  <a:moveTo>
                    <a:pt x="609" y="0"/>
                  </a:moveTo>
                  <a:cubicBezTo>
                    <a:pt x="274" y="0"/>
                    <a:pt x="1" y="274"/>
                    <a:pt x="1" y="608"/>
                  </a:cubicBezTo>
                  <a:lnTo>
                    <a:pt x="1" y="3283"/>
                  </a:lnTo>
                  <a:cubicBezTo>
                    <a:pt x="1" y="3617"/>
                    <a:pt x="274" y="3891"/>
                    <a:pt x="639" y="3891"/>
                  </a:cubicBez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99;p43">
              <a:extLst>
                <a:ext uri="{FF2B5EF4-FFF2-40B4-BE49-F238E27FC236}">
                  <a16:creationId xmlns:a16="http://schemas.microsoft.com/office/drawing/2014/main" id="{A578A24B-1214-45C4-AC30-CF981C8737B8}"/>
                </a:ext>
              </a:extLst>
            </p:cNvPr>
            <p:cNvSpPr/>
            <p:nvPr/>
          </p:nvSpPr>
          <p:spPr>
            <a:xfrm>
              <a:off x="3296925" y="3846150"/>
              <a:ext cx="12950" cy="79050"/>
            </a:xfrm>
            <a:custGeom>
              <a:avLst/>
              <a:gdLst/>
              <a:ahLst/>
              <a:cxnLst/>
              <a:rect l="l" t="t" r="r" b="b"/>
              <a:pathLst>
                <a:path w="518" h="3162" extrusionOk="0">
                  <a:moveTo>
                    <a:pt x="1" y="0"/>
                  </a:moveTo>
                  <a:lnTo>
                    <a:pt x="1" y="3161"/>
                  </a:lnTo>
                  <a:cubicBezTo>
                    <a:pt x="274" y="3161"/>
                    <a:pt x="517" y="2949"/>
                    <a:pt x="517" y="2675"/>
                  </a:cubicBezTo>
                  <a:lnTo>
                    <a:pt x="487" y="487"/>
                  </a:lnTo>
                  <a:cubicBezTo>
                    <a:pt x="487" y="213"/>
                    <a:pt x="27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00;p43">
              <a:extLst>
                <a:ext uri="{FF2B5EF4-FFF2-40B4-BE49-F238E27FC236}">
                  <a16:creationId xmlns:a16="http://schemas.microsoft.com/office/drawing/2014/main" id="{956D6895-6DAF-4A3A-A2AE-00096B6A2317}"/>
                </a:ext>
              </a:extLst>
            </p:cNvPr>
            <p:cNvSpPr/>
            <p:nvPr/>
          </p:nvSpPr>
          <p:spPr>
            <a:xfrm>
              <a:off x="2831125" y="3942650"/>
              <a:ext cx="15225" cy="97300"/>
            </a:xfrm>
            <a:custGeom>
              <a:avLst/>
              <a:gdLst/>
              <a:ahLst/>
              <a:cxnLst/>
              <a:rect l="l" t="t" r="r" b="b"/>
              <a:pathLst>
                <a:path w="609" h="3892" extrusionOk="0">
                  <a:moveTo>
                    <a:pt x="608" y="1"/>
                  </a:moveTo>
                  <a:cubicBezTo>
                    <a:pt x="274" y="1"/>
                    <a:pt x="0" y="274"/>
                    <a:pt x="0" y="608"/>
                  </a:cubicBezTo>
                  <a:lnTo>
                    <a:pt x="0" y="3283"/>
                  </a:lnTo>
                  <a:cubicBezTo>
                    <a:pt x="0" y="3618"/>
                    <a:pt x="274" y="3891"/>
                    <a:pt x="608" y="3891"/>
                  </a:cubicBez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01;p43">
              <a:extLst>
                <a:ext uri="{FF2B5EF4-FFF2-40B4-BE49-F238E27FC236}">
                  <a16:creationId xmlns:a16="http://schemas.microsoft.com/office/drawing/2014/main" id="{81CFC588-BC19-485D-B634-17A15F4F8F8D}"/>
                </a:ext>
              </a:extLst>
            </p:cNvPr>
            <p:cNvSpPr/>
            <p:nvPr/>
          </p:nvSpPr>
          <p:spPr>
            <a:xfrm>
              <a:off x="2891900" y="3789900"/>
              <a:ext cx="364775" cy="693050"/>
            </a:xfrm>
            <a:custGeom>
              <a:avLst/>
              <a:gdLst/>
              <a:ahLst/>
              <a:cxnLst/>
              <a:rect l="l" t="t" r="r" b="b"/>
              <a:pathLst>
                <a:path w="14591" h="27722" extrusionOk="0">
                  <a:moveTo>
                    <a:pt x="13861" y="1"/>
                  </a:moveTo>
                  <a:lnTo>
                    <a:pt x="9211" y="31"/>
                  </a:lnTo>
                  <a:lnTo>
                    <a:pt x="700" y="31"/>
                  </a:lnTo>
                  <a:cubicBezTo>
                    <a:pt x="305" y="31"/>
                    <a:pt x="1" y="335"/>
                    <a:pt x="1" y="700"/>
                  </a:cubicBezTo>
                  <a:lnTo>
                    <a:pt x="1" y="6475"/>
                  </a:lnTo>
                  <a:lnTo>
                    <a:pt x="31" y="9880"/>
                  </a:lnTo>
                  <a:lnTo>
                    <a:pt x="31" y="16293"/>
                  </a:lnTo>
                  <a:lnTo>
                    <a:pt x="31" y="21612"/>
                  </a:lnTo>
                  <a:lnTo>
                    <a:pt x="31" y="27023"/>
                  </a:lnTo>
                  <a:cubicBezTo>
                    <a:pt x="31" y="27144"/>
                    <a:pt x="62" y="27235"/>
                    <a:pt x="92" y="27296"/>
                  </a:cubicBezTo>
                  <a:cubicBezTo>
                    <a:pt x="122" y="27357"/>
                    <a:pt x="153" y="27387"/>
                    <a:pt x="153" y="27418"/>
                  </a:cubicBezTo>
                  <a:cubicBezTo>
                    <a:pt x="274" y="27600"/>
                    <a:pt x="487" y="27722"/>
                    <a:pt x="730" y="27722"/>
                  </a:cubicBezTo>
                  <a:lnTo>
                    <a:pt x="3040" y="27722"/>
                  </a:lnTo>
                  <a:lnTo>
                    <a:pt x="13892" y="27691"/>
                  </a:lnTo>
                  <a:cubicBezTo>
                    <a:pt x="14287" y="27691"/>
                    <a:pt x="14591" y="27387"/>
                    <a:pt x="14591" y="27023"/>
                  </a:cubicBezTo>
                  <a:lnTo>
                    <a:pt x="14560" y="15351"/>
                  </a:lnTo>
                  <a:lnTo>
                    <a:pt x="14560" y="11855"/>
                  </a:lnTo>
                  <a:lnTo>
                    <a:pt x="14560" y="6019"/>
                  </a:lnTo>
                  <a:lnTo>
                    <a:pt x="14560" y="700"/>
                  </a:lnTo>
                  <a:cubicBezTo>
                    <a:pt x="14560" y="670"/>
                    <a:pt x="14560" y="639"/>
                    <a:pt x="14530" y="609"/>
                  </a:cubicBezTo>
                  <a:cubicBezTo>
                    <a:pt x="14530" y="366"/>
                    <a:pt x="14348" y="153"/>
                    <a:pt x="14135" y="62"/>
                  </a:cubicBezTo>
                  <a:cubicBezTo>
                    <a:pt x="14074" y="31"/>
                    <a:pt x="13952" y="1"/>
                    <a:pt x="13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02;p43">
              <a:extLst>
                <a:ext uri="{FF2B5EF4-FFF2-40B4-BE49-F238E27FC236}">
                  <a16:creationId xmlns:a16="http://schemas.microsoft.com/office/drawing/2014/main" id="{BB375CA2-F671-4524-9ADA-23818F64DFD7}"/>
                </a:ext>
              </a:extLst>
            </p:cNvPr>
            <p:cNvSpPr/>
            <p:nvPr/>
          </p:nvSpPr>
          <p:spPr>
            <a:xfrm>
              <a:off x="2932175" y="3998875"/>
              <a:ext cx="297150" cy="297900"/>
            </a:xfrm>
            <a:custGeom>
              <a:avLst/>
              <a:gdLst/>
              <a:ahLst/>
              <a:cxnLst/>
              <a:rect l="l" t="t" r="r" b="b"/>
              <a:pathLst>
                <a:path w="11886" h="11916" extrusionOk="0">
                  <a:moveTo>
                    <a:pt x="4712" y="609"/>
                  </a:moveTo>
                  <a:lnTo>
                    <a:pt x="4712" y="609"/>
                  </a:lnTo>
                  <a:cubicBezTo>
                    <a:pt x="4439" y="882"/>
                    <a:pt x="4195" y="1217"/>
                    <a:pt x="3952" y="1551"/>
                  </a:cubicBezTo>
                  <a:cubicBezTo>
                    <a:pt x="3648" y="2007"/>
                    <a:pt x="3375" y="2493"/>
                    <a:pt x="3162" y="3010"/>
                  </a:cubicBezTo>
                  <a:lnTo>
                    <a:pt x="1308" y="3010"/>
                  </a:lnTo>
                  <a:cubicBezTo>
                    <a:pt x="2098" y="1794"/>
                    <a:pt x="3314" y="913"/>
                    <a:pt x="4712" y="609"/>
                  </a:cubicBezTo>
                  <a:close/>
                  <a:moveTo>
                    <a:pt x="5685" y="487"/>
                  </a:moveTo>
                  <a:lnTo>
                    <a:pt x="5685" y="3010"/>
                  </a:lnTo>
                  <a:lnTo>
                    <a:pt x="3679" y="3010"/>
                  </a:lnTo>
                  <a:cubicBezTo>
                    <a:pt x="3861" y="2615"/>
                    <a:pt x="4074" y="2220"/>
                    <a:pt x="4347" y="1825"/>
                  </a:cubicBezTo>
                  <a:cubicBezTo>
                    <a:pt x="4834" y="1125"/>
                    <a:pt x="5350" y="669"/>
                    <a:pt x="5563" y="487"/>
                  </a:cubicBezTo>
                  <a:close/>
                  <a:moveTo>
                    <a:pt x="6384" y="487"/>
                  </a:moveTo>
                  <a:cubicBezTo>
                    <a:pt x="6688" y="730"/>
                    <a:pt x="7630" y="1612"/>
                    <a:pt x="8268" y="3010"/>
                  </a:cubicBezTo>
                  <a:lnTo>
                    <a:pt x="6171" y="3010"/>
                  </a:lnTo>
                  <a:lnTo>
                    <a:pt x="6171" y="487"/>
                  </a:lnTo>
                  <a:close/>
                  <a:moveTo>
                    <a:pt x="7235" y="609"/>
                  </a:moveTo>
                  <a:lnTo>
                    <a:pt x="7235" y="609"/>
                  </a:lnTo>
                  <a:cubicBezTo>
                    <a:pt x="8603" y="943"/>
                    <a:pt x="9788" y="1825"/>
                    <a:pt x="10548" y="3010"/>
                  </a:cubicBezTo>
                  <a:lnTo>
                    <a:pt x="8785" y="3010"/>
                  </a:lnTo>
                  <a:cubicBezTo>
                    <a:pt x="8572" y="2493"/>
                    <a:pt x="8299" y="2007"/>
                    <a:pt x="7964" y="1551"/>
                  </a:cubicBezTo>
                  <a:cubicBezTo>
                    <a:pt x="7752" y="1217"/>
                    <a:pt x="7509" y="913"/>
                    <a:pt x="7235" y="609"/>
                  </a:cubicBezTo>
                  <a:close/>
                  <a:moveTo>
                    <a:pt x="2980" y="3496"/>
                  </a:moveTo>
                  <a:cubicBezTo>
                    <a:pt x="2736" y="4165"/>
                    <a:pt x="2615" y="4864"/>
                    <a:pt x="2584" y="5594"/>
                  </a:cubicBezTo>
                  <a:lnTo>
                    <a:pt x="487" y="5594"/>
                  </a:lnTo>
                  <a:cubicBezTo>
                    <a:pt x="518" y="4834"/>
                    <a:pt x="730" y="4135"/>
                    <a:pt x="1065" y="3496"/>
                  </a:cubicBezTo>
                  <a:close/>
                  <a:moveTo>
                    <a:pt x="5715" y="3496"/>
                  </a:moveTo>
                  <a:lnTo>
                    <a:pt x="5715" y="5594"/>
                  </a:lnTo>
                  <a:lnTo>
                    <a:pt x="3071" y="5594"/>
                  </a:lnTo>
                  <a:cubicBezTo>
                    <a:pt x="3101" y="4864"/>
                    <a:pt x="3223" y="4165"/>
                    <a:pt x="3496" y="3496"/>
                  </a:cubicBezTo>
                  <a:close/>
                  <a:moveTo>
                    <a:pt x="8451" y="3496"/>
                  </a:moveTo>
                  <a:cubicBezTo>
                    <a:pt x="8694" y="4165"/>
                    <a:pt x="8846" y="4864"/>
                    <a:pt x="8876" y="5594"/>
                  </a:cubicBezTo>
                  <a:lnTo>
                    <a:pt x="6171" y="5594"/>
                  </a:lnTo>
                  <a:lnTo>
                    <a:pt x="6171" y="3496"/>
                  </a:lnTo>
                  <a:close/>
                  <a:moveTo>
                    <a:pt x="10822" y="3496"/>
                  </a:moveTo>
                  <a:cubicBezTo>
                    <a:pt x="11156" y="4135"/>
                    <a:pt x="11369" y="4834"/>
                    <a:pt x="11399" y="5594"/>
                  </a:cubicBezTo>
                  <a:lnTo>
                    <a:pt x="9363" y="5594"/>
                  </a:lnTo>
                  <a:cubicBezTo>
                    <a:pt x="9332" y="4864"/>
                    <a:pt x="9180" y="4165"/>
                    <a:pt x="8968" y="3496"/>
                  </a:cubicBezTo>
                  <a:close/>
                  <a:moveTo>
                    <a:pt x="2584" y="6049"/>
                  </a:moveTo>
                  <a:cubicBezTo>
                    <a:pt x="2615" y="6779"/>
                    <a:pt x="2706" y="7508"/>
                    <a:pt x="2888" y="8147"/>
                  </a:cubicBezTo>
                  <a:lnTo>
                    <a:pt x="943" y="8147"/>
                  </a:lnTo>
                  <a:cubicBezTo>
                    <a:pt x="639" y="7478"/>
                    <a:pt x="487" y="6779"/>
                    <a:pt x="457" y="6049"/>
                  </a:cubicBezTo>
                  <a:close/>
                  <a:moveTo>
                    <a:pt x="5715" y="6049"/>
                  </a:moveTo>
                  <a:lnTo>
                    <a:pt x="5715" y="8147"/>
                  </a:lnTo>
                  <a:lnTo>
                    <a:pt x="3375" y="8147"/>
                  </a:lnTo>
                  <a:cubicBezTo>
                    <a:pt x="3192" y="7508"/>
                    <a:pt x="3071" y="6809"/>
                    <a:pt x="3071" y="6049"/>
                  </a:cubicBezTo>
                  <a:close/>
                  <a:moveTo>
                    <a:pt x="8876" y="6049"/>
                  </a:moveTo>
                  <a:cubicBezTo>
                    <a:pt x="8846" y="6809"/>
                    <a:pt x="8755" y="7508"/>
                    <a:pt x="8542" y="8147"/>
                  </a:cubicBezTo>
                  <a:lnTo>
                    <a:pt x="6171" y="8147"/>
                  </a:lnTo>
                  <a:lnTo>
                    <a:pt x="6171" y="6049"/>
                  </a:lnTo>
                  <a:close/>
                  <a:moveTo>
                    <a:pt x="11430" y="6049"/>
                  </a:moveTo>
                  <a:cubicBezTo>
                    <a:pt x="11399" y="6779"/>
                    <a:pt x="11247" y="7478"/>
                    <a:pt x="10943" y="8147"/>
                  </a:cubicBezTo>
                  <a:lnTo>
                    <a:pt x="9059" y="8147"/>
                  </a:lnTo>
                  <a:cubicBezTo>
                    <a:pt x="9241" y="7478"/>
                    <a:pt x="9332" y="6779"/>
                    <a:pt x="9363" y="6049"/>
                  </a:cubicBezTo>
                  <a:close/>
                  <a:moveTo>
                    <a:pt x="10700" y="8633"/>
                  </a:moveTo>
                  <a:cubicBezTo>
                    <a:pt x="9940" y="10001"/>
                    <a:pt x="8664" y="10943"/>
                    <a:pt x="7144" y="11278"/>
                  </a:cubicBezTo>
                  <a:cubicBezTo>
                    <a:pt x="7417" y="11065"/>
                    <a:pt x="7661" y="10791"/>
                    <a:pt x="7873" y="10518"/>
                  </a:cubicBezTo>
                  <a:cubicBezTo>
                    <a:pt x="8299" y="9971"/>
                    <a:pt x="8664" y="9332"/>
                    <a:pt x="8907" y="8633"/>
                  </a:cubicBezTo>
                  <a:close/>
                  <a:moveTo>
                    <a:pt x="3040" y="8633"/>
                  </a:moveTo>
                  <a:cubicBezTo>
                    <a:pt x="3284" y="9332"/>
                    <a:pt x="3648" y="9971"/>
                    <a:pt x="4074" y="10518"/>
                  </a:cubicBezTo>
                  <a:cubicBezTo>
                    <a:pt x="4287" y="10791"/>
                    <a:pt x="4530" y="11065"/>
                    <a:pt x="4803" y="11308"/>
                  </a:cubicBezTo>
                  <a:cubicBezTo>
                    <a:pt x="3284" y="10974"/>
                    <a:pt x="1946" y="10001"/>
                    <a:pt x="1156" y="8633"/>
                  </a:cubicBezTo>
                  <a:close/>
                  <a:moveTo>
                    <a:pt x="5715" y="8633"/>
                  </a:moveTo>
                  <a:lnTo>
                    <a:pt x="5715" y="11369"/>
                  </a:lnTo>
                  <a:cubicBezTo>
                    <a:pt x="5350" y="11156"/>
                    <a:pt x="4195" y="10335"/>
                    <a:pt x="3557" y="8633"/>
                  </a:cubicBezTo>
                  <a:close/>
                  <a:moveTo>
                    <a:pt x="8390" y="8633"/>
                  </a:moveTo>
                  <a:cubicBezTo>
                    <a:pt x="8177" y="9211"/>
                    <a:pt x="7873" y="9758"/>
                    <a:pt x="7509" y="10214"/>
                  </a:cubicBezTo>
                  <a:cubicBezTo>
                    <a:pt x="6931" y="10943"/>
                    <a:pt x="6354" y="11308"/>
                    <a:pt x="6171" y="11399"/>
                  </a:cubicBezTo>
                  <a:lnTo>
                    <a:pt x="6171" y="8633"/>
                  </a:lnTo>
                  <a:close/>
                  <a:moveTo>
                    <a:pt x="5928" y="1"/>
                  </a:moveTo>
                  <a:cubicBezTo>
                    <a:pt x="2645" y="1"/>
                    <a:pt x="1" y="2676"/>
                    <a:pt x="1" y="5958"/>
                  </a:cubicBezTo>
                  <a:cubicBezTo>
                    <a:pt x="1" y="9241"/>
                    <a:pt x="2645" y="11916"/>
                    <a:pt x="5928" y="11916"/>
                  </a:cubicBezTo>
                  <a:cubicBezTo>
                    <a:pt x="9211" y="11916"/>
                    <a:pt x="11886" y="9241"/>
                    <a:pt x="11886" y="5958"/>
                  </a:cubicBezTo>
                  <a:cubicBezTo>
                    <a:pt x="11886" y="2676"/>
                    <a:pt x="9211" y="1"/>
                    <a:pt x="5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03;p43">
              <a:extLst>
                <a:ext uri="{FF2B5EF4-FFF2-40B4-BE49-F238E27FC236}">
                  <a16:creationId xmlns:a16="http://schemas.microsoft.com/office/drawing/2014/main" id="{CB43CBCE-55BB-412B-A026-A76BD44CD736}"/>
                </a:ext>
              </a:extLst>
            </p:cNvPr>
            <p:cNvSpPr/>
            <p:nvPr/>
          </p:nvSpPr>
          <p:spPr>
            <a:xfrm>
              <a:off x="2953450" y="3783075"/>
              <a:ext cx="241675" cy="43325"/>
            </a:xfrm>
            <a:custGeom>
              <a:avLst/>
              <a:gdLst/>
              <a:ahLst/>
              <a:cxnLst/>
              <a:rect l="l" t="t" r="r" b="b"/>
              <a:pathLst>
                <a:path w="9667" h="1733" extrusionOk="0">
                  <a:moveTo>
                    <a:pt x="9484" y="0"/>
                  </a:moveTo>
                  <a:lnTo>
                    <a:pt x="183" y="31"/>
                  </a:lnTo>
                  <a:cubicBezTo>
                    <a:pt x="92" y="31"/>
                    <a:pt x="1" y="122"/>
                    <a:pt x="1" y="244"/>
                  </a:cubicBezTo>
                  <a:lnTo>
                    <a:pt x="670" y="1277"/>
                  </a:lnTo>
                  <a:cubicBezTo>
                    <a:pt x="882" y="1551"/>
                    <a:pt x="1186" y="1733"/>
                    <a:pt x="1551" y="1733"/>
                  </a:cubicBezTo>
                  <a:lnTo>
                    <a:pt x="8147" y="1733"/>
                  </a:lnTo>
                  <a:cubicBezTo>
                    <a:pt x="8481" y="1733"/>
                    <a:pt x="8816" y="1551"/>
                    <a:pt x="8998" y="1247"/>
                  </a:cubicBezTo>
                  <a:lnTo>
                    <a:pt x="9667" y="213"/>
                  </a:lnTo>
                  <a:cubicBezTo>
                    <a:pt x="9667" y="122"/>
                    <a:pt x="9576" y="31"/>
                    <a:pt x="9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04;p43">
              <a:extLst>
                <a:ext uri="{FF2B5EF4-FFF2-40B4-BE49-F238E27FC236}">
                  <a16:creationId xmlns:a16="http://schemas.microsoft.com/office/drawing/2014/main" id="{94D06DBA-016B-4DA8-A691-A500C057FE4D}"/>
                </a:ext>
              </a:extLst>
            </p:cNvPr>
            <p:cNvSpPr/>
            <p:nvPr/>
          </p:nvSpPr>
          <p:spPr>
            <a:xfrm>
              <a:off x="2985375" y="3793700"/>
              <a:ext cx="152000" cy="10675"/>
            </a:xfrm>
            <a:custGeom>
              <a:avLst/>
              <a:gdLst/>
              <a:ahLst/>
              <a:cxnLst/>
              <a:rect l="l" t="t" r="r" b="b"/>
              <a:pathLst>
                <a:path w="6080" h="427" extrusionOk="0">
                  <a:moveTo>
                    <a:pt x="213" y="1"/>
                  </a:moveTo>
                  <a:cubicBezTo>
                    <a:pt x="92" y="1"/>
                    <a:pt x="1" y="123"/>
                    <a:pt x="1" y="214"/>
                  </a:cubicBezTo>
                  <a:cubicBezTo>
                    <a:pt x="1" y="335"/>
                    <a:pt x="92" y="427"/>
                    <a:pt x="213" y="427"/>
                  </a:cubicBezTo>
                  <a:lnTo>
                    <a:pt x="5867" y="427"/>
                  </a:lnTo>
                  <a:cubicBezTo>
                    <a:pt x="5988" y="427"/>
                    <a:pt x="6080" y="335"/>
                    <a:pt x="6080" y="214"/>
                  </a:cubicBezTo>
                  <a:cubicBezTo>
                    <a:pt x="6080" y="92"/>
                    <a:pt x="5988" y="1"/>
                    <a:pt x="5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05;p43">
              <a:extLst>
                <a:ext uri="{FF2B5EF4-FFF2-40B4-BE49-F238E27FC236}">
                  <a16:creationId xmlns:a16="http://schemas.microsoft.com/office/drawing/2014/main" id="{9B4BB693-37E2-45CF-A41F-8D3D76D54104}"/>
                </a:ext>
              </a:extLst>
            </p:cNvPr>
            <p:cNvSpPr/>
            <p:nvPr/>
          </p:nvSpPr>
          <p:spPr>
            <a:xfrm>
              <a:off x="3151850" y="3792100"/>
              <a:ext cx="13575" cy="13125"/>
            </a:xfrm>
            <a:custGeom>
              <a:avLst/>
              <a:gdLst/>
              <a:ahLst/>
              <a:cxnLst/>
              <a:rect l="l" t="t" r="r" b="b"/>
              <a:pathLst>
                <a:path w="543" h="525" extrusionOk="0">
                  <a:moveTo>
                    <a:pt x="286" y="0"/>
                  </a:moveTo>
                  <a:cubicBezTo>
                    <a:pt x="125" y="0"/>
                    <a:pt x="1" y="142"/>
                    <a:pt x="29" y="308"/>
                  </a:cubicBezTo>
                  <a:cubicBezTo>
                    <a:pt x="29" y="399"/>
                    <a:pt x="120" y="491"/>
                    <a:pt x="211" y="521"/>
                  </a:cubicBezTo>
                  <a:cubicBezTo>
                    <a:pt x="227" y="524"/>
                    <a:pt x="242" y="525"/>
                    <a:pt x="257" y="525"/>
                  </a:cubicBezTo>
                  <a:cubicBezTo>
                    <a:pt x="418" y="525"/>
                    <a:pt x="543" y="384"/>
                    <a:pt x="515" y="217"/>
                  </a:cubicBezTo>
                  <a:cubicBezTo>
                    <a:pt x="485" y="126"/>
                    <a:pt x="424" y="35"/>
                    <a:pt x="333" y="4"/>
                  </a:cubicBezTo>
                  <a:cubicBezTo>
                    <a:pt x="317" y="2"/>
                    <a:pt x="30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47"/>
          <p:cNvSpPr/>
          <p:nvPr/>
        </p:nvSpPr>
        <p:spPr>
          <a:xfrm>
            <a:off x="6939375" y="2994050"/>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4286613" y="2994050"/>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1486638" y="2994050"/>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6954738" y="1374113"/>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4220688" y="1374125"/>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1486638" y="1374138"/>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Principales </a:t>
            </a:r>
            <a:r>
              <a:rPr lang="en" dirty="0">
                <a:solidFill>
                  <a:schemeClr val="lt2"/>
                </a:solidFill>
              </a:rPr>
              <a:t>desafíos</a:t>
            </a:r>
            <a:endParaRPr dirty="0">
              <a:solidFill>
                <a:schemeClr val="lt2"/>
              </a:solidFill>
            </a:endParaRPr>
          </a:p>
        </p:txBody>
      </p:sp>
      <p:sp>
        <p:nvSpPr>
          <p:cNvPr id="1140" name="Google Shape;1140;p47"/>
          <p:cNvSpPr txBox="1">
            <a:spLocks noGrp="1"/>
          </p:cNvSpPr>
          <p:nvPr>
            <p:ph type="subTitle" idx="5"/>
          </p:nvPr>
        </p:nvSpPr>
        <p:spPr>
          <a:xfrm>
            <a:off x="124372" y="2068285"/>
            <a:ext cx="2724531" cy="514500"/>
          </a:xfrm>
          <a:prstGeom prst="rect">
            <a:avLst/>
          </a:prstGeom>
        </p:spPr>
        <p:txBody>
          <a:bodyPr spcFirstLastPara="1" wrap="square" lIns="91425" tIns="91425" rIns="91425" bIns="91425" anchor="ctr" anchorCtr="0">
            <a:noAutofit/>
          </a:bodyPr>
          <a:lstStyle/>
          <a:p>
            <a:r>
              <a:rPr lang="es-CO" dirty="0"/>
              <a:t>       No cuenta con  canales tradicionales como una tienda física</a:t>
            </a:r>
          </a:p>
        </p:txBody>
      </p:sp>
      <p:sp>
        <p:nvSpPr>
          <p:cNvPr id="1141" name="Google Shape;1141;p47"/>
          <p:cNvSpPr txBox="1">
            <a:spLocks noGrp="1"/>
          </p:cNvSpPr>
          <p:nvPr>
            <p:ph type="subTitle" idx="6"/>
          </p:nvPr>
        </p:nvSpPr>
        <p:spPr>
          <a:xfrm>
            <a:off x="2848903" y="2126778"/>
            <a:ext cx="2847772" cy="514500"/>
          </a:xfrm>
          <a:prstGeom prst="rect">
            <a:avLst/>
          </a:prstGeom>
        </p:spPr>
        <p:txBody>
          <a:bodyPr spcFirstLastPara="1" wrap="square" lIns="91425" tIns="91425" rIns="91425" bIns="91425" anchor="ctr" anchorCtr="0">
            <a:noAutofit/>
          </a:bodyPr>
          <a:lstStyle/>
          <a:p>
            <a:r>
              <a:rPr lang="es-CO" sz="1600" dirty="0"/>
              <a:t>       El sistema de PQR no es muy eficaz y daña la imagen de la compañía </a:t>
            </a:r>
          </a:p>
        </p:txBody>
      </p:sp>
      <p:sp>
        <p:nvSpPr>
          <p:cNvPr id="1142" name="Google Shape;1142;p47"/>
          <p:cNvSpPr txBox="1">
            <a:spLocks noGrp="1"/>
          </p:cNvSpPr>
          <p:nvPr>
            <p:ph type="subTitle" idx="7"/>
          </p:nvPr>
        </p:nvSpPr>
        <p:spPr>
          <a:xfrm>
            <a:off x="-9348" y="3882508"/>
            <a:ext cx="2991969" cy="514500"/>
          </a:xfrm>
          <a:prstGeom prst="rect">
            <a:avLst/>
          </a:prstGeom>
        </p:spPr>
        <p:txBody>
          <a:bodyPr spcFirstLastPara="1" wrap="square" lIns="91425" tIns="91425" rIns="91425" bIns="91425" anchor="ctr" anchorCtr="0">
            <a:noAutofit/>
          </a:bodyPr>
          <a:lstStyle/>
          <a:p>
            <a:r>
              <a:rPr lang="es-CO" sz="1600" dirty="0"/>
              <a:t>   El acompañamiento al cliente durante la venta es poco eficaz ya que es por intermediarios o </a:t>
            </a:r>
            <a:r>
              <a:rPr lang="es-CO" sz="1600" dirty="0" err="1"/>
              <a:t>via</a:t>
            </a:r>
            <a:r>
              <a:rPr lang="es-CO" sz="1600" dirty="0"/>
              <a:t> </a:t>
            </a:r>
            <a:r>
              <a:rPr lang="es-CO" dirty="0" err="1"/>
              <a:t>W</a:t>
            </a:r>
            <a:r>
              <a:rPr lang="es-CO" sz="1600" dirty="0" err="1"/>
              <a:t>hatSapp</a:t>
            </a:r>
            <a:endParaRPr lang="es-CO" sz="1600" dirty="0"/>
          </a:p>
        </p:txBody>
      </p:sp>
      <p:sp>
        <p:nvSpPr>
          <p:cNvPr id="1143" name="Google Shape;1143;p47"/>
          <p:cNvSpPr txBox="1">
            <a:spLocks noGrp="1"/>
          </p:cNvSpPr>
          <p:nvPr>
            <p:ph type="subTitle" idx="8"/>
          </p:nvPr>
        </p:nvSpPr>
        <p:spPr>
          <a:xfrm>
            <a:off x="2752725" y="3603129"/>
            <a:ext cx="3067775" cy="514500"/>
          </a:xfrm>
          <a:prstGeom prst="rect">
            <a:avLst/>
          </a:prstGeom>
        </p:spPr>
        <p:txBody>
          <a:bodyPr spcFirstLastPara="1" wrap="square" lIns="91425" tIns="91425" rIns="91425" bIns="91425" anchor="ctr" anchorCtr="0">
            <a:noAutofit/>
          </a:bodyPr>
          <a:lstStyle/>
          <a:p>
            <a:r>
              <a:rPr lang="es-CO" sz="1600" dirty="0"/>
              <a:t>      Tiempo de domicilio y de </a:t>
            </a:r>
            <a:r>
              <a:rPr lang="es-CO" sz="1600" dirty="0" err="1"/>
              <a:t>re-stock</a:t>
            </a:r>
            <a:r>
              <a:rPr lang="es-CO" sz="1600" dirty="0"/>
              <a:t> desconocido </a:t>
            </a:r>
          </a:p>
        </p:txBody>
      </p:sp>
      <p:sp>
        <p:nvSpPr>
          <p:cNvPr id="1146" name="Google Shape;1146;p47"/>
          <p:cNvSpPr txBox="1">
            <a:spLocks noGrp="1"/>
          </p:cNvSpPr>
          <p:nvPr>
            <p:ph type="subTitle" idx="14"/>
          </p:nvPr>
        </p:nvSpPr>
        <p:spPr>
          <a:xfrm>
            <a:off x="5609678" y="2081043"/>
            <a:ext cx="2953856" cy="514500"/>
          </a:xfrm>
          <a:prstGeom prst="rect">
            <a:avLst/>
          </a:prstGeom>
        </p:spPr>
        <p:txBody>
          <a:bodyPr spcFirstLastPara="1" wrap="square" lIns="91425" tIns="91425" rIns="91425" bIns="91425" anchor="ctr" anchorCtr="0">
            <a:noAutofit/>
          </a:bodyPr>
          <a:lstStyle/>
          <a:p>
            <a:r>
              <a:rPr lang="es-CO" sz="1600" dirty="0"/>
              <a:t>      No cuenta con un sistema empresarial para soportar sus actividades </a:t>
            </a:r>
          </a:p>
        </p:txBody>
      </p:sp>
      <p:sp>
        <p:nvSpPr>
          <p:cNvPr id="1147" name="Google Shape;1147;p47"/>
          <p:cNvSpPr txBox="1">
            <a:spLocks noGrp="1"/>
          </p:cNvSpPr>
          <p:nvPr>
            <p:ph type="subTitle" idx="15"/>
          </p:nvPr>
        </p:nvSpPr>
        <p:spPr>
          <a:xfrm>
            <a:off x="6181325" y="3791425"/>
            <a:ext cx="2249400" cy="514500"/>
          </a:xfrm>
          <a:prstGeom prst="rect">
            <a:avLst/>
          </a:prstGeom>
        </p:spPr>
        <p:txBody>
          <a:bodyPr spcFirstLastPara="1" wrap="square" lIns="91425" tIns="91425" rIns="91425" bIns="91425" anchor="ctr" anchorCtr="0">
            <a:noAutofit/>
          </a:bodyPr>
          <a:lstStyle/>
          <a:p>
            <a:r>
              <a:rPr lang="es-CO" sz="1600" dirty="0"/>
              <a:t>Uso manual de Excel lo que puede volverse desorganizado </a:t>
            </a:r>
          </a:p>
        </p:txBody>
      </p:sp>
      <p:grpSp>
        <p:nvGrpSpPr>
          <p:cNvPr id="1148" name="Google Shape;1148;p47"/>
          <p:cNvGrpSpPr/>
          <p:nvPr/>
        </p:nvGrpSpPr>
        <p:grpSpPr>
          <a:xfrm>
            <a:off x="7059206" y="1425656"/>
            <a:ext cx="462908" cy="411475"/>
            <a:chOff x="4774321" y="3614619"/>
            <a:chExt cx="348838" cy="307760"/>
          </a:xfrm>
        </p:grpSpPr>
        <p:sp>
          <p:nvSpPr>
            <p:cNvPr id="1149" name="Google Shape;1149;p47"/>
            <p:cNvSpPr/>
            <p:nvPr/>
          </p:nvSpPr>
          <p:spPr>
            <a:xfrm>
              <a:off x="4840985" y="3747166"/>
              <a:ext cx="217076" cy="123299"/>
            </a:xfrm>
            <a:custGeom>
              <a:avLst/>
              <a:gdLst/>
              <a:ahLst/>
              <a:cxnLst/>
              <a:rect l="l" t="t" r="r" b="b"/>
              <a:pathLst>
                <a:path w="6669" h="3788" extrusionOk="0">
                  <a:moveTo>
                    <a:pt x="3159" y="483"/>
                  </a:moveTo>
                  <a:cubicBezTo>
                    <a:pt x="3656" y="483"/>
                    <a:pt x="4156" y="822"/>
                    <a:pt x="4120" y="1501"/>
                  </a:cubicBezTo>
                  <a:lnTo>
                    <a:pt x="4120" y="3263"/>
                  </a:lnTo>
                  <a:lnTo>
                    <a:pt x="3501" y="3263"/>
                  </a:lnTo>
                  <a:lnTo>
                    <a:pt x="3501" y="2477"/>
                  </a:lnTo>
                  <a:lnTo>
                    <a:pt x="2834" y="2477"/>
                  </a:lnTo>
                  <a:lnTo>
                    <a:pt x="2834" y="3263"/>
                  </a:lnTo>
                  <a:lnTo>
                    <a:pt x="2215" y="3263"/>
                  </a:lnTo>
                  <a:lnTo>
                    <a:pt x="2215" y="1501"/>
                  </a:lnTo>
                  <a:cubicBezTo>
                    <a:pt x="2167" y="822"/>
                    <a:pt x="2661" y="483"/>
                    <a:pt x="3159" y="483"/>
                  </a:cubicBezTo>
                  <a:close/>
                  <a:moveTo>
                    <a:pt x="0" y="1"/>
                  </a:moveTo>
                  <a:lnTo>
                    <a:pt x="0" y="3787"/>
                  </a:lnTo>
                  <a:lnTo>
                    <a:pt x="6668" y="3787"/>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4774321" y="3614619"/>
              <a:ext cx="348838" cy="307760"/>
            </a:xfrm>
            <a:custGeom>
              <a:avLst/>
              <a:gdLst/>
              <a:ahLst/>
              <a:cxnLst/>
              <a:rect l="l" t="t" r="r" b="b"/>
              <a:pathLst>
                <a:path w="10717" h="9455" extrusionOk="0">
                  <a:moveTo>
                    <a:pt x="9335" y="3453"/>
                  </a:moveTo>
                  <a:lnTo>
                    <a:pt x="9335" y="8454"/>
                  </a:lnTo>
                  <a:lnTo>
                    <a:pt x="1405" y="8454"/>
                  </a:lnTo>
                  <a:lnTo>
                    <a:pt x="1405" y="3453"/>
                  </a:lnTo>
                  <a:close/>
                  <a:moveTo>
                    <a:pt x="8073" y="0"/>
                  </a:moveTo>
                  <a:lnTo>
                    <a:pt x="6025" y="2453"/>
                  </a:lnTo>
                  <a:lnTo>
                    <a:pt x="0" y="2453"/>
                  </a:lnTo>
                  <a:lnTo>
                    <a:pt x="0" y="9455"/>
                  </a:lnTo>
                  <a:lnTo>
                    <a:pt x="10717" y="9455"/>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4933234" y="3785152"/>
              <a:ext cx="21711" cy="21743"/>
            </a:xfrm>
            <a:custGeom>
              <a:avLst/>
              <a:gdLst/>
              <a:ahLst/>
              <a:cxnLst/>
              <a:rect l="l" t="t" r="r" b="b"/>
              <a:pathLst>
                <a:path w="667" h="668" extrusionOk="0">
                  <a:moveTo>
                    <a:pt x="334" y="1"/>
                  </a:moveTo>
                  <a:cubicBezTo>
                    <a:pt x="143" y="1"/>
                    <a:pt x="0" y="143"/>
                    <a:pt x="0" y="334"/>
                  </a:cubicBezTo>
                  <a:lnTo>
                    <a:pt x="0" y="667"/>
                  </a:lnTo>
                  <a:lnTo>
                    <a:pt x="667" y="667"/>
                  </a:lnTo>
                  <a:lnTo>
                    <a:pt x="667" y="334"/>
                  </a:lnTo>
                  <a:cubicBezTo>
                    <a:pt x="667" y="143"/>
                    <a:pt x="524"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4774321" y="3614619"/>
              <a:ext cx="235662" cy="59729"/>
            </a:xfrm>
            <a:custGeom>
              <a:avLst/>
              <a:gdLst/>
              <a:ahLst/>
              <a:cxnLst/>
              <a:rect l="l" t="t" r="r" b="b"/>
              <a:pathLst>
                <a:path w="7240" h="1835" extrusionOk="0">
                  <a:moveTo>
                    <a:pt x="1762" y="596"/>
                  </a:moveTo>
                  <a:lnTo>
                    <a:pt x="1762" y="1215"/>
                  </a:lnTo>
                  <a:lnTo>
                    <a:pt x="1143" y="1215"/>
                  </a:lnTo>
                  <a:lnTo>
                    <a:pt x="1143" y="596"/>
                  </a:lnTo>
                  <a:close/>
                  <a:moveTo>
                    <a:pt x="2929" y="596"/>
                  </a:moveTo>
                  <a:lnTo>
                    <a:pt x="2929" y="1215"/>
                  </a:lnTo>
                  <a:lnTo>
                    <a:pt x="2310" y="1215"/>
                  </a:lnTo>
                  <a:lnTo>
                    <a:pt x="2310" y="596"/>
                  </a:lnTo>
                  <a:close/>
                  <a:moveTo>
                    <a:pt x="4072" y="596"/>
                  </a:moveTo>
                  <a:lnTo>
                    <a:pt x="4072" y="1215"/>
                  </a:lnTo>
                  <a:lnTo>
                    <a:pt x="3453" y="1215"/>
                  </a:lnTo>
                  <a:lnTo>
                    <a:pt x="3453" y="596"/>
                  </a:lnTo>
                  <a:close/>
                  <a:moveTo>
                    <a:pt x="0" y="0"/>
                  </a:moveTo>
                  <a:lnTo>
                    <a:pt x="0" y="1834"/>
                  </a:lnTo>
                  <a:lnTo>
                    <a:pt x="5716" y="1834"/>
                  </a:lnTo>
                  <a:lnTo>
                    <a:pt x="7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7"/>
          <p:cNvGrpSpPr/>
          <p:nvPr/>
        </p:nvGrpSpPr>
        <p:grpSpPr>
          <a:xfrm>
            <a:off x="1591044" y="1425655"/>
            <a:ext cx="493765" cy="411469"/>
            <a:chOff x="1006125" y="3065780"/>
            <a:chExt cx="348877" cy="291491"/>
          </a:xfrm>
        </p:grpSpPr>
        <p:sp>
          <p:nvSpPr>
            <p:cNvPr id="1154" name="Google Shape;1154;p47"/>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7"/>
          <p:cNvGrpSpPr/>
          <p:nvPr/>
        </p:nvGrpSpPr>
        <p:grpSpPr>
          <a:xfrm>
            <a:off x="4359398" y="1425648"/>
            <a:ext cx="425207" cy="411474"/>
            <a:chOff x="2511541" y="4151186"/>
            <a:chExt cx="351963" cy="348323"/>
          </a:xfrm>
        </p:grpSpPr>
        <p:sp>
          <p:nvSpPr>
            <p:cNvPr id="1160" name="Google Shape;1160;p47"/>
            <p:cNvSpPr/>
            <p:nvPr/>
          </p:nvSpPr>
          <p:spPr>
            <a:xfrm>
              <a:off x="2603010" y="4361888"/>
              <a:ext cx="172124" cy="137621"/>
            </a:xfrm>
            <a:custGeom>
              <a:avLst/>
              <a:gdLst/>
              <a:ahLst/>
              <a:cxnLst/>
              <a:rect l="l" t="t" r="r" b="b"/>
              <a:pathLst>
                <a:path w="5288" h="4228" extrusionOk="0">
                  <a:moveTo>
                    <a:pt x="1525" y="0"/>
                  </a:moveTo>
                  <a:cubicBezTo>
                    <a:pt x="1215" y="0"/>
                    <a:pt x="906" y="119"/>
                    <a:pt x="668" y="286"/>
                  </a:cubicBezTo>
                  <a:cubicBezTo>
                    <a:pt x="310" y="548"/>
                    <a:pt x="96" y="929"/>
                    <a:pt x="48" y="1358"/>
                  </a:cubicBezTo>
                  <a:cubicBezTo>
                    <a:pt x="1" y="1882"/>
                    <a:pt x="72" y="2406"/>
                    <a:pt x="287" y="2882"/>
                  </a:cubicBezTo>
                  <a:cubicBezTo>
                    <a:pt x="453" y="3406"/>
                    <a:pt x="810" y="3835"/>
                    <a:pt x="1263" y="4120"/>
                  </a:cubicBezTo>
                  <a:cubicBezTo>
                    <a:pt x="1406" y="4192"/>
                    <a:pt x="1567" y="4227"/>
                    <a:pt x="1727" y="4227"/>
                  </a:cubicBezTo>
                  <a:cubicBezTo>
                    <a:pt x="1888" y="4227"/>
                    <a:pt x="2049" y="4192"/>
                    <a:pt x="2192" y="4120"/>
                  </a:cubicBezTo>
                  <a:lnTo>
                    <a:pt x="2644" y="3906"/>
                  </a:lnTo>
                  <a:lnTo>
                    <a:pt x="3097" y="4120"/>
                  </a:lnTo>
                  <a:cubicBezTo>
                    <a:pt x="3240" y="4192"/>
                    <a:pt x="3400" y="4227"/>
                    <a:pt x="3561" y="4227"/>
                  </a:cubicBezTo>
                  <a:cubicBezTo>
                    <a:pt x="3722" y="4227"/>
                    <a:pt x="3883" y="4192"/>
                    <a:pt x="4025" y="4120"/>
                  </a:cubicBezTo>
                  <a:cubicBezTo>
                    <a:pt x="4478" y="3835"/>
                    <a:pt x="4835" y="3406"/>
                    <a:pt x="5026" y="2882"/>
                  </a:cubicBezTo>
                  <a:cubicBezTo>
                    <a:pt x="5216" y="2406"/>
                    <a:pt x="5288" y="1882"/>
                    <a:pt x="5240" y="1358"/>
                  </a:cubicBezTo>
                  <a:cubicBezTo>
                    <a:pt x="5192" y="929"/>
                    <a:pt x="4978" y="548"/>
                    <a:pt x="4621" y="286"/>
                  </a:cubicBezTo>
                  <a:cubicBezTo>
                    <a:pt x="4373" y="110"/>
                    <a:pt x="4087" y="12"/>
                    <a:pt x="3790" y="12"/>
                  </a:cubicBezTo>
                  <a:cubicBezTo>
                    <a:pt x="3687" y="12"/>
                    <a:pt x="3582" y="23"/>
                    <a:pt x="3478" y="48"/>
                  </a:cubicBezTo>
                  <a:cubicBezTo>
                    <a:pt x="3263" y="96"/>
                    <a:pt x="3073" y="167"/>
                    <a:pt x="2882" y="262"/>
                  </a:cubicBezTo>
                  <a:lnTo>
                    <a:pt x="2644" y="524"/>
                  </a:lnTo>
                  <a:lnTo>
                    <a:pt x="2430" y="262"/>
                  </a:lnTo>
                  <a:cubicBezTo>
                    <a:pt x="2239" y="167"/>
                    <a:pt x="2025" y="96"/>
                    <a:pt x="1834" y="48"/>
                  </a:cubicBezTo>
                  <a:cubicBezTo>
                    <a:pt x="1739" y="24"/>
                    <a:pt x="1620" y="0"/>
                    <a:pt x="1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2511541" y="4151186"/>
              <a:ext cx="351963" cy="245622"/>
            </a:xfrm>
            <a:custGeom>
              <a:avLst/>
              <a:gdLst/>
              <a:ahLst/>
              <a:cxnLst/>
              <a:rect l="l" t="t" r="r" b="b"/>
              <a:pathLst>
                <a:path w="10813" h="7546" extrusionOk="0">
                  <a:moveTo>
                    <a:pt x="5309" y="0"/>
                  </a:moveTo>
                  <a:cubicBezTo>
                    <a:pt x="5200" y="0"/>
                    <a:pt x="5089" y="7"/>
                    <a:pt x="4978" y="20"/>
                  </a:cubicBezTo>
                  <a:cubicBezTo>
                    <a:pt x="3525" y="186"/>
                    <a:pt x="2430" y="1425"/>
                    <a:pt x="2430" y="2877"/>
                  </a:cubicBezTo>
                  <a:lnTo>
                    <a:pt x="2430" y="2949"/>
                  </a:lnTo>
                  <a:lnTo>
                    <a:pt x="2358" y="2949"/>
                  </a:lnTo>
                  <a:cubicBezTo>
                    <a:pt x="2344" y="2949"/>
                    <a:pt x="2329" y="2948"/>
                    <a:pt x="2314" y="2948"/>
                  </a:cubicBezTo>
                  <a:cubicBezTo>
                    <a:pt x="1072" y="2948"/>
                    <a:pt x="48" y="3940"/>
                    <a:pt x="24" y="5211"/>
                  </a:cubicBezTo>
                  <a:cubicBezTo>
                    <a:pt x="1" y="6473"/>
                    <a:pt x="1001" y="7521"/>
                    <a:pt x="2287" y="7545"/>
                  </a:cubicBezTo>
                  <a:cubicBezTo>
                    <a:pt x="2382" y="7021"/>
                    <a:pt x="2692" y="6569"/>
                    <a:pt x="3097" y="6259"/>
                  </a:cubicBezTo>
                  <a:cubicBezTo>
                    <a:pt x="3461" y="6004"/>
                    <a:pt x="3895" y="5860"/>
                    <a:pt x="4335" y="5860"/>
                  </a:cubicBezTo>
                  <a:cubicBezTo>
                    <a:pt x="4470" y="5860"/>
                    <a:pt x="4606" y="5874"/>
                    <a:pt x="4740" y="5902"/>
                  </a:cubicBezTo>
                  <a:cubicBezTo>
                    <a:pt x="4883" y="5926"/>
                    <a:pt x="5002" y="5973"/>
                    <a:pt x="5145" y="6021"/>
                  </a:cubicBezTo>
                  <a:lnTo>
                    <a:pt x="5145" y="5711"/>
                  </a:lnTo>
                  <a:cubicBezTo>
                    <a:pt x="5145" y="4973"/>
                    <a:pt x="4549" y="4378"/>
                    <a:pt x="3811" y="4378"/>
                  </a:cubicBezTo>
                  <a:lnTo>
                    <a:pt x="3811" y="3759"/>
                  </a:lnTo>
                  <a:cubicBezTo>
                    <a:pt x="4287" y="3759"/>
                    <a:pt x="4764" y="3925"/>
                    <a:pt x="5121" y="4259"/>
                  </a:cubicBezTo>
                  <a:cubicBezTo>
                    <a:pt x="5240" y="3663"/>
                    <a:pt x="5764" y="3235"/>
                    <a:pt x="6359" y="3235"/>
                  </a:cubicBezTo>
                  <a:lnTo>
                    <a:pt x="7455" y="3235"/>
                  </a:lnTo>
                  <a:lnTo>
                    <a:pt x="7455" y="3901"/>
                  </a:lnTo>
                  <a:cubicBezTo>
                    <a:pt x="7455" y="4616"/>
                    <a:pt x="6883" y="5164"/>
                    <a:pt x="6169" y="5187"/>
                  </a:cubicBezTo>
                  <a:lnTo>
                    <a:pt x="5692" y="5187"/>
                  </a:lnTo>
                  <a:cubicBezTo>
                    <a:pt x="5740" y="5354"/>
                    <a:pt x="5764" y="5521"/>
                    <a:pt x="5764" y="5711"/>
                  </a:cubicBezTo>
                  <a:lnTo>
                    <a:pt x="5764" y="6021"/>
                  </a:lnTo>
                  <a:cubicBezTo>
                    <a:pt x="5907" y="5973"/>
                    <a:pt x="6026" y="5926"/>
                    <a:pt x="6169" y="5902"/>
                  </a:cubicBezTo>
                  <a:cubicBezTo>
                    <a:pt x="6311" y="5872"/>
                    <a:pt x="6456" y="5857"/>
                    <a:pt x="6599" y="5857"/>
                  </a:cubicBezTo>
                  <a:cubicBezTo>
                    <a:pt x="7030" y="5857"/>
                    <a:pt x="7455" y="5991"/>
                    <a:pt x="7812" y="6259"/>
                  </a:cubicBezTo>
                  <a:cubicBezTo>
                    <a:pt x="8217" y="6569"/>
                    <a:pt x="8502" y="6997"/>
                    <a:pt x="8621" y="7497"/>
                  </a:cubicBezTo>
                  <a:cubicBezTo>
                    <a:pt x="9931" y="7188"/>
                    <a:pt x="10812" y="5949"/>
                    <a:pt x="10693" y="4616"/>
                  </a:cubicBezTo>
                  <a:cubicBezTo>
                    <a:pt x="10550" y="3282"/>
                    <a:pt x="9455" y="2234"/>
                    <a:pt x="8098" y="2211"/>
                  </a:cubicBezTo>
                  <a:cubicBezTo>
                    <a:pt x="7790" y="893"/>
                    <a:pt x="6612" y="0"/>
                    <a:pt x="5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2697603" y="4277386"/>
              <a:ext cx="35675" cy="22525"/>
            </a:xfrm>
            <a:custGeom>
              <a:avLst/>
              <a:gdLst/>
              <a:ahLst/>
              <a:cxnLst/>
              <a:rect l="l" t="t" r="r" b="b"/>
              <a:pathLst>
                <a:path w="1096" h="692" extrusionOk="0">
                  <a:moveTo>
                    <a:pt x="667" y="1"/>
                  </a:moveTo>
                  <a:cubicBezTo>
                    <a:pt x="310" y="1"/>
                    <a:pt x="0" y="286"/>
                    <a:pt x="0" y="644"/>
                  </a:cubicBezTo>
                  <a:lnTo>
                    <a:pt x="0" y="691"/>
                  </a:lnTo>
                  <a:lnTo>
                    <a:pt x="453" y="691"/>
                  </a:lnTo>
                  <a:cubicBezTo>
                    <a:pt x="810" y="691"/>
                    <a:pt x="1096" y="405"/>
                    <a:pt x="1096" y="48"/>
                  </a:cubicBezTo>
                  <a:lnTo>
                    <a:pt x="1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7"/>
          <p:cNvGrpSpPr/>
          <p:nvPr/>
        </p:nvGrpSpPr>
        <p:grpSpPr>
          <a:xfrm>
            <a:off x="1604759" y="3045571"/>
            <a:ext cx="466336" cy="411471"/>
            <a:chOff x="1006125" y="2499916"/>
            <a:chExt cx="348871" cy="308541"/>
          </a:xfrm>
        </p:grpSpPr>
        <p:sp>
          <p:nvSpPr>
            <p:cNvPr id="1164" name="Google Shape;1164;p47"/>
            <p:cNvSpPr/>
            <p:nvPr/>
          </p:nvSpPr>
          <p:spPr>
            <a:xfrm>
              <a:off x="1088316" y="2640210"/>
              <a:ext cx="186056" cy="31053"/>
            </a:xfrm>
            <a:custGeom>
              <a:avLst/>
              <a:gdLst/>
              <a:ahLst/>
              <a:cxnLst/>
              <a:rect l="l" t="t" r="r" b="b"/>
              <a:pathLst>
                <a:path w="5716" h="954" extrusionOk="0">
                  <a:moveTo>
                    <a:pt x="0" y="1"/>
                  </a:moveTo>
                  <a:lnTo>
                    <a:pt x="0" y="953"/>
                  </a:lnTo>
                  <a:lnTo>
                    <a:pt x="5716" y="953"/>
                  </a:lnTo>
                  <a:lnTo>
                    <a:pt x="5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1006125" y="2499916"/>
              <a:ext cx="235695" cy="59729"/>
            </a:xfrm>
            <a:custGeom>
              <a:avLst/>
              <a:gdLst/>
              <a:ahLst/>
              <a:cxnLst/>
              <a:rect l="l" t="t" r="r" b="b"/>
              <a:pathLst>
                <a:path w="7241" h="1835" extrusionOk="0">
                  <a:moveTo>
                    <a:pt x="1763" y="619"/>
                  </a:moveTo>
                  <a:lnTo>
                    <a:pt x="1763" y="1239"/>
                  </a:lnTo>
                  <a:lnTo>
                    <a:pt x="1144" y="1239"/>
                  </a:lnTo>
                  <a:lnTo>
                    <a:pt x="1144" y="619"/>
                  </a:lnTo>
                  <a:close/>
                  <a:moveTo>
                    <a:pt x="2930" y="619"/>
                  </a:moveTo>
                  <a:lnTo>
                    <a:pt x="2930" y="1239"/>
                  </a:lnTo>
                  <a:lnTo>
                    <a:pt x="2311" y="1239"/>
                  </a:lnTo>
                  <a:lnTo>
                    <a:pt x="2311" y="619"/>
                  </a:lnTo>
                  <a:close/>
                  <a:moveTo>
                    <a:pt x="4097" y="619"/>
                  </a:moveTo>
                  <a:lnTo>
                    <a:pt x="4097" y="1239"/>
                  </a:lnTo>
                  <a:lnTo>
                    <a:pt x="3454" y="1239"/>
                  </a:lnTo>
                  <a:lnTo>
                    <a:pt x="3454" y="619"/>
                  </a:lnTo>
                  <a:close/>
                  <a:moveTo>
                    <a:pt x="1" y="0"/>
                  </a:moveTo>
                  <a:lnTo>
                    <a:pt x="1" y="1834"/>
                  </a:lnTo>
                  <a:lnTo>
                    <a:pt x="5716" y="1834"/>
                  </a:lnTo>
                  <a:lnTo>
                    <a:pt x="7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1006125" y="2499916"/>
              <a:ext cx="348871" cy="308541"/>
            </a:xfrm>
            <a:custGeom>
              <a:avLst/>
              <a:gdLst/>
              <a:ahLst/>
              <a:cxnLst/>
              <a:rect l="l" t="t" r="r" b="b"/>
              <a:pathLst>
                <a:path w="10718" h="9479" extrusionOk="0">
                  <a:moveTo>
                    <a:pt x="8860" y="3692"/>
                  </a:moveTo>
                  <a:lnTo>
                    <a:pt x="8860" y="5906"/>
                  </a:lnTo>
                  <a:lnTo>
                    <a:pt x="1882" y="5906"/>
                  </a:lnTo>
                  <a:lnTo>
                    <a:pt x="1882" y="3692"/>
                  </a:lnTo>
                  <a:close/>
                  <a:moveTo>
                    <a:pt x="8074" y="0"/>
                  </a:moveTo>
                  <a:lnTo>
                    <a:pt x="6026" y="2477"/>
                  </a:lnTo>
                  <a:lnTo>
                    <a:pt x="1" y="2477"/>
                  </a:lnTo>
                  <a:lnTo>
                    <a:pt x="1" y="9478"/>
                  </a:lnTo>
                  <a:lnTo>
                    <a:pt x="10717" y="9478"/>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4373098" y="3045582"/>
            <a:ext cx="411496" cy="411465"/>
            <a:chOff x="6281267" y="3037102"/>
            <a:chExt cx="348844" cy="348877"/>
          </a:xfrm>
        </p:grpSpPr>
        <p:sp>
          <p:nvSpPr>
            <p:cNvPr id="1168" name="Google Shape;1168;p47"/>
            <p:cNvSpPr/>
            <p:nvPr/>
          </p:nvSpPr>
          <p:spPr>
            <a:xfrm>
              <a:off x="6466547" y="3037102"/>
              <a:ext cx="163564" cy="218638"/>
            </a:xfrm>
            <a:custGeom>
              <a:avLst/>
              <a:gdLst/>
              <a:ahLst/>
              <a:cxnLst/>
              <a:rect l="l" t="t" r="r" b="b"/>
              <a:pathLst>
                <a:path w="5025" h="6717" extrusionOk="0">
                  <a:moveTo>
                    <a:pt x="2446" y="1834"/>
                  </a:moveTo>
                  <a:cubicBezTo>
                    <a:pt x="3023" y="1834"/>
                    <a:pt x="3501" y="2324"/>
                    <a:pt x="3501" y="2906"/>
                  </a:cubicBezTo>
                  <a:lnTo>
                    <a:pt x="3501" y="5002"/>
                  </a:lnTo>
                  <a:lnTo>
                    <a:pt x="2882" y="5002"/>
                  </a:lnTo>
                  <a:lnTo>
                    <a:pt x="2882" y="4001"/>
                  </a:lnTo>
                  <a:lnTo>
                    <a:pt x="1977" y="4001"/>
                  </a:lnTo>
                  <a:lnTo>
                    <a:pt x="1977" y="5002"/>
                  </a:lnTo>
                  <a:lnTo>
                    <a:pt x="1358" y="5002"/>
                  </a:lnTo>
                  <a:lnTo>
                    <a:pt x="1358" y="2930"/>
                  </a:lnTo>
                  <a:cubicBezTo>
                    <a:pt x="1358" y="2334"/>
                    <a:pt x="1810" y="1858"/>
                    <a:pt x="2405" y="1834"/>
                  </a:cubicBezTo>
                  <a:cubicBezTo>
                    <a:pt x="2419" y="1834"/>
                    <a:pt x="2433" y="1834"/>
                    <a:pt x="2446" y="1834"/>
                  </a:cubicBezTo>
                  <a:close/>
                  <a:moveTo>
                    <a:pt x="0" y="1"/>
                  </a:moveTo>
                  <a:lnTo>
                    <a:pt x="0" y="6716"/>
                  </a:lnTo>
                  <a:lnTo>
                    <a:pt x="5025" y="6716"/>
                  </a:lnTo>
                  <a:lnTo>
                    <a:pt x="5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6349494" y="3116949"/>
              <a:ext cx="29490" cy="63603"/>
            </a:xfrm>
            <a:custGeom>
              <a:avLst/>
              <a:gdLst/>
              <a:ahLst/>
              <a:cxnLst/>
              <a:rect l="l" t="t" r="r" b="b"/>
              <a:pathLst>
                <a:path w="906" h="1954" extrusionOk="0">
                  <a:moveTo>
                    <a:pt x="476" y="1"/>
                  </a:moveTo>
                  <a:cubicBezTo>
                    <a:pt x="214" y="1"/>
                    <a:pt x="0" y="191"/>
                    <a:pt x="0" y="453"/>
                  </a:cubicBezTo>
                  <a:lnTo>
                    <a:pt x="0" y="1501"/>
                  </a:lnTo>
                  <a:cubicBezTo>
                    <a:pt x="0" y="1739"/>
                    <a:pt x="214" y="1953"/>
                    <a:pt x="476" y="1953"/>
                  </a:cubicBezTo>
                  <a:cubicBezTo>
                    <a:pt x="715" y="1930"/>
                    <a:pt x="905" y="1739"/>
                    <a:pt x="905" y="1477"/>
                  </a:cubicBezTo>
                  <a:lnTo>
                    <a:pt x="905" y="477"/>
                  </a:lnTo>
                  <a:cubicBezTo>
                    <a:pt x="905" y="215"/>
                    <a:pt x="715" y="24"/>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6529728" y="3115387"/>
              <a:ext cx="31801" cy="31834"/>
            </a:xfrm>
            <a:custGeom>
              <a:avLst/>
              <a:gdLst/>
              <a:ahLst/>
              <a:cxnLst/>
              <a:rect l="l" t="t" r="r" b="b"/>
              <a:pathLst>
                <a:path w="977" h="978" extrusionOk="0">
                  <a:moveTo>
                    <a:pt x="488" y="1"/>
                  </a:moveTo>
                  <a:cubicBezTo>
                    <a:pt x="244" y="1"/>
                    <a:pt x="0" y="168"/>
                    <a:pt x="36" y="501"/>
                  </a:cubicBezTo>
                  <a:lnTo>
                    <a:pt x="36" y="977"/>
                  </a:lnTo>
                  <a:lnTo>
                    <a:pt x="941" y="977"/>
                  </a:lnTo>
                  <a:lnTo>
                    <a:pt x="941" y="501"/>
                  </a:lnTo>
                  <a:cubicBezTo>
                    <a:pt x="976" y="168"/>
                    <a:pt x="732"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6281267" y="3276644"/>
              <a:ext cx="348838" cy="109335"/>
            </a:xfrm>
            <a:custGeom>
              <a:avLst/>
              <a:gdLst/>
              <a:ahLst/>
              <a:cxnLst/>
              <a:rect l="l" t="t" r="r" b="b"/>
              <a:pathLst>
                <a:path w="10717" h="3359" extrusionOk="0">
                  <a:moveTo>
                    <a:pt x="0" y="0"/>
                  </a:moveTo>
                  <a:lnTo>
                    <a:pt x="0" y="1572"/>
                  </a:lnTo>
                  <a:lnTo>
                    <a:pt x="4001" y="1572"/>
                  </a:lnTo>
                  <a:lnTo>
                    <a:pt x="4001" y="1953"/>
                  </a:lnTo>
                  <a:cubicBezTo>
                    <a:pt x="4001" y="2382"/>
                    <a:pt x="3668" y="2739"/>
                    <a:pt x="3239" y="2739"/>
                  </a:cubicBezTo>
                  <a:lnTo>
                    <a:pt x="2263" y="2739"/>
                  </a:lnTo>
                  <a:lnTo>
                    <a:pt x="2263" y="3358"/>
                  </a:lnTo>
                  <a:lnTo>
                    <a:pt x="8455" y="3358"/>
                  </a:lnTo>
                  <a:lnTo>
                    <a:pt x="8455" y="2715"/>
                  </a:lnTo>
                  <a:lnTo>
                    <a:pt x="7502" y="2715"/>
                  </a:lnTo>
                  <a:cubicBezTo>
                    <a:pt x="7073" y="2715"/>
                    <a:pt x="6716" y="2382"/>
                    <a:pt x="6740" y="1953"/>
                  </a:cubicBezTo>
                  <a:lnTo>
                    <a:pt x="6740" y="1572"/>
                  </a:lnTo>
                  <a:lnTo>
                    <a:pt x="10717" y="1572"/>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6282048" y="3037102"/>
              <a:ext cx="163596" cy="218638"/>
            </a:xfrm>
            <a:custGeom>
              <a:avLst/>
              <a:gdLst/>
              <a:ahLst/>
              <a:cxnLst/>
              <a:rect l="l" t="t" r="r" b="b"/>
              <a:pathLst>
                <a:path w="5026" h="6717" extrusionOk="0">
                  <a:moveTo>
                    <a:pt x="2527" y="1831"/>
                  </a:moveTo>
                  <a:cubicBezTo>
                    <a:pt x="2809" y="1831"/>
                    <a:pt x="3115" y="1939"/>
                    <a:pt x="3406" y="2192"/>
                  </a:cubicBezTo>
                  <a:cubicBezTo>
                    <a:pt x="3549" y="2311"/>
                    <a:pt x="3620" y="2477"/>
                    <a:pt x="3620" y="2644"/>
                  </a:cubicBezTo>
                  <a:lnTo>
                    <a:pt x="3620" y="3954"/>
                  </a:lnTo>
                  <a:cubicBezTo>
                    <a:pt x="3620" y="4001"/>
                    <a:pt x="3620" y="4073"/>
                    <a:pt x="3596" y="4144"/>
                  </a:cubicBezTo>
                  <a:lnTo>
                    <a:pt x="4073" y="4525"/>
                  </a:lnTo>
                  <a:lnTo>
                    <a:pt x="3692" y="5002"/>
                  </a:lnTo>
                  <a:lnTo>
                    <a:pt x="3311" y="4716"/>
                  </a:lnTo>
                  <a:cubicBezTo>
                    <a:pt x="3115" y="4911"/>
                    <a:pt x="2844" y="5032"/>
                    <a:pt x="2547" y="5032"/>
                  </a:cubicBezTo>
                  <a:cubicBezTo>
                    <a:pt x="2264" y="5032"/>
                    <a:pt x="1957" y="4923"/>
                    <a:pt x="1667" y="4668"/>
                  </a:cubicBezTo>
                  <a:cubicBezTo>
                    <a:pt x="1524" y="4549"/>
                    <a:pt x="1453" y="4383"/>
                    <a:pt x="1453" y="4216"/>
                  </a:cubicBezTo>
                  <a:lnTo>
                    <a:pt x="1453" y="2906"/>
                  </a:lnTo>
                  <a:cubicBezTo>
                    <a:pt x="1453" y="2308"/>
                    <a:pt x="1935" y="1831"/>
                    <a:pt x="2527" y="1831"/>
                  </a:cubicBezTo>
                  <a:close/>
                  <a:moveTo>
                    <a:pt x="0" y="1"/>
                  </a:moveTo>
                  <a:lnTo>
                    <a:pt x="0" y="6716"/>
                  </a:lnTo>
                  <a:lnTo>
                    <a:pt x="5025" y="6716"/>
                  </a:lnTo>
                  <a:lnTo>
                    <a:pt x="5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3" name="Google Shape;1173;p47"/>
          <p:cNvSpPr/>
          <p:nvPr/>
        </p:nvSpPr>
        <p:spPr>
          <a:xfrm>
            <a:off x="7086606" y="3045576"/>
            <a:ext cx="438898" cy="411479"/>
          </a:xfrm>
          <a:custGeom>
            <a:avLst/>
            <a:gdLst/>
            <a:ahLst/>
            <a:cxnLst/>
            <a:rect l="l" t="t" r="r" b="b"/>
            <a:pathLst>
              <a:path w="11153" h="10717" extrusionOk="0">
                <a:moveTo>
                  <a:pt x="2999" y="1"/>
                </a:moveTo>
                <a:cubicBezTo>
                  <a:pt x="2911" y="1"/>
                  <a:pt x="2818" y="13"/>
                  <a:pt x="2722" y="39"/>
                </a:cubicBezTo>
                <a:cubicBezTo>
                  <a:pt x="1698" y="301"/>
                  <a:pt x="1817" y="1802"/>
                  <a:pt x="2889" y="1873"/>
                </a:cubicBezTo>
                <a:lnTo>
                  <a:pt x="3079" y="2659"/>
                </a:lnTo>
                <a:cubicBezTo>
                  <a:pt x="2984" y="2730"/>
                  <a:pt x="2889" y="2826"/>
                  <a:pt x="2817" y="2945"/>
                </a:cubicBezTo>
                <a:lnTo>
                  <a:pt x="2031" y="2730"/>
                </a:lnTo>
                <a:cubicBezTo>
                  <a:pt x="1969" y="2177"/>
                  <a:pt x="1527" y="1882"/>
                  <a:pt x="1085" y="1882"/>
                </a:cubicBezTo>
                <a:cubicBezTo>
                  <a:pt x="691" y="1882"/>
                  <a:pt x="297" y="2117"/>
                  <a:pt x="174" y="2611"/>
                </a:cubicBezTo>
                <a:cubicBezTo>
                  <a:pt x="1" y="3288"/>
                  <a:pt x="545" y="3777"/>
                  <a:pt x="1099" y="3777"/>
                </a:cubicBezTo>
                <a:cubicBezTo>
                  <a:pt x="1384" y="3777"/>
                  <a:pt x="1671" y="3648"/>
                  <a:pt x="1865" y="3349"/>
                </a:cubicBezTo>
                <a:lnTo>
                  <a:pt x="2674" y="3540"/>
                </a:lnTo>
                <a:cubicBezTo>
                  <a:pt x="2698" y="4040"/>
                  <a:pt x="3103" y="4397"/>
                  <a:pt x="3603" y="4397"/>
                </a:cubicBezTo>
                <a:cubicBezTo>
                  <a:pt x="3746" y="4397"/>
                  <a:pt x="3889" y="4373"/>
                  <a:pt x="4008" y="4302"/>
                </a:cubicBezTo>
                <a:lnTo>
                  <a:pt x="4508" y="4802"/>
                </a:lnTo>
                <a:cubicBezTo>
                  <a:pt x="4413" y="4969"/>
                  <a:pt x="4365" y="5159"/>
                  <a:pt x="4365" y="5350"/>
                </a:cubicBezTo>
                <a:lnTo>
                  <a:pt x="2031" y="5945"/>
                </a:lnTo>
                <a:cubicBezTo>
                  <a:pt x="1827" y="5655"/>
                  <a:pt x="1543" y="5530"/>
                  <a:pt x="1263" y="5530"/>
                </a:cubicBezTo>
                <a:cubicBezTo>
                  <a:pt x="696" y="5530"/>
                  <a:pt x="149" y="6045"/>
                  <a:pt x="341" y="6731"/>
                </a:cubicBezTo>
                <a:cubicBezTo>
                  <a:pt x="471" y="7199"/>
                  <a:pt x="856" y="7419"/>
                  <a:pt x="1242" y="7419"/>
                </a:cubicBezTo>
                <a:cubicBezTo>
                  <a:pt x="1700" y="7419"/>
                  <a:pt x="2159" y="7109"/>
                  <a:pt x="2198" y="6541"/>
                </a:cubicBezTo>
                <a:lnTo>
                  <a:pt x="4437" y="5945"/>
                </a:lnTo>
                <a:lnTo>
                  <a:pt x="2198" y="8184"/>
                </a:lnTo>
                <a:cubicBezTo>
                  <a:pt x="2079" y="8136"/>
                  <a:pt x="1936" y="8089"/>
                  <a:pt x="1793" y="8089"/>
                </a:cubicBezTo>
                <a:cubicBezTo>
                  <a:pt x="960" y="8089"/>
                  <a:pt x="531" y="9113"/>
                  <a:pt x="1126" y="9708"/>
                </a:cubicBezTo>
                <a:cubicBezTo>
                  <a:pt x="1318" y="9900"/>
                  <a:pt x="1554" y="9985"/>
                  <a:pt x="1787" y="9985"/>
                </a:cubicBezTo>
                <a:cubicBezTo>
                  <a:pt x="2275" y="9985"/>
                  <a:pt x="2746" y="9606"/>
                  <a:pt x="2746" y="9041"/>
                </a:cubicBezTo>
                <a:cubicBezTo>
                  <a:pt x="2746" y="8898"/>
                  <a:pt x="2698" y="8755"/>
                  <a:pt x="2651" y="8636"/>
                </a:cubicBezTo>
                <a:lnTo>
                  <a:pt x="4889" y="6398"/>
                </a:lnTo>
                <a:lnTo>
                  <a:pt x="4889" y="6398"/>
                </a:lnTo>
                <a:lnTo>
                  <a:pt x="4294" y="8636"/>
                </a:lnTo>
                <a:cubicBezTo>
                  <a:pt x="3222" y="8708"/>
                  <a:pt x="3079" y="10208"/>
                  <a:pt x="4103" y="10494"/>
                </a:cubicBezTo>
                <a:cubicBezTo>
                  <a:pt x="4199" y="10520"/>
                  <a:pt x="4291" y="10533"/>
                  <a:pt x="4379" y="10533"/>
                </a:cubicBezTo>
                <a:cubicBezTo>
                  <a:pt x="5234" y="10533"/>
                  <a:pt x="5688" y="9364"/>
                  <a:pt x="4889" y="8803"/>
                </a:cubicBezTo>
                <a:lnTo>
                  <a:pt x="5508" y="6493"/>
                </a:lnTo>
                <a:cubicBezTo>
                  <a:pt x="5699" y="6493"/>
                  <a:pt x="5889" y="6445"/>
                  <a:pt x="6056" y="6350"/>
                </a:cubicBezTo>
                <a:lnTo>
                  <a:pt x="6556" y="6850"/>
                </a:lnTo>
                <a:cubicBezTo>
                  <a:pt x="6270" y="7422"/>
                  <a:pt x="6651" y="8112"/>
                  <a:pt x="7318" y="8184"/>
                </a:cubicBezTo>
                <a:lnTo>
                  <a:pt x="7509" y="8970"/>
                </a:lnTo>
                <a:cubicBezTo>
                  <a:pt x="6703" y="9514"/>
                  <a:pt x="7132" y="10717"/>
                  <a:pt x="8014" y="10717"/>
                </a:cubicBezTo>
                <a:cubicBezTo>
                  <a:pt x="8096" y="10717"/>
                  <a:pt x="8182" y="10707"/>
                  <a:pt x="8271" y="10684"/>
                </a:cubicBezTo>
                <a:cubicBezTo>
                  <a:pt x="9295" y="10422"/>
                  <a:pt x="9176" y="8898"/>
                  <a:pt x="8104" y="8827"/>
                </a:cubicBezTo>
                <a:lnTo>
                  <a:pt x="7914" y="8041"/>
                </a:lnTo>
                <a:cubicBezTo>
                  <a:pt x="8033" y="7969"/>
                  <a:pt x="8104" y="7874"/>
                  <a:pt x="8176" y="7755"/>
                </a:cubicBezTo>
                <a:lnTo>
                  <a:pt x="8961" y="7969"/>
                </a:lnTo>
                <a:cubicBezTo>
                  <a:pt x="9023" y="8495"/>
                  <a:pt x="9467" y="8820"/>
                  <a:pt x="9921" y="8820"/>
                </a:cubicBezTo>
                <a:cubicBezTo>
                  <a:pt x="10165" y="8820"/>
                  <a:pt x="10413" y="8726"/>
                  <a:pt x="10605" y="8517"/>
                </a:cubicBezTo>
                <a:cubicBezTo>
                  <a:pt x="11152" y="7898"/>
                  <a:pt x="10724" y="6922"/>
                  <a:pt x="9914" y="6922"/>
                </a:cubicBezTo>
                <a:lnTo>
                  <a:pt x="9914" y="6945"/>
                </a:lnTo>
                <a:cubicBezTo>
                  <a:pt x="9604" y="6945"/>
                  <a:pt x="9295" y="7088"/>
                  <a:pt x="9128" y="7374"/>
                </a:cubicBezTo>
                <a:lnTo>
                  <a:pt x="8342" y="7160"/>
                </a:lnTo>
                <a:cubicBezTo>
                  <a:pt x="8295" y="6683"/>
                  <a:pt x="7890" y="6302"/>
                  <a:pt x="7390" y="6302"/>
                </a:cubicBezTo>
                <a:cubicBezTo>
                  <a:pt x="7247" y="6302"/>
                  <a:pt x="7128" y="6350"/>
                  <a:pt x="6985" y="6398"/>
                </a:cubicBezTo>
                <a:lnTo>
                  <a:pt x="6509" y="5921"/>
                </a:lnTo>
                <a:cubicBezTo>
                  <a:pt x="6604" y="5755"/>
                  <a:pt x="6651" y="5564"/>
                  <a:pt x="6651" y="5374"/>
                </a:cubicBezTo>
                <a:lnTo>
                  <a:pt x="8961" y="4754"/>
                </a:lnTo>
                <a:cubicBezTo>
                  <a:pt x="9158" y="5037"/>
                  <a:pt x="9440" y="5159"/>
                  <a:pt x="9719" y="5159"/>
                </a:cubicBezTo>
                <a:cubicBezTo>
                  <a:pt x="10287" y="5159"/>
                  <a:pt x="10844" y="4655"/>
                  <a:pt x="10652" y="3969"/>
                </a:cubicBezTo>
                <a:cubicBezTo>
                  <a:pt x="10521" y="3497"/>
                  <a:pt x="10132" y="3273"/>
                  <a:pt x="9743" y="3273"/>
                </a:cubicBezTo>
                <a:cubicBezTo>
                  <a:pt x="9288" y="3273"/>
                  <a:pt x="8833" y="3581"/>
                  <a:pt x="8795" y="4159"/>
                </a:cubicBezTo>
                <a:lnTo>
                  <a:pt x="6556" y="4754"/>
                </a:lnTo>
                <a:lnTo>
                  <a:pt x="8795" y="2516"/>
                </a:lnTo>
                <a:cubicBezTo>
                  <a:pt x="8914" y="2564"/>
                  <a:pt x="9057" y="2587"/>
                  <a:pt x="9200" y="2587"/>
                </a:cubicBezTo>
                <a:cubicBezTo>
                  <a:pt x="10033" y="2587"/>
                  <a:pt x="10462" y="1587"/>
                  <a:pt x="9866" y="992"/>
                </a:cubicBezTo>
                <a:cubicBezTo>
                  <a:pt x="9675" y="800"/>
                  <a:pt x="9438" y="715"/>
                  <a:pt x="9206" y="715"/>
                </a:cubicBezTo>
                <a:cubicBezTo>
                  <a:pt x="8718" y="715"/>
                  <a:pt x="8247" y="1094"/>
                  <a:pt x="8247" y="1659"/>
                </a:cubicBezTo>
                <a:cubicBezTo>
                  <a:pt x="8247" y="1802"/>
                  <a:pt x="8295" y="1921"/>
                  <a:pt x="8342" y="2063"/>
                </a:cubicBezTo>
                <a:lnTo>
                  <a:pt x="6104" y="4302"/>
                </a:lnTo>
                <a:lnTo>
                  <a:pt x="6699" y="2040"/>
                </a:lnTo>
                <a:cubicBezTo>
                  <a:pt x="7771" y="1968"/>
                  <a:pt x="7914" y="468"/>
                  <a:pt x="6890" y="182"/>
                </a:cubicBezTo>
                <a:cubicBezTo>
                  <a:pt x="6795" y="156"/>
                  <a:pt x="6705" y="144"/>
                  <a:pt x="6618" y="144"/>
                </a:cubicBezTo>
                <a:cubicBezTo>
                  <a:pt x="5760" y="144"/>
                  <a:pt x="5304" y="1332"/>
                  <a:pt x="6104" y="1873"/>
                </a:cubicBezTo>
                <a:lnTo>
                  <a:pt x="5485" y="4207"/>
                </a:lnTo>
                <a:cubicBezTo>
                  <a:pt x="5294" y="4207"/>
                  <a:pt x="5104" y="4254"/>
                  <a:pt x="4937" y="4350"/>
                </a:cubicBezTo>
                <a:lnTo>
                  <a:pt x="4437" y="3873"/>
                </a:lnTo>
                <a:cubicBezTo>
                  <a:pt x="4508" y="3730"/>
                  <a:pt x="4532" y="3588"/>
                  <a:pt x="4532" y="3469"/>
                </a:cubicBezTo>
                <a:cubicBezTo>
                  <a:pt x="4532" y="2968"/>
                  <a:pt x="4151" y="2564"/>
                  <a:pt x="3675" y="2516"/>
                </a:cubicBezTo>
                <a:lnTo>
                  <a:pt x="3484" y="1730"/>
                </a:lnTo>
                <a:cubicBezTo>
                  <a:pt x="4284" y="1189"/>
                  <a:pt x="3867" y="1"/>
                  <a:pt x="2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7"/>
          <p:cNvGrpSpPr/>
          <p:nvPr/>
        </p:nvGrpSpPr>
        <p:grpSpPr>
          <a:xfrm>
            <a:off x="5562071" y="3650435"/>
            <a:ext cx="804092" cy="1493147"/>
            <a:chOff x="6306375" y="4683350"/>
            <a:chExt cx="258800" cy="480575"/>
          </a:xfrm>
        </p:grpSpPr>
        <p:sp>
          <p:nvSpPr>
            <p:cNvPr id="1175" name="Google Shape;1175;p47"/>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24F5D-0A0B-4C93-91C4-304C0548A3FD}"/>
              </a:ext>
            </a:extLst>
          </p:cNvPr>
          <p:cNvSpPr>
            <a:spLocks noGrp="1"/>
          </p:cNvSpPr>
          <p:nvPr>
            <p:ph type="title"/>
          </p:nvPr>
        </p:nvSpPr>
        <p:spPr/>
        <p:txBody>
          <a:bodyPr/>
          <a:lstStyle/>
          <a:p>
            <a:r>
              <a:rPr lang="es-CO" dirty="0"/>
              <a:t>Principales desafíos</a:t>
            </a:r>
          </a:p>
        </p:txBody>
      </p:sp>
      <p:sp>
        <p:nvSpPr>
          <p:cNvPr id="3" name="Google Shape;1132;p47">
            <a:extLst>
              <a:ext uri="{FF2B5EF4-FFF2-40B4-BE49-F238E27FC236}">
                <a16:creationId xmlns:a16="http://schemas.microsoft.com/office/drawing/2014/main" id="{9E7AD5C4-C33A-425B-A273-151D249C9685}"/>
              </a:ext>
            </a:extLst>
          </p:cNvPr>
          <p:cNvSpPr/>
          <p:nvPr/>
        </p:nvSpPr>
        <p:spPr>
          <a:xfrm>
            <a:off x="6954738" y="1374113"/>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33;p47">
            <a:extLst>
              <a:ext uri="{FF2B5EF4-FFF2-40B4-BE49-F238E27FC236}">
                <a16:creationId xmlns:a16="http://schemas.microsoft.com/office/drawing/2014/main" id="{4A19D0AC-9D2A-4FA6-A263-43ADC674DF59}"/>
              </a:ext>
            </a:extLst>
          </p:cNvPr>
          <p:cNvSpPr/>
          <p:nvPr/>
        </p:nvSpPr>
        <p:spPr>
          <a:xfrm>
            <a:off x="4220688" y="1374125"/>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4;p47">
            <a:extLst>
              <a:ext uri="{FF2B5EF4-FFF2-40B4-BE49-F238E27FC236}">
                <a16:creationId xmlns:a16="http://schemas.microsoft.com/office/drawing/2014/main" id="{19806B62-99BA-4515-90B0-26391E31CE2B}"/>
              </a:ext>
            </a:extLst>
          </p:cNvPr>
          <p:cNvSpPr/>
          <p:nvPr/>
        </p:nvSpPr>
        <p:spPr>
          <a:xfrm>
            <a:off x="1486638" y="1374138"/>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0;p47">
            <a:extLst>
              <a:ext uri="{FF2B5EF4-FFF2-40B4-BE49-F238E27FC236}">
                <a16:creationId xmlns:a16="http://schemas.microsoft.com/office/drawing/2014/main" id="{EC5ECC33-B233-4DCE-AB40-31C22B009888}"/>
              </a:ext>
            </a:extLst>
          </p:cNvPr>
          <p:cNvSpPr txBox="1">
            <a:spLocks/>
          </p:cNvSpPr>
          <p:nvPr/>
        </p:nvSpPr>
        <p:spPr>
          <a:xfrm>
            <a:off x="326445" y="2001507"/>
            <a:ext cx="2724531" cy="51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1600" dirty="0">
                <a:solidFill>
                  <a:schemeClr val="tx1">
                    <a:lumMod val="75000"/>
                  </a:schemeClr>
                </a:solidFill>
                <a:latin typeface="Encode Sans Medium" panose="020B0604020202020204" charset="0"/>
              </a:rPr>
              <a:t>No cuenta con su propia </a:t>
            </a:r>
            <a:r>
              <a:rPr lang="es-CO" sz="1600" dirty="0">
                <a:solidFill>
                  <a:schemeClr val="tx1">
                    <a:lumMod val="75000"/>
                  </a:schemeClr>
                </a:solidFill>
                <a:latin typeface="Encode Sans Medium" panose="020B0604020202020204" charset="0"/>
                <a:sym typeface="Encode Sans Medium"/>
              </a:rPr>
              <a:t>página</a:t>
            </a:r>
            <a:r>
              <a:rPr lang="es-CO" sz="1600" dirty="0">
                <a:solidFill>
                  <a:schemeClr val="tx1">
                    <a:lumMod val="75000"/>
                  </a:schemeClr>
                </a:solidFill>
                <a:latin typeface="Encode Sans Medium" panose="020B0604020202020204" charset="0"/>
              </a:rPr>
              <a:t> web</a:t>
            </a:r>
          </a:p>
        </p:txBody>
      </p:sp>
      <p:sp>
        <p:nvSpPr>
          <p:cNvPr id="7" name="Google Shape;1141;p47">
            <a:extLst>
              <a:ext uri="{FF2B5EF4-FFF2-40B4-BE49-F238E27FC236}">
                <a16:creationId xmlns:a16="http://schemas.microsoft.com/office/drawing/2014/main" id="{6B8053AE-6494-4207-BF83-868CBA596796}"/>
              </a:ext>
            </a:extLst>
          </p:cNvPr>
          <p:cNvSpPr txBox="1">
            <a:spLocks/>
          </p:cNvSpPr>
          <p:nvPr/>
        </p:nvSpPr>
        <p:spPr>
          <a:xfrm>
            <a:off x="3137032" y="2245025"/>
            <a:ext cx="2724531" cy="51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1600" dirty="0">
                <a:solidFill>
                  <a:schemeClr val="tx1">
                    <a:lumMod val="75000"/>
                  </a:schemeClr>
                </a:solidFill>
                <a:latin typeface="Encode Sans Medium" panose="020B0604020202020204" charset="0"/>
              </a:rPr>
              <a:t>Proveedores variables aumentan los precios de los insumos para la producción de las fajas</a:t>
            </a:r>
          </a:p>
        </p:txBody>
      </p:sp>
      <p:sp>
        <p:nvSpPr>
          <p:cNvPr id="8" name="Google Shape;1146;p47">
            <a:extLst>
              <a:ext uri="{FF2B5EF4-FFF2-40B4-BE49-F238E27FC236}">
                <a16:creationId xmlns:a16="http://schemas.microsoft.com/office/drawing/2014/main" id="{6AF291A2-8BCB-4F6E-BC0A-9D0AC44642A5}"/>
              </a:ext>
            </a:extLst>
          </p:cNvPr>
          <p:cNvSpPr txBox="1">
            <a:spLocks/>
          </p:cNvSpPr>
          <p:nvPr/>
        </p:nvSpPr>
        <p:spPr>
          <a:xfrm>
            <a:off x="5861563" y="2124122"/>
            <a:ext cx="2953856" cy="51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1600" dirty="0">
                <a:solidFill>
                  <a:schemeClr val="tx1">
                    <a:lumMod val="75000"/>
                  </a:schemeClr>
                </a:solidFill>
                <a:latin typeface="Encode Sans Medium" panose="020B0604020202020204" charset="0"/>
              </a:rPr>
              <a:t>El conteo manual del stock puede llevar a errores</a:t>
            </a:r>
          </a:p>
        </p:txBody>
      </p:sp>
      <p:grpSp>
        <p:nvGrpSpPr>
          <p:cNvPr id="9" name="Google Shape;1148;p47">
            <a:extLst>
              <a:ext uri="{FF2B5EF4-FFF2-40B4-BE49-F238E27FC236}">
                <a16:creationId xmlns:a16="http://schemas.microsoft.com/office/drawing/2014/main" id="{A6E9ABE2-B5B9-4FD5-9417-393D19A14EBA}"/>
              </a:ext>
            </a:extLst>
          </p:cNvPr>
          <p:cNvGrpSpPr/>
          <p:nvPr/>
        </p:nvGrpSpPr>
        <p:grpSpPr>
          <a:xfrm>
            <a:off x="7059206" y="1425656"/>
            <a:ext cx="462908" cy="411475"/>
            <a:chOff x="4774321" y="3614619"/>
            <a:chExt cx="348838" cy="307760"/>
          </a:xfrm>
        </p:grpSpPr>
        <p:sp>
          <p:nvSpPr>
            <p:cNvPr id="10" name="Google Shape;1149;p47">
              <a:extLst>
                <a:ext uri="{FF2B5EF4-FFF2-40B4-BE49-F238E27FC236}">
                  <a16:creationId xmlns:a16="http://schemas.microsoft.com/office/drawing/2014/main" id="{02D64A49-9DF5-47CC-8C2F-AEED5FA0AB5A}"/>
                </a:ext>
              </a:extLst>
            </p:cNvPr>
            <p:cNvSpPr/>
            <p:nvPr/>
          </p:nvSpPr>
          <p:spPr>
            <a:xfrm>
              <a:off x="4840985" y="3747166"/>
              <a:ext cx="217076" cy="123299"/>
            </a:xfrm>
            <a:custGeom>
              <a:avLst/>
              <a:gdLst/>
              <a:ahLst/>
              <a:cxnLst/>
              <a:rect l="l" t="t" r="r" b="b"/>
              <a:pathLst>
                <a:path w="6669" h="3788" extrusionOk="0">
                  <a:moveTo>
                    <a:pt x="3159" y="483"/>
                  </a:moveTo>
                  <a:cubicBezTo>
                    <a:pt x="3656" y="483"/>
                    <a:pt x="4156" y="822"/>
                    <a:pt x="4120" y="1501"/>
                  </a:cubicBezTo>
                  <a:lnTo>
                    <a:pt x="4120" y="3263"/>
                  </a:lnTo>
                  <a:lnTo>
                    <a:pt x="3501" y="3263"/>
                  </a:lnTo>
                  <a:lnTo>
                    <a:pt x="3501" y="2477"/>
                  </a:lnTo>
                  <a:lnTo>
                    <a:pt x="2834" y="2477"/>
                  </a:lnTo>
                  <a:lnTo>
                    <a:pt x="2834" y="3263"/>
                  </a:lnTo>
                  <a:lnTo>
                    <a:pt x="2215" y="3263"/>
                  </a:lnTo>
                  <a:lnTo>
                    <a:pt x="2215" y="1501"/>
                  </a:lnTo>
                  <a:cubicBezTo>
                    <a:pt x="2167" y="822"/>
                    <a:pt x="2661" y="483"/>
                    <a:pt x="3159" y="483"/>
                  </a:cubicBezTo>
                  <a:close/>
                  <a:moveTo>
                    <a:pt x="0" y="1"/>
                  </a:moveTo>
                  <a:lnTo>
                    <a:pt x="0" y="3787"/>
                  </a:lnTo>
                  <a:lnTo>
                    <a:pt x="6668" y="3787"/>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1" name="Google Shape;1150;p47">
              <a:extLst>
                <a:ext uri="{FF2B5EF4-FFF2-40B4-BE49-F238E27FC236}">
                  <a16:creationId xmlns:a16="http://schemas.microsoft.com/office/drawing/2014/main" id="{7D8CB9A7-2ACC-471C-9EDB-136E24B3ACB9}"/>
                </a:ext>
              </a:extLst>
            </p:cNvPr>
            <p:cNvSpPr/>
            <p:nvPr/>
          </p:nvSpPr>
          <p:spPr>
            <a:xfrm>
              <a:off x="4774321" y="3614619"/>
              <a:ext cx="348838" cy="307760"/>
            </a:xfrm>
            <a:custGeom>
              <a:avLst/>
              <a:gdLst/>
              <a:ahLst/>
              <a:cxnLst/>
              <a:rect l="l" t="t" r="r" b="b"/>
              <a:pathLst>
                <a:path w="10717" h="9455" extrusionOk="0">
                  <a:moveTo>
                    <a:pt x="9335" y="3453"/>
                  </a:moveTo>
                  <a:lnTo>
                    <a:pt x="9335" y="8454"/>
                  </a:lnTo>
                  <a:lnTo>
                    <a:pt x="1405" y="8454"/>
                  </a:lnTo>
                  <a:lnTo>
                    <a:pt x="1405" y="3453"/>
                  </a:lnTo>
                  <a:close/>
                  <a:moveTo>
                    <a:pt x="8073" y="0"/>
                  </a:moveTo>
                  <a:lnTo>
                    <a:pt x="6025" y="2453"/>
                  </a:lnTo>
                  <a:lnTo>
                    <a:pt x="0" y="2453"/>
                  </a:lnTo>
                  <a:lnTo>
                    <a:pt x="0" y="9455"/>
                  </a:lnTo>
                  <a:lnTo>
                    <a:pt x="10717" y="9455"/>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2" name="Google Shape;1151;p47">
              <a:extLst>
                <a:ext uri="{FF2B5EF4-FFF2-40B4-BE49-F238E27FC236}">
                  <a16:creationId xmlns:a16="http://schemas.microsoft.com/office/drawing/2014/main" id="{4524696A-8C6F-4D81-978F-C3897BD2F036}"/>
                </a:ext>
              </a:extLst>
            </p:cNvPr>
            <p:cNvSpPr/>
            <p:nvPr/>
          </p:nvSpPr>
          <p:spPr>
            <a:xfrm>
              <a:off x="4933234" y="3785152"/>
              <a:ext cx="21711" cy="21743"/>
            </a:xfrm>
            <a:custGeom>
              <a:avLst/>
              <a:gdLst/>
              <a:ahLst/>
              <a:cxnLst/>
              <a:rect l="l" t="t" r="r" b="b"/>
              <a:pathLst>
                <a:path w="667" h="668" extrusionOk="0">
                  <a:moveTo>
                    <a:pt x="334" y="1"/>
                  </a:moveTo>
                  <a:cubicBezTo>
                    <a:pt x="143" y="1"/>
                    <a:pt x="0" y="143"/>
                    <a:pt x="0" y="334"/>
                  </a:cubicBezTo>
                  <a:lnTo>
                    <a:pt x="0" y="667"/>
                  </a:lnTo>
                  <a:lnTo>
                    <a:pt x="667" y="667"/>
                  </a:lnTo>
                  <a:lnTo>
                    <a:pt x="667" y="334"/>
                  </a:lnTo>
                  <a:cubicBezTo>
                    <a:pt x="667" y="143"/>
                    <a:pt x="524"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3" name="Google Shape;1152;p47">
              <a:extLst>
                <a:ext uri="{FF2B5EF4-FFF2-40B4-BE49-F238E27FC236}">
                  <a16:creationId xmlns:a16="http://schemas.microsoft.com/office/drawing/2014/main" id="{30AB9527-1A66-46BB-A101-A8C36D2368E1}"/>
                </a:ext>
              </a:extLst>
            </p:cNvPr>
            <p:cNvSpPr/>
            <p:nvPr/>
          </p:nvSpPr>
          <p:spPr>
            <a:xfrm>
              <a:off x="4774321" y="3614619"/>
              <a:ext cx="235662" cy="59729"/>
            </a:xfrm>
            <a:custGeom>
              <a:avLst/>
              <a:gdLst/>
              <a:ahLst/>
              <a:cxnLst/>
              <a:rect l="l" t="t" r="r" b="b"/>
              <a:pathLst>
                <a:path w="7240" h="1835" extrusionOk="0">
                  <a:moveTo>
                    <a:pt x="1762" y="596"/>
                  </a:moveTo>
                  <a:lnTo>
                    <a:pt x="1762" y="1215"/>
                  </a:lnTo>
                  <a:lnTo>
                    <a:pt x="1143" y="1215"/>
                  </a:lnTo>
                  <a:lnTo>
                    <a:pt x="1143" y="596"/>
                  </a:lnTo>
                  <a:close/>
                  <a:moveTo>
                    <a:pt x="2929" y="596"/>
                  </a:moveTo>
                  <a:lnTo>
                    <a:pt x="2929" y="1215"/>
                  </a:lnTo>
                  <a:lnTo>
                    <a:pt x="2310" y="1215"/>
                  </a:lnTo>
                  <a:lnTo>
                    <a:pt x="2310" y="596"/>
                  </a:lnTo>
                  <a:close/>
                  <a:moveTo>
                    <a:pt x="4072" y="596"/>
                  </a:moveTo>
                  <a:lnTo>
                    <a:pt x="4072" y="1215"/>
                  </a:lnTo>
                  <a:lnTo>
                    <a:pt x="3453" y="1215"/>
                  </a:lnTo>
                  <a:lnTo>
                    <a:pt x="3453" y="596"/>
                  </a:lnTo>
                  <a:close/>
                  <a:moveTo>
                    <a:pt x="0" y="0"/>
                  </a:moveTo>
                  <a:lnTo>
                    <a:pt x="0" y="1834"/>
                  </a:lnTo>
                  <a:lnTo>
                    <a:pt x="5716" y="1834"/>
                  </a:lnTo>
                  <a:lnTo>
                    <a:pt x="7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14" name="Google Shape;1153;p47">
            <a:extLst>
              <a:ext uri="{FF2B5EF4-FFF2-40B4-BE49-F238E27FC236}">
                <a16:creationId xmlns:a16="http://schemas.microsoft.com/office/drawing/2014/main" id="{D5F43350-1C0A-4144-8ACF-FE5B35CE16E2}"/>
              </a:ext>
            </a:extLst>
          </p:cNvPr>
          <p:cNvGrpSpPr/>
          <p:nvPr/>
        </p:nvGrpSpPr>
        <p:grpSpPr>
          <a:xfrm>
            <a:off x="1591044" y="1425655"/>
            <a:ext cx="493765" cy="411469"/>
            <a:chOff x="1006125" y="3065780"/>
            <a:chExt cx="348877" cy="291491"/>
          </a:xfrm>
        </p:grpSpPr>
        <p:sp>
          <p:nvSpPr>
            <p:cNvPr id="15" name="Google Shape;1154;p47">
              <a:extLst>
                <a:ext uri="{FF2B5EF4-FFF2-40B4-BE49-F238E27FC236}">
                  <a16:creationId xmlns:a16="http://schemas.microsoft.com/office/drawing/2014/main" id="{A494314B-2805-4E1B-A5AB-EACE72238864}"/>
                </a:ext>
              </a:extLst>
            </p:cNvPr>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6" name="Google Shape;1155;p47">
              <a:extLst>
                <a:ext uri="{FF2B5EF4-FFF2-40B4-BE49-F238E27FC236}">
                  <a16:creationId xmlns:a16="http://schemas.microsoft.com/office/drawing/2014/main" id="{501B5DE8-569D-40BA-9977-18BD2DC8989D}"/>
                </a:ext>
              </a:extLst>
            </p:cNvPr>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7" name="Google Shape;1156;p47">
              <a:extLst>
                <a:ext uri="{FF2B5EF4-FFF2-40B4-BE49-F238E27FC236}">
                  <a16:creationId xmlns:a16="http://schemas.microsoft.com/office/drawing/2014/main" id="{E15F3A11-ECA6-46EA-95CA-C2D836DE1465}"/>
                </a:ext>
              </a:extLst>
            </p:cNvPr>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8" name="Google Shape;1157;p47">
              <a:extLst>
                <a:ext uri="{FF2B5EF4-FFF2-40B4-BE49-F238E27FC236}">
                  <a16:creationId xmlns:a16="http://schemas.microsoft.com/office/drawing/2014/main" id="{2A7581E2-FD45-4B67-85E6-2443538E33B7}"/>
                </a:ext>
              </a:extLst>
            </p:cNvPr>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19" name="Google Shape;1158;p47">
              <a:extLst>
                <a:ext uri="{FF2B5EF4-FFF2-40B4-BE49-F238E27FC236}">
                  <a16:creationId xmlns:a16="http://schemas.microsoft.com/office/drawing/2014/main" id="{1A63D8F9-0A32-46FB-B5FD-5E0094E1D575}"/>
                </a:ext>
              </a:extLst>
            </p:cNvPr>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20" name="Google Shape;1159;p47">
            <a:extLst>
              <a:ext uri="{FF2B5EF4-FFF2-40B4-BE49-F238E27FC236}">
                <a16:creationId xmlns:a16="http://schemas.microsoft.com/office/drawing/2014/main" id="{23421569-2181-4732-97F8-929C22C91F9A}"/>
              </a:ext>
            </a:extLst>
          </p:cNvPr>
          <p:cNvGrpSpPr/>
          <p:nvPr/>
        </p:nvGrpSpPr>
        <p:grpSpPr>
          <a:xfrm>
            <a:off x="4359398" y="1425648"/>
            <a:ext cx="425207" cy="411474"/>
            <a:chOff x="2511541" y="4151186"/>
            <a:chExt cx="351963" cy="348323"/>
          </a:xfrm>
        </p:grpSpPr>
        <p:sp>
          <p:nvSpPr>
            <p:cNvPr id="21" name="Google Shape;1160;p47">
              <a:extLst>
                <a:ext uri="{FF2B5EF4-FFF2-40B4-BE49-F238E27FC236}">
                  <a16:creationId xmlns:a16="http://schemas.microsoft.com/office/drawing/2014/main" id="{F5F2C3D0-8E3D-49F1-AD47-6789B20D4C84}"/>
                </a:ext>
              </a:extLst>
            </p:cNvPr>
            <p:cNvSpPr/>
            <p:nvPr/>
          </p:nvSpPr>
          <p:spPr>
            <a:xfrm>
              <a:off x="2603010" y="4361888"/>
              <a:ext cx="172124" cy="137621"/>
            </a:xfrm>
            <a:custGeom>
              <a:avLst/>
              <a:gdLst/>
              <a:ahLst/>
              <a:cxnLst/>
              <a:rect l="l" t="t" r="r" b="b"/>
              <a:pathLst>
                <a:path w="5288" h="4228" extrusionOk="0">
                  <a:moveTo>
                    <a:pt x="1525" y="0"/>
                  </a:moveTo>
                  <a:cubicBezTo>
                    <a:pt x="1215" y="0"/>
                    <a:pt x="906" y="119"/>
                    <a:pt x="668" y="286"/>
                  </a:cubicBezTo>
                  <a:cubicBezTo>
                    <a:pt x="310" y="548"/>
                    <a:pt x="96" y="929"/>
                    <a:pt x="48" y="1358"/>
                  </a:cubicBezTo>
                  <a:cubicBezTo>
                    <a:pt x="1" y="1882"/>
                    <a:pt x="72" y="2406"/>
                    <a:pt x="287" y="2882"/>
                  </a:cubicBezTo>
                  <a:cubicBezTo>
                    <a:pt x="453" y="3406"/>
                    <a:pt x="810" y="3835"/>
                    <a:pt x="1263" y="4120"/>
                  </a:cubicBezTo>
                  <a:cubicBezTo>
                    <a:pt x="1406" y="4192"/>
                    <a:pt x="1567" y="4227"/>
                    <a:pt x="1727" y="4227"/>
                  </a:cubicBezTo>
                  <a:cubicBezTo>
                    <a:pt x="1888" y="4227"/>
                    <a:pt x="2049" y="4192"/>
                    <a:pt x="2192" y="4120"/>
                  </a:cubicBezTo>
                  <a:lnTo>
                    <a:pt x="2644" y="3906"/>
                  </a:lnTo>
                  <a:lnTo>
                    <a:pt x="3097" y="4120"/>
                  </a:lnTo>
                  <a:cubicBezTo>
                    <a:pt x="3240" y="4192"/>
                    <a:pt x="3400" y="4227"/>
                    <a:pt x="3561" y="4227"/>
                  </a:cubicBezTo>
                  <a:cubicBezTo>
                    <a:pt x="3722" y="4227"/>
                    <a:pt x="3883" y="4192"/>
                    <a:pt x="4025" y="4120"/>
                  </a:cubicBezTo>
                  <a:cubicBezTo>
                    <a:pt x="4478" y="3835"/>
                    <a:pt x="4835" y="3406"/>
                    <a:pt x="5026" y="2882"/>
                  </a:cubicBezTo>
                  <a:cubicBezTo>
                    <a:pt x="5216" y="2406"/>
                    <a:pt x="5288" y="1882"/>
                    <a:pt x="5240" y="1358"/>
                  </a:cubicBezTo>
                  <a:cubicBezTo>
                    <a:pt x="5192" y="929"/>
                    <a:pt x="4978" y="548"/>
                    <a:pt x="4621" y="286"/>
                  </a:cubicBezTo>
                  <a:cubicBezTo>
                    <a:pt x="4373" y="110"/>
                    <a:pt x="4087" y="12"/>
                    <a:pt x="3790" y="12"/>
                  </a:cubicBezTo>
                  <a:cubicBezTo>
                    <a:pt x="3687" y="12"/>
                    <a:pt x="3582" y="23"/>
                    <a:pt x="3478" y="48"/>
                  </a:cubicBezTo>
                  <a:cubicBezTo>
                    <a:pt x="3263" y="96"/>
                    <a:pt x="3073" y="167"/>
                    <a:pt x="2882" y="262"/>
                  </a:cubicBezTo>
                  <a:lnTo>
                    <a:pt x="2644" y="524"/>
                  </a:lnTo>
                  <a:lnTo>
                    <a:pt x="2430" y="262"/>
                  </a:lnTo>
                  <a:cubicBezTo>
                    <a:pt x="2239" y="167"/>
                    <a:pt x="2025" y="96"/>
                    <a:pt x="1834" y="48"/>
                  </a:cubicBezTo>
                  <a:cubicBezTo>
                    <a:pt x="1739" y="24"/>
                    <a:pt x="1620" y="0"/>
                    <a:pt x="1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22" name="Google Shape;1161;p47">
              <a:extLst>
                <a:ext uri="{FF2B5EF4-FFF2-40B4-BE49-F238E27FC236}">
                  <a16:creationId xmlns:a16="http://schemas.microsoft.com/office/drawing/2014/main" id="{9EF1C28F-145F-4B9D-8D49-76BFB23EEDF0}"/>
                </a:ext>
              </a:extLst>
            </p:cNvPr>
            <p:cNvSpPr/>
            <p:nvPr/>
          </p:nvSpPr>
          <p:spPr>
            <a:xfrm>
              <a:off x="2511541" y="4151186"/>
              <a:ext cx="351963" cy="245622"/>
            </a:xfrm>
            <a:custGeom>
              <a:avLst/>
              <a:gdLst/>
              <a:ahLst/>
              <a:cxnLst/>
              <a:rect l="l" t="t" r="r" b="b"/>
              <a:pathLst>
                <a:path w="10813" h="7546" extrusionOk="0">
                  <a:moveTo>
                    <a:pt x="5309" y="0"/>
                  </a:moveTo>
                  <a:cubicBezTo>
                    <a:pt x="5200" y="0"/>
                    <a:pt x="5089" y="7"/>
                    <a:pt x="4978" y="20"/>
                  </a:cubicBezTo>
                  <a:cubicBezTo>
                    <a:pt x="3525" y="186"/>
                    <a:pt x="2430" y="1425"/>
                    <a:pt x="2430" y="2877"/>
                  </a:cubicBezTo>
                  <a:lnTo>
                    <a:pt x="2430" y="2949"/>
                  </a:lnTo>
                  <a:lnTo>
                    <a:pt x="2358" y="2949"/>
                  </a:lnTo>
                  <a:cubicBezTo>
                    <a:pt x="2344" y="2949"/>
                    <a:pt x="2329" y="2948"/>
                    <a:pt x="2314" y="2948"/>
                  </a:cubicBezTo>
                  <a:cubicBezTo>
                    <a:pt x="1072" y="2948"/>
                    <a:pt x="48" y="3940"/>
                    <a:pt x="24" y="5211"/>
                  </a:cubicBezTo>
                  <a:cubicBezTo>
                    <a:pt x="1" y="6473"/>
                    <a:pt x="1001" y="7521"/>
                    <a:pt x="2287" y="7545"/>
                  </a:cubicBezTo>
                  <a:cubicBezTo>
                    <a:pt x="2382" y="7021"/>
                    <a:pt x="2692" y="6569"/>
                    <a:pt x="3097" y="6259"/>
                  </a:cubicBezTo>
                  <a:cubicBezTo>
                    <a:pt x="3461" y="6004"/>
                    <a:pt x="3895" y="5860"/>
                    <a:pt x="4335" y="5860"/>
                  </a:cubicBezTo>
                  <a:cubicBezTo>
                    <a:pt x="4470" y="5860"/>
                    <a:pt x="4606" y="5874"/>
                    <a:pt x="4740" y="5902"/>
                  </a:cubicBezTo>
                  <a:cubicBezTo>
                    <a:pt x="4883" y="5926"/>
                    <a:pt x="5002" y="5973"/>
                    <a:pt x="5145" y="6021"/>
                  </a:cubicBezTo>
                  <a:lnTo>
                    <a:pt x="5145" y="5711"/>
                  </a:lnTo>
                  <a:cubicBezTo>
                    <a:pt x="5145" y="4973"/>
                    <a:pt x="4549" y="4378"/>
                    <a:pt x="3811" y="4378"/>
                  </a:cubicBezTo>
                  <a:lnTo>
                    <a:pt x="3811" y="3759"/>
                  </a:lnTo>
                  <a:cubicBezTo>
                    <a:pt x="4287" y="3759"/>
                    <a:pt x="4764" y="3925"/>
                    <a:pt x="5121" y="4259"/>
                  </a:cubicBezTo>
                  <a:cubicBezTo>
                    <a:pt x="5240" y="3663"/>
                    <a:pt x="5764" y="3235"/>
                    <a:pt x="6359" y="3235"/>
                  </a:cubicBezTo>
                  <a:lnTo>
                    <a:pt x="7455" y="3235"/>
                  </a:lnTo>
                  <a:lnTo>
                    <a:pt x="7455" y="3901"/>
                  </a:lnTo>
                  <a:cubicBezTo>
                    <a:pt x="7455" y="4616"/>
                    <a:pt x="6883" y="5164"/>
                    <a:pt x="6169" y="5187"/>
                  </a:cubicBezTo>
                  <a:lnTo>
                    <a:pt x="5692" y="5187"/>
                  </a:lnTo>
                  <a:cubicBezTo>
                    <a:pt x="5740" y="5354"/>
                    <a:pt x="5764" y="5521"/>
                    <a:pt x="5764" y="5711"/>
                  </a:cubicBezTo>
                  <a:lnTo>
                    <a:pt x="5764" y="6021"/>
                  </a:lnTo>
                  <a:cubicBezTo>
                    <a:pt x="5907" y="5973"/>
                    <a:pt x="6026" y="5926"/>
                    <a:pt x="6169" y="5902"/>
                  </a:cubicBezTo>
                  <a:cubicBezTo>
                    <a:pt x="6311" y="5872"/>
                    <a:pt x="6456" y="5857"/>
                    <a:pt x="6599" y="5857"/>
                  </a:cubicBezTo>
                  <a:cubicBezTo>
                    <a:pt x="7030" y="5857"/>
                    <a:pt x="7455" y="5991"/>
                    <a:pt x="7812" y="6259"/>
                  </a:cubicBezTo>
                  <a:cubicBezTo>
                    <a:pt x="8217" y="6569"/>
                    <a:pt x="8502" y="6997"/>
                    <a:pt x="8621" y="7497"/>
                  </a:cubicBezTo>
                  <a:cubicBezTo>
                    <a:pt x="9931" y="7188"/>
                    <a:pt x="10812" y="5949"/>
                    <a:pt x="10693" y="4616"/>
                  </a:cubicBezTo>
                  <a:cubicBezTo>
                    <a:pt x="10550" y="3282"/>
                    <a:pt x="9455" y="2234"/>
                    <a:pt x="8098" y="2211"/>
                  </a:cubicBezTo>
                  <a:cubicBezTo>
                    <a:pt x="7790" y="893"/>
                    <a:pt x="6612" y="0"/>
                    <a:pt x="5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23" name="Google Shape;1162;p47">
              <a:extLst>
                <a:ext uri="{FF2B5EF4-FFF2-40B4-BE49-F238E27FC236}">
                  <a16:creationId xmlns:a16="http://schemas.microsoft.com/office/drawing/2014/main" id="{6147F357-1113-460C-B1F3-E654C7B5144D}"/>
                </a:ext>
              </a:extLst>
            </p:cNvPr>
            <p:cNvSpPr/>
            <p:nvPr/>
          </p:nvSpPr>
          <p:spPr>
            <a:xfrm>
              <a:off x="2697603" y="4277386"/>
              <a:ext cx="35675" cy="22525"/>
            </a:xfrm>
            <a:custGeom>
              <a:avLst/>
              <a:gdLst/>
              <a:ahLst/>
              <a:cxnLst/>
              <a:rect l="l" t="t" r="r" b="b"/>
              <a:pathLst>
                <a:path w="1096" h="692" extrusionOk="0">
                  <a:moveTo>
                    <a:pt x="667" y="1"/>
                  </a:moveTo>
                  <a:cubicBezTo>
                    <a:pt x="310" y="1"/>
                    <a:pt x="0" y="286"/>
                    <a:pt x="0" y="644"/>
                  </a:cubicBezTo>
                  <a:lnTo>
                    <a:pt x="0" y="691"/>
                  </a:lnTo>
                  <a:lnTo>
                    <a:pt x="453" y="691"/>
                  </a:lnTo>
                  <a:cubicBezTo>
                    <a:pt x="810" y="691"/>
                    <a:pt x="1096" y="405"/>
                    <a:pt x="1096" y="48"/>
                  </a:cubicBezTo>
                  <a:lnTo>
                    <a:pt x="1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sp>
        <p:nvSpPr>
          <p:cNvPr id="24" name="Google Shape;1146;p47">
            <a:extLst>
              <a:ext uri="{FF2B5EF4-FFF2-40B4-BE49-F238E27FC236}">
                <a16:creationId xmlns:a16="http://schemas.microsoft.com/office/drawing/2014/main" id="{E19908E8-8B66-FCB6-52F6-533C5114B505}"/>
              </a:ext>
            </a:extLst>
          </p:cNvPr>
          <p:cNvSpPr txBox="1">
            <a:spLocks/>
          </p:cNvSpPr>
          <p:nvPr/>
        </p:nvSpPr>
        <p:spPr>
          <a:xfrm>
            <a:off x="3101110" y="4183678"/>
            <a:ext cx="2953856" cy="51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1600">
                <a:solidFill>
                  <a:schemeClr val="tx1">
                    <a:lumMod val="75000"/>
                  </a:schemeClr>
                </a:solidFill>
                <a:latin typeface="Encode Sans Medium"/>
              </a:rPr>
              <a:t>La oferta de productos es pequeña (sin embargo, esto es algo que está cambiando)</a:t>
            </a:r>
            <a:endParaRPr lang="es-CO" sz="1600">
              <a:solidFill>
                <a:schemeClr val="tx1">
                  <a:lumMod val="75000"/>
                </a:schemeClr>
              </a:solidFill>
              <a:latin typeface="Encode Sans Medium" panose="020B0604020202020204" charset="0"/>
            </a:endParaRPr>
          </a:p>
          <a:p>
            <a:pPr algn="ctr"/>
            <a:endParaRPr lang="es-CO" sz="1600">
              <a:solidFill>
                <a:schemeClr val="tx1">
                  <a:lumMod val="75000"/>
                </a:schemeClr>
              </a:solidFill>
              <a:latin typeface="Encode Sans Medium" panose="020B0604020202020204" charset="0"/>
            </a:endParaRPr>
          </a:p>
        </p:txBody>
      </p:sp>
      <p:grpSp>
        <p:nvGrpSpPr>
          <p:cNvPr id="25" name="Google Shape;1148;p47">
            <a:extLst>
              <a:ext uri="{FF2B5EF4-FFF2-40B4-BE49-F238E27FC236}">
                <a16:creationId xmlns:a16="http://schemas.microsoft.com/office/drawing/2014/main" id="{8F8D2D14-CB28-402E-1F1D-B85C3FDC78C4}"/>
              </a:ext>
            </a:extLst>
          </p:cNvPr>
          <p:cNvGrpSpPr/>
          <p:nvPr/>
        </p:nvGrpSpPr>
        <p:grpSpPr>
          <a:xfrm>
            <a:off x="4385017" y="3409743"/>
            <a:ext cx="462908" cy="411476"/>
            <a:chOff x="4774321" y="3614619"/>
            <a:chExt cx="348838" cy="307760"/>
          </a:xfrm>
        </p:grpSpPr>
        <p:sp>
          <p:nvSpPr>
            <p:cNvPr id="26" name="Google Shape;1149;p47">
              <a:extLst>
                <a:ext uri="{FF2B5EF4-FFF2-40B4-BE49-F238E27FC236}">
                  <a16:creationId xmlns:a16="http://schemas.microsoft.com/office/drawing/2014/main" id="{729A852D-87AB-6690-8E37-4C936E6C7DD2}"/>
                </a:ext>
              </a:extLst>
            </p:cNvPr>
            <p:cNvSpPr/>
            <p:nvPr/>
          </p:nvSpPr>
          <p:spPr>
            <a:xfrm>
              <a:off x="4840985" y="3747166"/>
              <a:ext cx="217076" cy="123299"/>
            </a:xfrm>
            <a:custGeom>
              <a:avLst/>
              <a:gdLst/>
              <a:ahLst/>
              <a:cxnLst/>
              <a:rect l="l" t="t" r="r" b="b"/>
              <a:pathLst>
                <a:path w="6669" h="3788" extrusionOk="0">
                  <a:moveTo>
                    <a:pt x="3159" y="483"/>
                  </a:moveTo>
                  <a:cubicBezTo>
                    <a:pt x="3656" y="483"/>
                    <a:pt x="4156" y="822"/>
                    <a:pt x="4120" y="1501"/>
                  </a:cubicBezTo>
                  <a:lnTo>
                    <a:pt x="4120" y="3263"/>
                  </a:lnTo>
                  <a:lnTo>
                    <a:pt x="3501" y="3263"/>
                  </a:lnTo>
                  <a:lnTo>
                    <a:pt x="3501" y="2477"/>
                  </a:lnTo>
                  <a:lnTo>
                    <a:pt x="2834" y="2477"/>
                  </a:lnTo>
                  <a:lnTo>
                    <a:pt x="2834" y="3263"/>
                  </a:lnTo>
                  <a:lnTo>
                    <a:pt x="2215" y="3263"/>
                  </a:lnTo>
                  <a:lnTo>
                    <a:pt x="2215" y="1501"/>
                  </a:lnTo>
                  <a:cubicBezTo>
                    <a:pt x="2167" y="822"/>
                    <a:pt x="2661" y="483"/>
                    <a:pt x="3159" y="483"/>
                  </a:cubicBezTo>
                  <a:close/>
                  <a:moveTo>
                    <a:pt x="0" y="1"/>
                  </a:moveTo>
                  <a:lnTo>
                    <a:pt x="0" y="3787"/>
                  </a:lnTo>
                  <a:lnTo>
                    <a:pt x="6668" y="3787"/>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27" name="Google Shape;1150;p47">
              <a:extLst>
                <a:ext uri="{FF2B5EF4-FFF2-40B4-BE49-F238E27FC236}">
                  <a16:creationId xmlns:a16="http://schemas.microsoft.com/office/drawing/2014/main" id="{BA47D7BE-0D9A-C964-4C4B-642E59B84797}"/>
                </a:ext>
              </a:extLst>
            </p:cNvPr>
            <p:cNvSpPr/>
            <p:nvPr/>
          </p:nvSpPr>
          <p:spPr>
            <a:xfrm>
              <a:off x="4774321" y="3614619"/>
              <a:ext cx="348838" cy="307760"/>
            </a:xfrm>
            <a:custGeom>
              <a:avLst/>
              <a:gdLst/>
              <a:ahLst/>
              <a:cxnLst/>
              <a:rect l="l" t="t" r="r" b="b"/>
              <a:pathLst>
                <a:path w="10717" h="9455" extrusionOk="0">
                  <a:moveTo>
                    <a:pt x="9335" y="3453"/>
                  </a:moveTo>
                  <a:lnTo>
                    <a:pt x="9335" y="8454"/>
                  </a:lnTo>
                  <a:lnTo>
                    <a:pt x="1405" y="8454"/>
                  </a:lnTo>
                  <a:lnTo>
                    <a:pt x="1405" y="3453"/>
                  </a:lnTo>
                  <a:close/>
                  <a:moveTo>
                    <a:pt x="8073" y="0"/>
                  </a:moveTo>
                  <a:lnTo>
                    <a:pt x="6025" y="2453"/>
                  </a:lnTo>
                  <a:lnTo>
                    <a:pt x="0" y="2453"/>
                  </a:lnTo>
                  <a:lnTo>
                    <a:pt x="0" y="9455"/>
                  </a:lnTo>
                  <a:lnTo>
                    <a:pt x="10717" y="9455"/>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28" name="Google Shape;1151;p47">
              <a:extLst>
                <a:ext uri="{FF2B5EF4-FFF2-40B4-BE49-F238E27FC236}">
                  <a16:creationId xmlns:a16="http://schemas.microsoft.com/office/drawing/2014/main" id="{CEEBFEE0-EFAF-2D00-FF03-5AD08997C440}"/>
                </a:ext>
              </a:extLst>
            </p:cNvPr>
            <p:cNvSpPr/>
            <p:nvPr/>
          </p:nvSpPr>
          <p:spPr>
            <a:xfrm>
              <a:off x="4933234" y="3785152"/>
              <a:ext cx="21711" cy="21743"/>
            </a:xfrm>
            <a:custGeom>
              <a:avLst/>
              <a:gdLst/>
              <a:ahLst/>
              <a:cxnLst/>
              <a:rect l="l" t="t" r="r" b="b"/>
              <a:pathLst>
                <a:path w="667" h="668" extrusionOk="0">
                  <a:moveTo>
                    <a:pt x="334" y="1"/>
                  </a:moveTo>
                  <a:cubicBezTo>
                    <a:pt x="143" y="1"/>
                    <a:pt x="0" y="143"/>
                    <a:pt x="0" y="334"/>
                  </a:cubicBezTo>
                  <a:lnTo>
                    <a:pt x="0" y="667"/>
                  </a:lnTo>
                  <a:lnTo>
                    <a:pt x="667" y="667"/>
                  </a:lnTo>
                  <a:lnTo>
                    <a:pt x="667" y="334"/>
                  </a:lnTo>
                  <a:cubicBezTo>
                    <a:pt x="667" y="143"/>
                    <a:pt x="524"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29" name="Google Shape;1152;p47">
              <a:extLst>
                <a:ext uri="{FF2B5EF4-FFF2-40B4-BE49-F238E27FC236}">
                  <a16:creationId xmlns:a16="http://schemas.microsoft.com/office/drawing/2014/main" id="{EFA0B7C5-7AE7-C0FC-A863-751EFAB40E1A}"/>
                </a:ext>
              </a:extLst>
            </p:cNvPr>
            <p:cNvSpPr/>
            <p:nvPr/>
          </p:nvSpPr>
          <p:spPr>
            <a:xfrm>
              <a:off x="4774321" y="3614619"/>
              <a:ext cx="235662" cy="59729"/>
            </a:xfrm>
            <a:custGeom>
              <a:avLst/>
              <a:gdLst/>
              <a:ahLst/>
              <a:cxnLst/>
              <a:rect l="l" t="t" r="r" b="b"/>
              <a:pathLst>
                <a:path w="7240" h="1835" extrusionOk="0">
                  <a:moveTo>
                    <a:pt x="1762" y="596"/>
                  </a:moveTo>
                  <a:lnTo>
                    <a:pt x="1762" y="1215"/>
                  </a:lnTo>
                  <a:lnTo>
                    <a:pt x="1143" y="1215"/>
                  </a:lnTo>
                  <a:lnTo>
                    <a:pt x="1143" y="596"/>
                  </a:lnTo>
                  <a:close/>
                  <a:moveTo>
                    <a:pt x="2929" y="596"/>
                  </a:moveTo>
                  <a:lnTo>
                    <a:pt x="2929" y="1215"/>
                  </a:lnTo>
                  <a:lnTo>
                    <a:pt x="2310" y="1215"/>
                  </a:lnTo>
                  <a:lnTo>
                    <a:pt x="2310" y="596"/>
                  </a:lnTo>
                  <a:close/>
                  <a:moveTo>
                    <a:pt x="4072" y="596"/>
                  </a:moveTo>
                  <a:lnTo>
                    <a:pt x="4072" y="1215"/>
                  </a:lnTo>
                  <a:lnTo>
                    <a:pt x="3453" y="1215"/>
                  </a:lnTo>
                  <a:lnTo>
                    <a:pt x="3453" y="596"/>
                  </a:lnTo>
                  <a:close/>
                  <a:moveTo>
                    <a:pt x="0" y="0"/>
                  </a:moveTo>
                  <a:lnTo>
                    <a:pt x="0" y="1834"/>
                  </a:lnTo>
                  <a:lnTo>
                    <a:pt x="5716" y="1834"/>
                  </a:lnTo>
                  <a:lnTo>
                    <a:pt x="7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sp>
        <p:nvSpPr>
          <p:cNvPr id="30" name="Google Shape;1146;p47">
            <a:extLst>
              <a:ext uri="{FF2B5EF4-FFF2-40B4-BE49-F238E27FC236}">
                <a16:creationId xmlns:a16="http://schemas.microsoft.com/office/drawing/2014/main" id="{1C237F1D-279D-D839-13D2-8ED369E61A6C}"/>
              </a:ext>
            </a:extLst>
          </p:cNvPr>
          <p:cNvSpPr txBox="1">
            <a:spLocks/>
          </p:cNvSpPr>
          <p:nvPr/>
        </p:nvSpPr>
        <p:spPr>
          <a:xfrm>
            <a:off x="976855" y="4108197"/>
            <a:ext cx="1886337" cy="4174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err="1">
                <a:solidFill>
                  <a:schemeClr val="tx1">
                    <a:lumMod val="75000"/>
                  </a:schemeClr>
                </a:solidFill>
                <a:latin typeface="Encode Sans Medium"/>
              </a:rPr>
              <a:t>Re-stock</a:t>
            </a:r>
            <a:r>
              <a:rPr lang="es-CO" sz="1600">
                <a:solidFill>
                  <a:schemeClr val="tx1">
                    <a:lumMod val="75000"/>
                  </a:schemeClr>
                </a:solidFill>
                <a:latin typeface="Encode Sans Medium"/>
              </a:rPr>
              <a:t> manual</a:t>
            </a:r>
            <a:endParaRPr lang="es-ES"/>
          </a:p>
          <a:p>
            <a:pPr algn="ctr"/>
            <a:endParaRPr lang="es-CO" sz="1600">
              <a:solidFill>
                <a:schemeClr val="tx1">
                  <a:lumMod val="75000"/>
                </a:schemeClr>
              </a:solidFill>
              <a:latin typeface="Encode Sans Medium" panose="020B0604020202020204" charset="0"/>
            </a:endParaRPr>
          </a:p>
        </p:txBody>
      </p:sp>
      <p:sp>
        <p:nvSpPr>
          <p:cNvPr id="32" name="Google Shape;1173;p47">
            <a:extLst>
              <a:ext uri="{FF2B5EF4-FFF2-40B4-BE49-F238E27FC236}">
                <a16:creationId xmlns:a16="http://schemas.microsoft.com/office/drawing/2014/main" id="{80F052D1-D1CF-6F0E-8EAD-4DCFE171231E}"/>
              </a:ext>
            </a:extLst>
          </p:cNvPr>
          <p:cNvSpPr/>
          <p:nvPr/>
        </p:nvSpPr>
        <p:spPr>
          <a:xfrm>
            <a:off x="1619615" y="3401416"/>
            <a:ext cx="438898" cy="411479"/>
          </a:xfrm>
          <a:custGeom>
            <a:avLst/>
            <a:gdLst/>
            <a:ahLst/>
            <a:cxnLst/>
            <a:rect l="l" t="t" r="r" b="b"/>
            <a:pathLst>
              <a:path w="11153" h="10717" extrusionOk="0">
                <a:moveTo>
                  <a:pt x="2999" y="1"/>
                </a:moveTo>
                <a:cubicBezTo>
                  <a:pt x="2911" y="1"/>
                  <a:pt x="2818" y="13"/>
                  <a:pt x="2722" y="39"/>
                </a:cubicBezTo>
                <a:cubicBezTo>
                  <a:pt x="1698" y="301"/>
                  <a:pt x="1817" y="1802"/>
                  <a:pt x="2889" y="1873"/>
                </a:cubicBezTo>
                <a:lnTo>
                  <a:pt x="3079" y="2659"/>
                </a:lnTo>
                <a:cubicBezTo>
                  <a:pt x="2984" y="2730"/>
                  <a:pt x="2889" y="2826"/>
                  <a:pt x="2817" y="2945"/>
                </a:cubicBezTo>
                <a:lnTo>
                  <a:pt x="2031" y="2730"/>
                </a:lnTo>
                <a:cubicBezTo>
                  <a:pt x="1969" y="2177"/>
                  <a:pt x="1527" y="1882"/>
                  <a:pt x="1085" y="1882"/>
                </a:cubicBezTo>
                <a:cubicBezTo>
                  <a:pt x="691" y="1882"/>
                  <a:pt x="297" y="2117"/>
                  <a:pt x="174" y="2611"/>
                </a:cubicBezTo>
                <a:cubicBezTo>
                  <a:pt x="1" y="3288"/>
                  <a:pt x="545" y="3777"/>
                  <a:pt x="1099" y="3777"/>
                </a:cubicBezTo>
                <a:cubicBezTo>
                  <a:pt x="1384" y="3777"/>
                  <a:pt x="1671" y="3648"/>
                  <a:pt x="1865" y="3349"/>
                </a:cubicBezTo>
                <a:lnTo>
                  <a:pt x="2674" y="3540"/>
                </a:lnTo>
                <a:cubicBezTo>
                  <a:pt x="2698" y="4040"/>
                  <a:pt x="3103" y="4397"/>
                  <a:pt x="3603" y="4397"/>
                </a:cubicBezTo>
                <a:cubicBezTo>
                  <a:pt x="3746" y="4397"/>
                  <a:pt x="3889" y="4373"/>
                  <a:pt x="4008" y="4302"/>
                </a:cubicBezTo>
                <a:lnTo>
                  <a:pt x="4508" y="4802"/>
                </a:lnTo>
                <a:cubicBezTo>
                  <a:pt x="4413" y="4969"/>
                  <a:pt x="4365" y="5159"/>
                  <a:pt x="4365" y="5350"/>
                </a:cubicBezTo>
                <a:lnTo>
                  <a:pt x="2031" y="5945"/>
                </a:lnTo>
                <a:cubicBezTo>
                  <a:pt x="1827" y="5655"/>
                  <a:pt x="1543" y="5530"/>
                  <a:pt x="1263" y="5530"/>
                </a:cubicBezTo>
                <a:cubicBezTo>
                  <a:pt x="696" y="5530"/>
                  <a:pt x="149" y="6045"/>
                  <a:pt x="341" y="6731"/>
                </a:cubicBezTo>
                <a:cubicBezTo>
                  <a:pt x="471" y="7199"/>
                  <a:pt x="856" y="7419"/>
                  <a:pt x="1242" y="7419"/>
                </a:cubicBezTo>
                <a:cubicBezTo>
                  <a:pt x="1700" y="7419"/>
                  <a:pt x="2159" y="7109"/>
                  <a:pt x="2198" y="6541"/>
                </a:cubicBezTo>
                <a:lnTo>
                  <a:pt x="4437" y="5945"/>
                </a:lnTo>
                <a:lnTo>
                  <a:pt x="2198" y="8184"/>
                </a:lnTo>
                <a:cubicBezTo>
                  <a:pt x="2079" y="8136"/>
                  <a:pt x="1936" y="8089"/>
                  <a:pt x="1793" y="8089"/>
                </a:cubicBezTo>
                <a:cubicBezTo>
                  <a:pt x="960" y="8089"/>
                  <a:pt x="531" y="9113"/>
                  <a:pt x="1126" y="9708"/>
                </a:cubicBezTo>
                <a:cubicBezTo>
                  <a:pt x="1318" y="9900"/>
                  <a:pt x="1554" y="9985"/>
                  <a:pt x="1787" y="9985"/>
                </a:cubicBezTo>
                <a:cubicBezTo>
                  <a:pt x="2275" y="9985"/>
                  <a:pt x="2746" y="9606"/>
                  <a:pt x="2746" y="9041"/>
                </a:cubicBezTo>
                <a:cubicBezTo>
                  <a:pt x="2746" y="8898"/>
                  <a:pt x="2698" y="8755"/>
                  <a:pt x="2651" y="8636"/>
                </a:cubicBezTo>
                <a:lnTo>
                  <a:pt x="4889" y="6398"/>
                </a:lnTo>
                <a:lnTo>
                  <a:pt x="4889" y="6398"/>
                </a:lnTo>
                <a:lnTo>
                  <a:pt x="4294" y="8636"/>
                </a:lnTo>
                <a:cubicBezTo>
                  <a:pt x="3222" y="8708"/>
                  <a:pt x="3079" y="10208"/>
                  <a:pt x="4103" y="10494"/>
                </a:cubicBezTo>
                <a:cubicBezTo>
                  <a:pt x="4199" y="10520"/>
                  <a:pt x="4291" y="10533"/>
                  <a:pt x="4379" y="10533"/>
                </a:cubicBezTo>
                <a:cubicBezTo>
                  <a:pt x="5234" y="10533"/>
                  <a:pt x="5688" y="9364"/>
                  <a:pt x="4889" y="8803"/>
                </a:cubicBezTo>
                <a:lnTo>
                  <a:pt x="5508" y="6493"/>
                </a:lnTo>
                <a:cubicBezTo>
                  <a:pt x="5699" y="6493"/>
                  <a:pt x="5889" y="6445"/>
                  <a:pt x="6056" y="6350"/>
                </a:cubicBezTo>
                <a:lnTo>
                  <a:pt x="6556" y="6850"/>
                </a:lnTo>
                <a:cubicBezTo>
                  <a:pt x="6270" y="7422"/>
                  <a:pt x="6651" y="8112"/>
                  <a:pt x="7318" y="8184"/>
                </a:cubicBezTo>
                <a:lnTo>
                  <a:pt x="7509" y="8970"/>
                </a:lnTo>
                <a:cubicBezTo>
                  <a:pt x="6703" y="9514"/>
                  <a:pt x="7132" y="10717"/>
                  <a:pt x="8014" y="10717"/>
                </a:cubicBezTo>
                <a:cubicBezTo>
                  <a:pt x="8096" y="10717"/>
                  <a:pt x="8182" y="10707"/>
                  <a:pt x="8271" y="10684"/>
                </a:cubicBezTo>
                <a:cubicBezTo>
                  <a:pt x="9295" y="10422"/>
                  <a:pt x="9176" y="8898"/>
                  <a:pt x="8104" y="8827"/>
                </a:cubicBezTo>
                <a:lnTo>
                  <a:pt x="7914" y="8041"/>
                </a:lnTo>
                <a:cubicBezTo>
                  <a:pt x="8033" y="7969"/>
                  <a:pt x="8104" y="7874"/>
                  <a:pt x="8176" y="7755"/>
                </a:cubicBezTo>
                <a:lnTo>
                  <a:pt x="8961" y="7969"/>
                </a:lnTo>
                <a:cubicBezTo>
                  <a:pt x="9023" y="8495"/>
                  <a:pt x="9467" y="8820"/>
                  <a:pt x="9921" y="8820"/>
                </a:cubicBezTo>
                <a:cubicBezTo>
                  <a:pt x="10165" y="8820"/>
                  <a:pt x="10413" y="8726"/>
                  <a:pt x="10605" y="8517"/>
                </a:cubicBezTo>
                <a:cubicBezTo>
                  <a:pt x="11152" y="7898"/>
                  <a:pt x="10724" y="6922"/>
                  <a:pt x="9914" y="6922"/>
                </a:cubicBezTo>
                <a:lnTo>
                  <a:pt x="9914" y="6945"/>
                </a:lnTo>
                <a:cubicBezTo>
                  <a:pt x="9604" y="6945"/>
                  <a:pt x="9295" y="7088"/>
                  <a:pt x="9128" y="7374"/>
                </a:cubicBezTo>
                <a:lnTo>
                  <a:pt x="8342" y="7160"/>
                </a:lnTo>
                <a:cubicBezTo>
                  <a:pt x="8295" y="6683"/>
                  <a:pt x="7890" y="6302"/>
                  <a:pt x="7390" y="6302"/>
                </a:cubicBezTo>
                <a:cubicBezTo>
                  <a:pt x="7247" y="6302"/>
                  <a:pt x="7128" y="6350"/>
                  <a:pt x="6985" y="6398"/>
                </a:cubicBezTo>
                <a:lnTo>
                  <a:pt x="6509" y="5921"/>
                </a:lnTo>
                <a:cubicBezTo>
                  <a:pt x="6604" y="5755"/>
                  <a:pt x="6651" y="5564"/>
                  <a:pt x="6651" y="5374"/>
                </a:cubicBezTo>
                <a:lnTo>
                  <a:pt x="8961" y="4754"/>
                </a:lnTo>
                <a:cubicBezTo>
                  <a:pt x="9158" y="5037"/>
                  <a:pt x="9440" y="5159"/>
                  <a:pt x="9719" y="5159"/>
                </a:cubicBezTo>
                <a:cubicBezTo>
                  <a:pt x="10287" y="5159"/>
                  <a:pt x="10844" y="4655"/>
                  <a:pt x="10652" y="3969"/>
                </a:cubicBezTo>
                <a:cubicBezTo>
                  <a:pt x="10521" y="3497"/>
                  <a:pt x="10132" y="3273"/>
                  <a:pt x="9743" y="3273"/>
                </a:cubicBezTo>
                <a:cubicBezTo>
                  <a:pt x="9288" y="3273"/>
                  <a:pt x="8833" y="3581"/>
                  <a:pt x="8795" y="4159"/>
                </a:cubicBezTo>
                <a:lnTo>
                  <a:pt x="6556" y="4754"/>
                </a:lnTo>
                <a:lnTo>
                  <a:pt x="8795" y="2516"/>
                </a:lnTo>
                <a:cubicBezTo>
                  <a:pt x="8914" y="2564"/>
                  <a:pt x="9057" y="2587"/>
                  <a:pt x="9200" y="2587"/>
                </a:cubicBezTo>
                <a:cubicBezTo>
                  <a:pt x="10033" y="2587"/>
                  <a:pt x="10462" y="1587"/>
                  <a:pt x="9866" y="992"/>
                </a:cubicBezTo>
                <a:cubicBezTo>
                  <a:pt x="9675" y="800"/>
                  <a:pt x="9438" y="715"/>
                  <a:pt x="9206" y="715"/>
                </a:cubicBezTo>
                <a:cubicBezTo>
                  <a:pt x="8718" y="715"/>
                  <a:pt x="8247" y="1094"/>
                  <a:pt x="8247" y="1659"/>
                </a:cubicBezTo>
                <a:cubicBezTo>
                  <a:pt x="8247" y="1802"/>
                  <a:pt x="8295" y="1921"/>
                  <a:pt x="8342" y="2063"/>
                </a:cubicBezTo>
                <a:lnTo>
                  <a:pt x="6104" y="4302"/>
                </a:lnTo>
                <a:lnTo>
                  <a:pt x="6699" y="2040"/>
                </a:lnTo>
                <a:cubicBezTo>
                  <a:pt x="7771" y="1968"/>
                  <a:pt x="7914" y="468"/>
                  <a:pt x="6890" y="182"/>
                </a:cubicBezTo>
                <a:cubicBezTo>
                  <a:pt x="6795" y="156"/>
                  <a:pt x="6705" y="144"/>
                  <a:pt x="6618" y="144"/>
                </a:cubicBezTo>
                <a:cubicBezTo>
                  <a:pt x="5760" y="144"/>
                  <a:pt x="5304" y="1332"/>
                  <a:pt x="6104" y="1873"/>
                </a:cubicBezTo>
                <a:lnTo>
                  <a:pt x="5485" y="4207"/>
                </a:lnTo>
                <a:cubicBezTo>
                  <a:pt x="5294" y="4207"/>
                  <a:pt x="5104" y="4254"/>
                  <a:pt x="4937" y="4350"/>
                </a:cubicBezTo>
                <a:lnTo>
                  <a:pt x="4437" y="3873"/>
                </a:lnTo>
                <a:cubicBezTo>
                  <a:pt x="4508" y="3730"/>
                  <a:pt x="4532" y="3588"/>
                  <a:pt x="4532" y="3469"/>
                </a:cubicBezTo>
                <a:cubicBezTo>
                  <a:pt x="4532" y="2968"/>
                  <a:pt x="4151" y="2564"/>
                  <a:pt x="3675" y="2516"/>
                </a:cubicBezTo>
                <a:lnTo>
                  <a:pt x="3484" y="1730"/>
                </a:lnTo>
                <a:cubicBezTo>
                  <a:pt x="4284" y="1189"/>
                  <a:pt x="3867" y="1"/>
                  <a:pt x="2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0;p47">
            <a:extLst>
              <a:ext uri="{FF2B5EF4-FFF2-40B4-BE49-F238E27FC236}">
                <a16:creationId xmlns:a16="http://schemas.microsoft.com/office/drawing/2014/main" id="{108B1FA1-EA07-732D-5151-A2D5271FC655}"/>
              </a:ext>
            </a:extLst>
          </p:cNvPr>
          <p:cNvSpPr txBox="1">
            <a:spLocks/>
          </p:cNvSpPr>
          <p:nvPr/>
        </p:nvSpPr>
        <p:spPr>
          <a:xfrm>
            <a:off x="5976746" y="4061063"/>
            <a:ext cx="2724531" cy="51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1600">
                <a:solidFill>
                  <a:schemeClr val="tx1">
                    <a:lumMod val="75000"/>
                  </a:schemeClr>
                </a:solidFill>
                <a:latin typeface="Encode Sans Medium" panose="020B0604020202020204" charset="0"/>
              </a:rPr>
              <a:t>Poca capacitación de servicio </a:t>
            </a:r>
            <a:r>
              <a:rPr lang="es-CO" sz="1600">
                <a:solidFill>
                  <a:schemeClr val="tx1">
                    <a:lumMod val="75000"/>
                  </a:schemeClr>
                </a:solidFill>
                <a:latin typeface="Encode Sans Medium" panose="020B0604020202020204" charset="0"/>
                <a:sym typeface="Encode Sans Medium"/>
              </a:rPr>
              <a:t>al </a:t>
            </a:r>
            <a:r>
              <a:rPr lang="es-CO" sz="1600">
                <a:solidFill>
                  <a:schemeClr val="tx1">
                    <a:lumMod val="75000"/>
                  </a:schemeClr>
                </a:solidFill>
                <a:latin typeface="Encode Sans Medium" panose="020B0604020202020204" charset="0"/>
              </a:rPr>
              <a:t>cliente</a:t>
            </a:r>
          </a:p>
          <a:p>
            <a:pPr algn="ctr"/>
            <a:endParaRPr lang="es-CO" sz="1600">
              <a:solidFill>
                <a:schemeClr val="tx1">
                  <a:lumMod val="75000"/>
                </a:schemeClr>
              </a:solidFill>
              <a:latin typeface="Encode Sans Medium" panose="020B0604020202020204" charset="0"/>
            </a:endParaRPr>
          </a:p>
        </p:txBody>
      </p:sp>
      <p:grpSp>
        <p:nvGrpSpPr>
          <p:cNvPr id="41" name="Google Shape;1153;p47">
            <a:extLst>
              <a:ext uri="{FF2B5EF4-FFF2-40B4-BE49-F238E27FC236}">
                <a16:creationId xmlns:a16="http://schemas.microsoft.com/office/drawing/2014/main" id="{3C0EAFD8-4E13-1A43-C2F4-6B0587D29BB3}"/>
              </a:ext>
            </a:extLst>
          </p:cNvPr>
          <p:cNvGrpSpPr/>
          <p:nvPr/>
        </p:nvGrpSpPr>
        <p:grpSpPr>
          <a:xfrm>
            <a:off x="7101166" y="3398957"/>
            <a:ext cx="493765" cy="411470"/>
            <a:chOff x="1006125" y="3065780"/>
            <a:chExt cx="348877" cy="291491"/>
          </a:xfrm>
        </p:grpSpPr>
        <p:sp>
          <p:nvSpPr>
            <p:cNvPr id="42" name="Google Shape;1154;p47">
              <a:extLst>
                <a:ext uri="{FF2B5EF4-FFF2-40B4-BE49-F238E27FC236}">
                  <a16:creationId xmlns:a16="http://schemas.microsoft.com/office/drawing/2014/main" id="{6B5F8954-7FA4-050E-EAA1-92F151C0D3AF}"/>
                </a:ext>
              </a:extLst>
            </p:cNvPr>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 name="Google Shape;1155;p47">
              <a:extLst>
                <a:ext uri="{FF2B5EF4-FFF2-40B4-BE49-F238E27FC236}">
                  <a16:creationId xmlns:a16="http://schemas.microsoft.com/office/drawing/2014/main" id="{C98E1E97-E06E-C306-4E5C-85D6C1B27E9A}"/>
                </a:ext>
              </a:extLst>
            </p:cNvPr>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4" name="Google Shape;1156;p47">
              <a:extLst>
                <a:ext uri="{FF2B5EF4-FFF2-40B4-BE49-F238E27FC236}">
                  <a16:creationId xmlns:a16="http://schemas.microsoft.com/office/drawing/2014/main" id="{165D8042-81F4-1965-F251-AC9B65A05F5A}"/>
                </a:ext>
              </a:extLst>
            </p:cNvPr>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5" name="Google Shape;1157;p47">
              <a:extLst>
                <a:ext uri="{FF2B5EF4-FFF2-40B4-BE49-F238E27FC236}">
                  <a16:creationId xmlns:a16="http://schemas.microsoft.com/office/drawing/2014/main" id="{B4A880C7-C3F7-14AF-D937-A02BB59568A0}"/>
                </a:ext>
              </a:extLst>
            </p:cNvPr>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6" name="Google Shape;1158;p47">
              <a:extLst>
                <a:ext uri="{FF2B5EF4-FFF2-40B4-BE49-F238E27FC236}">
                  <a16:creationId xmlns:a16="http://schemas.microsoft.com/office/drawing/2014/main" id="{0ADF9DAF-66AA-E08D-0334-552D2B9986AC}"/>
                </a:ext>
              </a:extLst>
            </p:cNvPr>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spTree>
    <p:extLst>
      <p:ext uri="{BB962C8B-B14F-4D97-AF65-F5344CB8AC3E}">
        <p14:creationId xmlns:p14="http://schemas.microsoft.com/office/powerpoint/2010/main" val="2458154216"/>
      </p:ext>
    </p:extLst>
  </p:cSld>
  <p:clrMapOvr>
    <a:masterClrMapping/>
  </p:clrMapOvr>
</p:sld>
</file>

<file path=ppt/theme/theme1.xml><?xml version="1.0" encoding="utf-8"?>
<a:theme xmlns:a="http://schemas.openxmlformats.org/drawingml/2006/main" name="Digitalisation: Impacting the Energy Value Chain by Slidesgo">
  <a:themeElements>
    <a:clrScheme name="Simple Light">
      <a:dk1>
        <a:srgbClr val="553E73"/>
      </a:dk1>
      <a:lt1>
        <a:srgbClr val="FFFFFF"/>
      </a:lt1>
      <a:dk2>
        <a:srgbClr val="FF5E7C"/>
      </a:dk2>
      <a:lt2>
        <a:srgbClr val="558DA9"/>
      </a:lt2>
      <a:accent1>
        <a:srgbClr val="58CBB6"/>
      </a:accent1>
      <a:accent2>
        <a:srgbClr val="EAFAF7"/>
      </a:accent2>
      <a:accent3>
        <a:srgbClr val="FD8EA3"/>
      </a:accent3>
      <a:accent4>
        <a:srgbClr val="FFB756"/>
      </a:accent4>
      <a:accent5>
        <a:srgbClr val="6C779F"/>
      </a:accent5>
      <a:accent6>
        <a:srgbClr val="E4E4EB"/>
      </a:accent6>
      <a:hlink>
        <a:srgbClr val="553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CF700DFD3DD84448732AB9866EC3747" ma:contentTypeVersion="7" ma:contentTypeDescription="Crear nuevo documento." ma:contentTypeScope="" ma:versionID="b0f9508022c73023696d59648cd06ffd">
  <xsd:schema xmlns:xsd="http://www.w3.org/2001/XMLSchema" xmlns:xs="http://www.w3.org/2001/XMLSchema" xmlns:p="http://schemas.microsoft.com/office/2006/metadata/properties" xmlns:ns3="9cab9050-307e-4b7f-b1f8-ea93c994a6c0" xmlns:ns4="130d71fc-c00b-4712-81e6-3a5125693a36" targetNamespace="http://schemas.microsoft.com/office/2006/metadata/properties" ma:root="true" ma:fieldsID="a0c5a53f51198380465324ec338c822b" ns3:_="" ns4:_="">
    <xsd:import namespace="9cab9050-307e-4b7f-b1f8-ea93c994a6c0"/>
    <xsd:import namespace="130d71fc-c00b-4712-81e6-3a5125693a3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b9050-307e-4b7f-b1f8-ea93c994a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0d71fc-c00b-4712-81e6-3a5125693a3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6DCD08-213A-44B6-B64D-CC10C5EF4A3F}">
  <ds:schemaRefs>
    <ds:schemaRef ds:uri="130d71fc-c00b-4712-81e6-3a5125693a36"/>
    <ds:schemaRef ds:uri="9cab9050-307e-4b7f-b1f8-ea93c994a6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BD4C67-3145-4DFF-8025-326496E810C3}">
  <ds:schemaRefs>
    <ds:schemaRef ds:uri="130d71fc-c00b-4712-81e6-3a5125693a36"/>
    <ds:schemaRef ds:uri="9cab9050-307e-4b7f-b1f8-ea93c994a6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3A944E6-9B84-4970-93E1-214338AA3B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1527</TotalTime>
  <Words>928</Words>
  <Application>Microsoft Office PowerPoint</Application>
  <PresentationFormat>Presentación en pantalla (16:9)</PresentationFormat>
  <Paragraphs>121</Paragraphs>
  <Slides>15</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Montserrat ExtraBold</vt:lpstr>
      <vt:lpstr>Nunito</vt:lpstr>
      <vt:lpstr>Catamaran</vt:lpstr>
      <vt:lpstr>Encode Sans</vt:lpstr>
      <vt:lpstr>Prompt ExtraBold</vt:lpstr>
      <vt:lpstr>Libre Franklin</vt:lpstr>
      <vt:lpstr>Montserrat Black</vt:lpstr>
      <vt:lpstr>Arial</vt:lpstr>
      <vt:lpstr>Encode Sans Medium</vt:lpstr>
      <vt:lpstr>Digitalisation: Impacting the Energy Value Chain by Slidesgo</vt:lpstr>
      <vt:lpstr>SISTEMAS EMPRESARIALES  Explorer Workshop</vt:lpstr>
      <vt:lpstr>CONTENIDO</vt:lpstr>
      <vt:lpstr>¿De que se trata la empresa?</vt:lpstr>
      <vt:lpstr>Presentación de PowerPoint</vt:lpstr>
      <vt:lpstr>Presentación de PowerPoint</vt:lpstr>
      <vt:lpstr>¿Con quién se realizó?</vt:lpstr>
      <vt:lpstr>Mapa de calor</vt:lpstr>
      <vt:lpstr>Principales desafíos</vt:lpstr>
      <vt:lpstr>Principales desafíos</vt:lpstr>
      <vt:lpstr>Presentación de PowerPoint</vt:lpstr>
      <vt:lpstr>Presentación de PowerPoint</vt:lpstr>
      <vt:lpstr>Presentación de PowerPoint</vt:lpstr>
      <vt:lpstr>Mapa de partes interesadas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EMPRESARIALES  Explorer Workshop</dc:title>
  <dc:creator>maria paula tellez vallejo</dc:creator>
  <cp:lastModifiedBy>Sergio Andres Molano Valencia</cp:lastModifiedBy>
  <cp:revision>9</cp:revision>
  <dcterms:modified xsi:type="dcterms:W3CDTF">2022-05-27T12:01:35Z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0x010100BCF700DFD3DD84448732AB9866EC3747</vt:lpwstr>
  </property>
</Properties>
</file>