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17"/>
  </p:notesMasterIdLst>
  <p:sldIdLst>
    <p:sldId id="256" r:id="rId5"/>
    <p:sldId id="268" r:id="rId6"/>
    <p:sldId id="267" r:id="rId7"/>
    <p:sldId id="311" r:id="rId8"/>
    <p:sldId id="313" r:id="rId9"/>
    <p:sldId id="316" r:id="rId10"/>
    <p:sldId id="319" r:id="rId11"/>
    <p:sldId id="320" r:id="rId12"/>
    <p:sldId id="260" r:id="rId13"/>
    <p:sldId id="323" r:id="rId14"/>
    <p:sldId id="321" r:id="rId15"/>
    <p:sldId id="312" r:id="rId16"/>
  </p:sldIdLst>
  <p:sldSz cx="9144000" cy="5143500" type="screen16x9"/>
  <p:notesSz cx="6858000" cy="9144000"/>
  <p:embeddedFontLst>
    <p:embeddedFont>
      <p:font typeface="Encode Sans" panose="020B0604020202020204" charset="0"/>
      <p:regular r:id="rId18"/>
      <p:bold r:id="rId19"/>
    </p:embeddedFont>
    <p:embeddedFont>
      <p:font typeface="Encode Sans Medium" panose="020B0604020202020204" charset="0"/>
      <p:regular r:id="rId20"/>
      <p:bold r:id="rId21"/>
    </p:embeddedFont>
    <p:embeddedFont>
      <p:font typeface="Montserrat Black" panose="00000A00000000000000" pitchFamily="2" charset="0"/>
      <p:bold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58DA9"/>
    <a:srgbClr val="553E73"/>
    <a:srgbClr val="58C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D69AC-039D-065F-1B0B-657FB5EACBE3}" v="379" dt="2022-05-10T13:59:53.759"/>
    <p1510:client id="{72C6A38F-8DFE-FE78-C310-DDE0BADDE243}" v="52" dt="2022-05-10T07:00:34.654"/>
    <p1510:client id="{7670BF15-B3F4-76E7-AC22-F98AFF57F641}" v="553" dt="2022-05-10T14:00:07.472"/>
    <p1510:client id="{B0846811-C8E9-678F-7221-9C7DEED95F55}" v="473" dt="2022-05-10T13:58:13.275"/>
    <p1510:client id="{B155728F-462D-41E4-A6C6-9DE9E293E7CD}" v="207" dt="2022-05-10T13:38:38.998"/>
  </p1510:revLst>
</p1510:revInfo>
</file>

<file path=ppt/tableStyles.xml><?xml version="1.0" encoding="utf-8"?>
<a:tblStyleLst xmlns:a="http://schemas.openxmlformats.org/drawingml/2006/main" def="{D13DFAF1-D401-4D05-81CA-F7C324ED0764}">
  <a:tblStyle styleId="{D13DFAF1-D401-4D05-81CA-F7C324ED07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2c7fb9a31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2c7fb9a31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e2e0c99644_0_14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e2e0c99644_0_14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e2e0c99644_0_14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e2e0c99644_0_14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e2e0c9964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e2e0c9964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52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97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e2c7fb9a31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e2c7fb9a31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e2e0c99644_0_15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e2e0c99644_0_15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26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43788" y="1089278"/>
            <a:ext cx="8461395" cy="4065278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964370" y="3631897"/>
            <a:ext cx="1701074" cy="1522649"/>
            <a:chOff x="4499125" y="4305400"/>
            <a:chExt cx="813950" cy="728575"/>
          </a:xfrm>
        </p:grpSpPr>
        <p:sp>
          <p:nvSpPr>
            <p:cNvPr id="12" name="Google Shape;12;p2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473373" y="-221484"/>
            <a:ext cx="1474481" cy="1726928"/>
            <a:chOff x="2113525" y="967625"/>
            <a:chExt cx="550200" cy="644400"/>
          </a:xfrm>
        </p:grpSpPr>
        <p:sp>
          <p:nvSpPr>
            <p:cNvPr id="17" name="Google Shape;17;p2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13225" y="709075"/>
            <a:ext cx="4554600" cy="29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13225" y="3724613"/>
            <a:ext cx="3393300" cy="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/>
          <p:nvPr/>
        </p:nvSpPr>
        <p:spPr>
          <a:xfrm flipH="1">
            <a:off x="-1324130" y="1856226"/>
            <a:ext cx="6278280" cy="3285350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2"/>
          <p:cNvSpPr/>
          <p:nvPr/>
        </p:nvSpPr>
        <p:spPr>
          <a:xfrm rot="1331585">
            <a:off x="3671104" y="2712463"/>
            <a:ext cx="567780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32"/>
          <p:cNvGrpSpPr/>
          <p:nvPr/>
        </p:nvGrpSpPr>
        <p:grpSpPr>
          <a:xfrm rot="10800000">
            <a:off x="2592172" y="3064646"/>
            <a:ext cx="1844105" cy="2159771"/>
            <a:chOff x="2113525" y="967625"/>
            <a:chExt cx="550200" cy="644400"/>
          </a:xfrm>
        </p:grpSpPr>
        <p:sp>
          <p:nvSpPr>
            <p:cNvPr id="431" name="Google Shape;431;p32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2"/>
          <p:cNvGrpSpPr/>
          <p:nvPr/>
        </p:nvGrpSpPr>
        <p:grpSpPr>
          <a:xfrm rot="-8100000" flipH="1">
            <a:off x="-199599" y="-672502"/>
            <a:ext cx="1825667" cy="1828064"/>
            <a:chOff x="943300" y="1144675"/>
            <a:chExt cx="1732575" cy="1734850"/>
          </a:xfrm>
        </p:grpSpPr>
        <p:sp>
          <p:nvSpPr>
            <p:cNvPr id="435" name="Google Shape;435;p32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32"/>
          <p:cNvSpPr txBox="1">
            <a:spLocks noGrp="1"/>
          </p:cNvSpPr>
          <p:nvPr>
            <p:ph type="title"/>
          </p:nvPr>
        </p:nvSpPr>
        <p:spPr>
          <a:xfrm>
            <a:off x="3819550" y="707750"/>
            <a:ext cx="46110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32"/>
          <p:cNvSpPr txBox="1">
            <a:spLocks noGrp="1"/>
          </p:cNvSpPr>
          <p:nvPr>
            <p:ph type="subTitle" idx="1"/>
          </p:nvPr>
        </p:nvSpPr>
        <p:spPr>
          <a:xfrm>
            <a:off x="3979075" y="1720250"/>
            <a:ext cx="44517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4727875" y="332972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ncode Sans Medium"/>
                <a:ea typeface="Encode Sans Medium"/>
                <a:cs typeface="Encode Sans Medium"/>
                <a:sym typeface="Encode Sans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ncode Sans Medium"/>
                <a:ea typeface="Encode Sans Medium"/>
                <a:cs typeface="Encode Sans Medium"/>
                <a:sym typeface="Encode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Encode Sans Medium"/>
                <a:ea typeface="Encode Sans Medium"/>
                <a:cs typeface="Encode Sans Medium"/>
                <a:sym typeface="Encode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endParaRPr sz="12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4727874" y="4132688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Please, keep this slide as attribution</a:t>
            </a:r>
            <a:endParaRPr sz="12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/>
          <p:nvPr/>
        </p:nvSpPr>
        <p:spPr>
          <a:xfrm flipH="1">
            <a:off x="-1655822" y="2155599"/>
            <a:ext cx="7380774" cy="2987896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4"/>
          <p:cNvSpPr/>
          <p:nvPr/>
        </p:nvSpPr>
        <p:spPr>
          <a:xfrm flipH="1">
            <a:off x="4457487" y="2894879"/>
            <a:ext cx="567724" cy="318241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34"/>
          <p:cNvGrpSpPr/>
          <p:nvPr/>
        </p:nvGrpSpPr>
        <p:grpSpPr>
          <a:xfrm rot="10800000">
            <a:off x="6663922" y="3064646"/>
            <a:ext cx="1844105" cy="2159771"/>
            <a:chOff x="2113525" y="967625"/>
            <a:chExt cx="550200" cy="644400"/>
          </a:xfrm>
        </p:grpSpPr>
        <p:sp>
          <p:nvSpPr>
            <p:cNvPr id="462" name="Google Shape;462;p34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4"/>
          <p:cNvGrpSpPr/>
          <p:nvPr/>
        </p:nvGrpSpPr>
        <p:grpSpPr>
          <a:xfrm rot="-8100000" flipH="1">
            <a:off x="1687418" y="-545207"/>
            <a:ext cx="2235346" cy="2238281"/>
            <a:chOff x="943300" y="1144675"/>
            <a:chExt cx="1732575" cy="1734850"/>
          </a:xfrm>
        </p:grpSpPr>
        <p:sp>
          <p:nvSpPr>
            <p:cNvPr id="466" name="Google Shape;466;p34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/>
          <p:nvPr/>
        </p:nvSpPr>
        <p:spPr>
          <a:xfrm flipH="1">
            <a:off x="4446552" y="2431176"/>
            <a:ext cx="5732247" cy="2753842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5"/>
          <p:cNvSpPr/>
          <p:nvPr/>
        </p:nvSpPr>
        <p:spPr>
          <a:xfrm rot="-2214671">
            <a:off x="3897181" y="4090799"/>
            <a:ext cx="654552" cy="36691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35"/>
          <p:cNvGrpSpPr/>
          <p:nvPr/>
        </p:nvGrpSpPr>
        <p:grpSpPr>
          <a:xfrm flipH="1">
            <a:off x="685805" y="3468207"/>
            <a:ext cx="1871678" cy="1675285"/>
            <a:chOff x="4499125" y="4305400"/>
            <a:chExt cx="813950" cy="728575"/>
          </a:xfrm>
        </p:grpSpPr>
        <p:sp>
          <p:nvSpPr>
            <p:cNvPr id="472" name="Google Shape;472;p35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5"/>
          <p:cNvGrpSpPr/>
          <p:nvPr/>
        </p:nvGrpSpPr>
        <p:grpSpPr>
          <a:xfrm rot="9656032">
            <a:off x="4913095" y="-859916"/>
            <a:ext cx="1624445" cy="2446335"/>
            <a:chOff x="4289100" y="3261725"/>
            <a:chExt cx="1325275" cy="1995800"/>
          </a:xfrm>
        </p:grpSpPr>
        <p:sp>
          <p:nvSpPr>
            <p:cNvPr id="477" name="Google Shape;477;p35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-765553" y="2324718"/>
            <a:ext cx="6247654" cy="2817465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10800000">
            <a:off x="4374467" y="-15106"/>
            <a:ext cx="1724597" cy="1543705"/>
            <a:chOff x="4499125" y="4305400"/>
            <a:chExt cx="813950" cy="728575"/>
          </a:xfrm>
        </p:grpSpPr>
        <p:sp>
          <p:nvSpPr>
            <p:cNvPr id="25" name="Google Shape;25;p3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-1202245">
            <a:off x="4466149" y="3582803"/>
            <a:ext cx="1624520" cy="2446449"/>
            <a:chOff x="4289100" y="3261725"/>
            <a:chExt cx="1325275" cy="1995800"/>
          </a:xfrm>
        </p:grpSpPr>
        <p:sp>
          <p:nvSpPr>
            <p:cNvPr id="30" name="Google Shape;30;p3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 flipH="1">
            <a:off x="3525775" y="241350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 flipH="1">
            <a:off x="5909875" y="3322100"/>
            <a:ext cx="25209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84813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174015" y="3086426"/>
            <a:ext cx="4355895" cy="2128067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 rot="10800000">
            <a:off x="7803600" y="-9611"/>
            <a:ext cx="1324063" cy="1583014"/>
            <a:chOff x="6306375" y="4683350"/>
            <a:chExt cx="401950" cy="480575"/>
          </a:xfrm>
        </p:grpSpPr>
        <p:sp>
          <p:nvSpPr>
            <p:cNvPr id="73" name="Google Shape;73;p6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6"/>
          <p:cNvGrpSpPr/>
          <p:nvPr/>
        </p:nvGrpSpPr>
        <p:grpSpPr>
          <a:xfrm rot="10800000" flipH="1">
            <a:off x="-100215" y="3633279"/>
            <a:ext cx="1474481" cy="1726928"/>
            <a:chOff x="2113525" y="967625"/>
            <a:chExt cx="550200" cy="644400"/>
          </a:xfrm>
        </p:grpSpPr>
        <p:sp>
          <p:nvSpPr>
            <p:cNvPr id="78" name="Google Shape;78;p6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flipH="1">
            <a:off x="-235782" y="2197875"/>
            <a:ext cx="6325658" cy="3038946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 rot="2919000">
            <a:off x="4092582" y="2944731"/>
            <a:ext cx="567759" cy="318261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5612235" y="-314821"/>
            <a:ext cx="1474481" cy="1726928"/>
            <a:chOff x="2113525" y="967625"/>
            <a:chExt cx="550200" cy="644400"/>
          </a:xfrm>
        </p:grpSpPr>
        <p:sp>
          <p:nvSpPr>
            <p:cNvPr id="85" name="Google Shape;85;p7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4865275" y="1648800"/>
            <a:ext cx="3565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4865275" y="2084400"/>
            <a:ext cx="35655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/>
          <p:nvPr/>
        </p:nvSpPr>
        <p:spPr>
          <a:xfrm>
            <a:off x="3556925" y="2326126"/>
            <a:ext cx="6507788" cy="2934741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4"/>
          <p:cNvGrpSpPr/>
          <p:nvPr/>
        </p:nvGrpSpPr>
        <p:grpSpPr>
          <a:xfrm>
            <a:off x="2519728" y="3537623"/>
            <a:ext cx="1794353" cy="1606071"/>
            <a:chOff x="4499125" y="4305400"/>
            <a:chExt cx="813950" cy="728575"/>
          </a:xfrm>
        </p:grpSpPr>
        <p:sp>
          <p:nvSpPr>
            <p:cNvPr id="171" name="Google Shape;171;p14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4"/>
          <p:cNvSpPr/>
          <p:nvPr/>
        </p:nvSpPr>
        <p:spPr>
          <a:xfrm rot="-449886">
            <a:off x="5424353" y="2809061"/>
            <a:ext cx="567781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4115950" y="-318775"/>
            <a:ext cx="1732575" cy="1734850"/>
            <a:chOff x="943300" y="1144675"/>
            <a:chExt cx="1732575" cy="1734850"/>
          </a:xfrm>
        </p:grpSpPr>
        <p:sp>
          <p:nvSpPr>
            <p:cNvPr id="177" name="Google Shape;177;p14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 flipH="1">
            <a:off x="713225" y="2952013"/>
            <a:ext cx="3963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ubTitle" idx="1"/>
          </p:nvPr>
        </p:nvSpPr>
        <p:spPr>
          <a:xfrm flipH="1">
            <a:off x="713225" y="1398613"/>
            <a:ext cx="3963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-144700" y="2081175"/>
            <a:ext cx="6971647" cy="3062324"/>
          </a:xfrm>
          <a:custGeom>
            <a:avLst/>
            <a:gdLst/>
            <a:ahLst/>
            <a:cxnLst/>
            <a:rect l="l" t="t" r="r" b="b"/>
            <a:pathLst>
              <a:path w="181790" h="79852" extrusionOk="0">
                <a:moveTo>
                  <a:pt x="87736" y="1"/>
                </a:moveTo>
                <a:cubicBezTo>
                  <a:pt x="87508" y="1"/>
                  <a:pt x="87279" y="4"/>
                  <a:pt x="87051" y="12"/>
                </a:cubicBezTo>
                <a:cubicBezTo>
                  <a:pt x="81351" y="173"/>
                  <a:pt x="75974" y="2619"/>
                  <a:pt x="71243" y="5765"/>
                </a:cubicBezTo>
                <a:cubicBezTo>
                  <a:pt x="61484" y="12298"/>
                  <a:pt x="53553" y="20524"/>
                  <a:pt x="42988" y="25928"/>
                </a:cubicBezTo>
                <a:cubicBezTo>
                  <a:pt x="32664" y="31197"/>
                  <a:pt x="21669" y="35095"/>
                  <a:pt x="11749" y="41117"/>
                </a:cubicBezTo>
                <a:cubicBezTo>
                  <a:pt x="6452" y="44343"/>
                  <a:pt x="1076" y="48860"/>
                  <a:pt x="403" y="55043"/>
                </a:cubicBezTo>
                <a:cubicBezTo>
                  <a:pt x="0" y="58672"/>
                  <a:pt x="1318" y="62248"/>
                  <a:pt x="2635" y="65662"/>
                </a:cubicBezTo>
                <a:cubicBezTo>
                  <a:pt x="3791" y="68673"/>
                  <a:pt x="5565" y="77276"/>
                  <a:pt x="8200" y="79427"/>
                </a:cubicBezTo>
                <a:cubicBezTo>
                  <a:pt x="8361" y="79561"/>
                  <a:pt x="8522" y="79669"/>
                  <a:pt x="8684" y="79749"/>
                </a:cubicBezTo>
                <a:cubicBezTo>
                  <a:pt x="8845" y="79826"/>
                  <a:pt x="9065" y="79851"/>
                  <a:pt x="9308" y="79851"/>
                </a:cubicBezTo>
                <a:cubicBezTo>
                  <a:pt x="9799" y="79851"/>
                  <a:pt x="10385" y="79748"/>
                  <a:pt x="10775" y="79748"/>
                </a:cubicBezTo>
                <a:cubicBezTo>
                  <a:pt x="10805" y="79748"/>
                  <a:pt x="10834" y="79748"/>
                  <a:pt x="10861" y="79749"/>
                </a:cubicBezTo>
                <a:cubicBezTo>
                  <a:pt x="11766" y="79812"/>
                  <a:pt x="12678" y="79833"/>
                  <a:pt x="13591" y="79833"/>
                </a:cubicBezTo>
                <a:cubicBezTo>
                  <a:pt x="15417" y="79833"/>
                  <a:pt x="17251" y="79749"/>
                  <a:pt x="19061" y="79749"/>
                </a:cubicBezTo>
                <a:lnTo>
                  <a:pt x="170902" y="79749"/>
                </a:lnTo>
                <a:cubicBezTo>
                  <a:pt x="170938" y="79749"/>
                  <a:pt x="171356" y="79761"/>
                  <a:pt x="171631" y="79761"/>
                </a:cubicBezTo>
                <a:cubicBezTo>
                  <a:pt x="171768" y="79761"/>
                  <a:pt x="171870" y="79758"/>
                  <a:pt x="171870" y="79749"/>
                </a:cubicBezTo>
                <a:cubicBezTo>
                  <a:pt x="172972" y="73593"/>
                  <a:pt x="177703" y="67947"/>
                  <a:pt x="179316" y="61657"/>
                </a:cubicBezTo>
                <a:cubicBezTo>
                  <a:pt x="181790" y="51978"/>
                  <a:pt x="175580" y="40929"/>
                  <a:pt x="166036" y="37999"/>
                </a:cubicBezTo>
                <a:cubicBezTo>
                  <a:pt x="162218" y="36816"/>
                  <a:pt x="158347" y="36977"/>
                  <a:pt x="154422" y="36386"/>
                </a:cubicBezTo>
                <a:cubicBezTo>
                  <a:pt x="150282" y="35767"/>
                  <a:pt x="146249" y="34638"/>
                  <a:pt x="142351" y="33106"/>
                </a:cubicBezTo>
                <a:cubicBezTo>
                  <a:pt x="134340" y="29987"/>
                  <a:pt x="127000" y="25229"/>
                  <a:pt x="120494" y="19637"/>
                </a:cubicBezTo>
                <a:cubicBezTo>
                  <a:pt x="115467" y="15309"/>
                  <a:pt x="110843" y="10469"/>
                  <a:pt x="105439" y="6598"/>
                </a:cubicBezTo>
                <a:cubicBezTo>
                  <a:pt x="100249" y="2861"/>
                  <a:pt x="94106" y="1"/>
                  <a:pt x="87736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 flipH="1">
            <a:off x="4423332" y="3198558"/>
            <a:ext cx="2172840" cy="1944931"/>
            <a:chOff x="4499125" y="4305400"/>
            <a:chExt cx="813950" cy="728575"/>
          </a:xfrm>
        </p:grpSpPr>
        <p:sp>
          <p:nvSpPr>
            <p:cNvPr id="207" name="Google Shape;207;p17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7"/>
          <p:cNvSpPr/>
          <p:nvPr/>
        </p:nvSpPr>
        <p:spPr>
          <a:xfrm rot="795714">
            <a:off x="2594230" y="1549634"/>
            <a:ext cx="567779" cy="318272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 flipH="1">
            <a:off x="6648910" y="-132084"/>
            <a:ext cx="1474481" cy="1726928"/>
            <a:chOff x="2113525" y="967625"/>
            <a:chExt cx="550200" cy="644400"/>
          </a:xfrm>
        </p:grpSpPr>
        <p:sp>
          <p:nvSpPr>
            <p:cNvPr id="213" name="Google Shape;213;p17"/>
            <p:cNvSpPr/>
            <p:nvPr/>
          </p:nvSpPr>
          <p:spPr>
            <a:xfrm>
              <a:off x="2113525" y="967625"/>
              <a:ext cx="550200" cy="644400"/>
            </a:xfrm>
            <a:custGeom>
              <a:avLst/>
              <a:gdLst/>
              <a:ahLst/>
              <a:cxnLst/>
              <a:rect l="l" t="t" r="r" b="b"/>
              <a:pathLst>
                <a:path w="22008" h="2577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243500" y="970550"/>
              <a:ext cx="244750" cy="313250"/>
            </a:xfrm>
            <a:custGeom>
              <a:avLst/>
              <a:gdLst/>
              <a:ahLst/>
              <a:cxnLst/>
              <a:rect l="l" t="t" r="r" b="b"/>
              <a:pathLst>
                <a:path w="9790" h="12530" extrusionOk="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245575" y="970550"/>
              <a:ext cx="46550" cy="441925"/>
            </a:xfrm>
            <a:custGeom>
              <a:avLst/>
              <a:gdLst/>
              <a:ahLst/>
              <a:cxnLst/>
              <a:rect l="l" t="t" r="r" b="b"/>
              <a:pathLst>
                <a:path w="1862" h="17677" extrusionOk="0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1"/>
          </p:nvPr>
        </p:nvSpPr>
        <p:spPr>
          <a:xfrm>
            <a:off x="4792000" y="1801050"/>
            <a:ext cx="36387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/>
          <p:nvPr/>
        </p:nvSpPr>
        <p:spPr>
          <a:xfrm>
            <a:off x="2056032" y="1855350"/>
            <a:ext cx="8297534" cy="335902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1857656">
            <a:off x="6951097" y="1162714"/>
            <a:ext cx="567780" cy="318273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8"/>
          <p:cNvGrpSpPr/>
          <p:nvPr/>
        </p:nvGrpSpPr>
        <p:grpSpPr>
          <a:xfrm flipH="1">
            <a:off x="7161517" y="3269491"/>
            <a:ext cx="1626732" cy="1944935"/>
            <a:chOff x="6306375" y="4683350"/>
            <a:chExt cx="401950" cy="480575"/>
          </a:xfrm>
        </p:grpSpPr>
        <p:sp>
          <p:nvSpPr>
            <p:cNvPr id="222" name="Google Shape;222;p18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 rot="6043778" flipH="1">
            <a:off x="236935" y="-674504"/>
            <a:ext cx="1624429" cy="2446312"/>
            <a:chOff x="4289100" y="3261725"/>
            <a:chExt cx="1325275" cy="1995800"/>
          </a:xfrm>
        </p:grpSpPr>
        <p:sp>
          <p:nvSpPr>
            <p:cNvPr id="227" name="Google Shape;227;p18"/>
            <p:cNvSpPr/>
            <p:nvPr/>
          </p:nvSpPr>
          <p:spPr>
            <a:xfrm>
              <a:off x="4758725" y="3355975"/>
              <a:ext cx="511425" cy="633750"/>
            </a:xfrm>
            <a:custGeom>
              <a:avLst/>
              <a:gdLst/>
              <a:ahLst/>
              <a:cxnLst/>
              <a:rect l="l" t="t" r="r" b="b"/>
              <a:pathLst>
                <a:path w="20457" h="25350" extrusionOk="0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434425" y="3872100"/>
              <a:ext cx="589525" cy="271825"/>
            </a:xfrm>
            <a:custGeom>
              <a:avLst/>
              <a:gdLst/>
              <a:ahLst/>
              <a:cxnLst/>
              <a:rect l="l" t="t" r="r" b="b"/>
              <a:pathLst>
                <a:path w="23581" h="10873" extrusionOk="0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995050" y="3842300"/>
              <a:ext cx="490900" cy="618575"/>
            </a:xfrm>
            <a:custGeom>
              <a:avLst/>
              <a:gdLst/>
              <a:ahLst/>
              <a:cxnLst/>
              <a:rect l="l" t="t" r="r" b="b"/>
              <a:pathLst>
                <a:path w="19636" h="24743" extrusionOk="0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684250" y="4217650"/>
              <a:ext cx="515225" cy="369625"/>
            </a:xfrm>
            <a:custGeom>
              <a:avLst/>
              <a:gdLst/>
              <a:ahLst/>
              <a:cxnLst/>
              <a:rect l="l" t="t" r="r" b="b"/>
              <a:pathLst>
                <a:path w="20609" h="14785" extrusionOk="0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173625" y="4374975"/>
              <a:ext cx="440750" cy="566150"/>
            </a:xfrm>
            <a:custGeom>
              <a:avLst/>
              <a:gdLst/>
              <a:ahLst/>
              <a:cxnLst/>
              <a:rect l="l" t="t" r="r" b="b"/>
              <a:pathLst>
                <a:path w="17630" h="22646" extrusionOk="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49150" y="4587750"/>
              <a:ext cx="452150" cy="483300"/>
            </a:xfrm>
            <a:custGeom>
              <a:avLst/>
              <a:gdLst/>
              <a:ahLst/>
              <a:cxnLst/>
              <a:rect l="l" t="t" r="r" b="b"/>
              <a:pathLst>
                <a:path w="18086" h="19332" extrusionOk="0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604850" y="3566600"/>
              <a:ext cx="672900" cy="1690925"/>
            </a:xfrm>
            <a:custGeom>
              <a:avLst/>
              <a:gdLst/>
              <a:ahLst/>
              <a:cxnLst/>
              <a:rect l="l" t="t" r="r" b="b"/>
              <a:pathLst>
                <a:path w="26916" h="67637" extrusionOk="0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4289100" y="3261725"/>
              <a:ext cx="522075" cy="433925"/>
            </a:xfrm>
            <a:custGeom>
              <a:avLst/>
              <a:gdLst/>
              <a:ahLst/>
              <a:cxnLst/>
              <a:rect l="l" t="t" r="r" b="b"/>
              <a:pathLst>
                <a:path w="20883" h="17357" extrusionOk="0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713225" y="1931550"/>
            <a:ext cx="32001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/>
          <p:nvPr/>
        </p:nvSpPr>
        <p:spPr>
          <a:xfrm flipH="1">
            <a:off x="2085336" y="2754926"/>
            <a:ext cx="4972123" cy="2388640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 rot="10800000" flipH="1">
            <a:off x="104534" y="-1"/>
            <a:ext cx="1280733" cy="1531256"/>
            <a:chOff x="6306375" y="4683350"/>
            <a:chExt cx="401950" cy="480575"/>
          </a:xfrm>
        </p:grpSpPr>
        <p:sp>
          <p:nvSpPr>
            <p:cNvPr id="257" name="Google Shape;257;p20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0"/>
          <p:cNvSpPr/>
          <p:nvPr/>
        </p:nvSpPr>
        <p:spPr>
          <a:xfrm rot="-2051248">
            <a:off x="3324119" y="2376673"/>
            <a:ext cx="567744" cy="318252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0"/>
          <p:cNvGrpSpPr/>
          <p:nvPr/>
        </p:nvGrpSpPr>
        <p:grpSpPr>
          <a:xfrm flipH="1">
            <a:off x="5738625" y="3799175"/>
            <a:ext cx="1732575" cy="1734850"/>
            <a:chOff x="943300" y="1144675"/>
            <a:chExt cx="1732575" cy="1734850"/>
          </a:xfrm>
        </p:grpSpPr>
        <p:sp>
          <p:nvSpPr>
            <p:cNvPr id="263" name="Google Shape;263;p20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713225" y="1643233"/>
            <a:ext cx="4055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1"/>
          </p:nvPr>
        </p:nvSpPr>
        <p:spPr>
          <a:xfrm>
            <a:off x="713225" y="2100000"/>
            <a:ext cx="40554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3115633" y="2571750"/>
            <a:ext cx="7573979" cy="306611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 rot="-771759">
            <a:off x="4975891" y="3159965"/>
            <a:ext cx="567738" cy="318249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 flipH="1">
            <a:off x="148153" y="3537423"/>
            <a:ext cx="1794353" cy="1606071"/>
            <a:chOff x="4499125" y="4305400"/>
            <a:chExt cx="813950" cy="728575"/>
          </a:xfrm>
        </p:grpSpPr>
        <p:sp>
          <p:nvSpPr>
            <p:cNvPr id="333" name="Google Shape;333;p26"/>
            <p:cNvSpPr/>
            <p:nvPr/>
          </p:nvSpPr>
          <p:spPr>
            <a:xfrm>
              <a:off x="4831825" y="4305400"/>
              <a:ext cx="481250" cy="728575"/>
            </a:xfrm>
            <a:custGeom>
              <a:avLst/>
              <a:gdLst/>
              <a:ahLst/>
              <a:cxnLst/>
              <a:rect l="l" t="t" r="r" b="b"/>
              <a:pathLst>
                <a:path w="19250" h="29143" extrusionOk="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036150" y="4387975"/>
              <a:ext cx="104850" cy="609725"/>
            </a:xfrm>
            <a:custGeom>
              <a:avLst/>
              <a:gdLst/>
              <a:ahLst/>
              <a:cxnLst/>
              <a:rect l="l" t="t" r="r" b="b"/>
              <a:pathLst>
                <a:path w="4194" h="24389" extrusionOk="0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499125" y="4458650"/>
              <a:ext cx="492000" cy="575325"/>
            </a:xfrm>
            <a:custGeom>
              <a:avLst/>
              <a:gdLst/>
              <a:ahLst/>
              <a:cxnLst/>
              <a:rect l="l" t="t" r="r" b="b"/>
              <a:pathLst>
                <a:path w="19680" h="23013" extrusionOk="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556925" y="4550725"/>
              <a:ext cx="369025" cy="458400"/>
            </a:xfrm>
            <a:custGeom>
              <a:avLst/>
              <a:gdLst/>
              <a:ahLst/>
              <a:cxnLst/>
              <a:rect l="l" t="t" r="r" b="b"/>
              <a:pathLst>
                <a:path w="14761" h="18336" extrusionOk="0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6"/>
          <p:cNvGrpSpPr/>
          <p:nvPr/>
        </p:nvGrpSpPr>
        <p:grpSpPr>
          <a:xfrm rot="10800000" flipH="1">
            <a:off x="3065025" y="-308925"/>
            <a:ext cx="1732575" cy="1734850"/>
            <a:chOff x="943300" y="1144675"/>
            <a:chExt cx="1732575" cy="1734850"/>
          </a:xfrm>
        </p:grpSpPr>
        <p:sp>
          <p:nvSpPr>
            <p:cNvPr id="338" name="Google Shape;338;p26"/>
            <p:cNvSpPr/>
            <p:nvPr/>
          </p:nvSpPr>
          <p:spPr>
            <a:xfrm>
              <a:off x="943300" y="1213250"/>
              <a:ext cx="1732575" cy="1631900"/>
            </a:xfrm>
            <a:custGeom>
              <a:avLst/>
              <a:gdLst/>
              <a:ahLst/>
              <a:cxnLst/>
              <a:rect l="l" t="t" r="r" b="b"/>
              <a:pathLst>
                <a:path w="69303" h="65276" extrusionOk="0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1460025" y="1144675"/>
              <a:ext cx="914175" cy="1734850"/>
            </a:xfrm>
            <a:custGeom>
              <a:avLst/>
              <a:gdLst/>
              <a:ahLst/>
              <a:cxnLst/>
              <a:rect l="l" t="t" r="r" b="b"/>
              <a:pathLst>
                <a:path w="36567" h="69394" extrusionOk="0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60" r:id="rId5"/>
    <p:sldLayoutId id="2147483663" r:id="rId6"/>
    <p:sldLayoutId id="2147483664" r:id="rId7"/>
    <p:sldLayoutId id="2147483666" r:id="rId8"/>
    <p:sldLayoutId id="2147483672" r:id="rId9"/>
    <p:sldLayoutId id="2147483678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>
            <a:spLocks noGrp="1"/>
          </p:cNvSpPr>
          <p:nvPr>
            <p:ph type="ctrTitle"/>
          </p:nvPr>
        </p:nvSpPr>
        <p:spPr>
          <a:xfrm>
            <a:off x="713225" y="709075"/>
            <a:ext cx="5129640" cy="29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SISTEMAS EMPRESARIALES </a:t>
            </a:r>
            <a:br>
              <a:rPr lang="es-CO" sz="4000" dirty="0"/>
            </a:br>
            <a:r>
              <a:rPr lang="en" sz="4000" dirty="0">
                <a:solidFill>
                  <a:schemeClr val="lt2"/>
                </a:solidFill>
              </a:rPr>
              <a:t>Design and prototype</a:t>
            </a:r>
            <a:endParaRPr sz="4000" dirty="0"/>
          </a:p>
        </p:txBody>
      </p:sp>
      <p:sp>
        <p:nvSpPr>
          <p:cNvPr id="494" name="Google Shape;494;p38"/>
          <p:cNvSpPr txBox="1">
            <a:spLocks noGrp="1"/>
          </p:cNvSpPr>
          <p:nvPr>
            <p:ph type="subTitle" idx="1"/>
          </p:nvPr>
        </p:nvSpPr>
        <p:spPr>
          <a:xfrm>
            <a:off x="713225" y="3724613"/>
            <a:ext cx="3393300" cy="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Sergio Andres Molano Valencia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María Paula Tellez Vallejo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5" name="Google Shape;495;p38"/>
          <p:cNvGrpSpPr/>
          <p:nvPr/>
        </p:nvGrpSpPr>
        <p:grpSpPr>
          <a:xfrm>
            <a:off x="5524647" y="1175658"/>
            <a:ext cx="3300919" cy="3455718"/>
            <a:chOff x="5038637" y="1379295"/>
            <a:chExt cx="3867436" cy="3603008"/>
          </a:xfrm>
        </p:grpSpPr>
        <p:grpSp>
          <p:nvGrpSpPr>
            <p:cNvPr id="496" name="Google Shape;496;p38"/>
            <p:cNvGrpSpPr/>
            <p:nvPr/>
          </p:nvGrpSpPr>
          <p:grpSpPr>
            <a:xfrm>
              <a:off x="6111824" y="1698350"/>
              <a:ext cx="1174194" cy="1174194"/>
              <a:chOff x="5586574" y="-168025"/>
              <a:chExt cx="1174194" cy="1174194"/>
            </a:xfrm>
          </p:grpSpPr>
          <p:sp>
            <p:nvSpPr>
              <p:cNvPr id="497" name="Google Shape;497;p38"/>
              <p:cNvSpPr/>
              <p:nvPr/>
            </p:nvSpPr>
            <p:spPr>
              <a:xfrm>
                <a:off x="5586574" y="-168025"/>
                <a:ext cx="1174194" cy="1174194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15970" extrusionOk="0">
                    <a:moveTo>
                      <a:pt x="7985" y="4570"/>
                    </a:moveTo>
                    <a:cubicBezTo>
                      <a:pt x="9867" y="4570"/>
                      <a:pt x="11399" y="6103"/>
                      <a:pt x="11399" y="7985"/>
                    </a:cubicBezTo>
                    <a:cubicBezTo>
                      <a:pt x="11399" y="9867"/>
                      <a:pt x="9867" y="11399"/>
                      <a:pt x="7985" y="11399"/>
                    </a:cubicBezTo>
                    <a:cubicBezTo>
                      <a:pt x="6103" y="11399"/>
                      <a:pt x="4571" y="9867"/>
                      <a:pt x="4571" y="7985"/>
                    </a:cubicBezTo>
                    <a:cubicBezTo>
                      <a:pt x="4571" y="6103"/>
                      <a:pt x="6103" y="4570"/>
                      <a:pt x="7985" y="4570"/>
                    </a:cubicBezTo>
                    <a:close/>
                    <a:moveTo>
                      <a:pt x="7098" y="0"/>
                    </a:moveTo>
                    <a:lnTo>
                      <a:pt x="6668" y="2178"/>
                    </a:lnTo>
                    <a:cubicBezTo>
                      <a:pt x="5996" y="2339"/>
                      <a:pt x="5377" y="2581"/>
                      <a:pt x="4840" y="2957"/>
                    </a:cubicBezTo>
                    <a:lnTo>
                      <a:pt x="2958" y="1721"/>
                    </a:lnTo>
                    <a:lnTo>
                      <a:pt x="1721" y="2957"/>
                    </a:lnTo>
                    <a:lnTo>
                      <a:pt x="2958" y="4812"/>
                    </a:lnTo>
                    <a:cubicBezTo>
                      <a:pt x="2608" y="5377"/>
                      <a:pt x="2340" y="5995"/>
                      <a:pt x="2178" y="6667"/>
                    </a:cubicBezTo>
                    <a:lnTo>
                      <a:pt x="1" y="7097"/>
                    </a:lnTo>
                    <a:lnTo>
                      <a:pt x="1" y="8872"/>
                    </a:lnTo>
                    <a:lnTo>
                      <a:pt x="2178" y="9302"/>
                    </a:lnTo>
                    <a:cubicBezTo>
                      <a:pt x="2340" y="9974"/>
                      <a:pt x="2608" y="10592"/>
                      <a:pt x="2958" y="11130"/>
                    </a:cubicBezTo>
                    <a:lnTo>
                      <a:pt x="1721" y="13012"/>
                    </a:lnTo>
                    <a:lnTo>
                      <a:pt x="2958" y="14249"/>
                    </a:lnTo>
                    <a:lnTo>
                      <a:pt x="4840" y="13012"/>
                    </a:lnTo>
                    <a:cubicBezTo>
                      <a:pt x="5377" y="13361"/>
                      <a:pt x="5996" y="13630"/>
                      <a:pt x="6668" y="13792"/>
                    </a:cubicBezTo>
                    <a:lnTo>
                      <a:pt x="7098" y="15969"/>
                    </a:lnTo>
                    <a:lnTo>
                      <a:pt x="8872" y="15969"/>
                    </a:lnTo>
                    <a:lnTo>
                      <a:pt x="9303" y="13792"/>
                    </a:lnTo>
                    <a:cubicBezTo>
                      <a:pt x="9975" y="13630"/>
                      <a:pt x="10593" y="13361"/>
                      <a:pt x="11158" y="13012"/>
                    </a:cubicBezTo>
                    <a:lnTo>
                      <a:pt x="13013" y="14249"/>
                    </a:lnTo>
                    <a:lnTo>
                      <a:pt x="14249" y="13012"/>
                    </a:lnTo>
                    <a:lnTo>
                      <a:pt x="13013" y="11130"/>
                    </a:lnTo>
                    <a:cubicBezTo>
                      <a:pt x="13362" y="10592"/>
                      <a:pt x="13631" y="9974"/>
                      <a:pt x="13792" y="9302"/>
                    </a:cubicBezTo>
                    <a:lnTo>
                      <a:pt x="15970" y="8872"/>
                    </a:lnTo>
                    <a:lnTo>
                      <a:pt x="15970" y="7097"/>
                    </a:lnTo>
                    <a:lnTo>
                      <a:pt x="13792" y="6667"/>
                    </a:lnTo>
                    <a:cubicBezTo>
                      <a:pt x="13631" y="5995"/>
                      <a:pt x="13389" y="5377"/>
                      <a:pt x="13013" y="4812"/>
                    </a:cubicBezTo>
                    <a:lnTo>
                      <a:pt x="14249" y="2957"/>
                    </a:lnTo>
                    <a:lnTo>
                      <a:pt x="13013" y="1721"/>
                    </a:lnTo>
                    <a:lnTo>
                      <a:pt x="11158" y="2957"/>
                    </a:lnTo>
                    <a:cubicBezTo>
                      <a:pt x="10593" y="2608"/>
                      <a:pt x="9975" y="2339"/>
                      <a:pt x="9303" y="2178"/>
                    </a:cubicBezTo>
                    <a:lnTo>
                      <a:pt x="88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5831702" y="77030"/>
                <a:ext cx="685915" cy="684003"/>
              </a:xfrm>
              <a:custGeom>
                <a:avLst/>
                <a:gdLst/>
                <a:ahLst/>
                <a:cxnLst/>
                <a:rect l="l" t="t" r="r" b="b"/>
                <a:pathLst>
                  <a:path w="9329" h="9303" extrusionOk="0">
                    <a:moveTo>
                      <a:pt x="4651" y="1237"/>
                    </a:moveTo>
                    <a:cubicBezTo>
                      <a:pt x="6533" y="1237"/>
                      <a:pt x="8065" y="2770"/>
                      <a:pt x="8065" y="4652"/>
                    </a:cubicBezTo>
                    <a:cubicBezTo>
                      <a:pt x="8065" y="6534"/>
                      <a:pt x="6533" y="8066"/>
                      <a:pt x="4651" y="8066"/>
                    </a:cubicBezTo>
                    <a:cubicBezTo>
                      <a:pt x="2769" y="8066"/>
                      <a:pt x="1237" y="6534"/>
                      <a:pt x="1237" y="4652"/>
                    </a:cubicBezTo>
                    <a:cubicBezTo>
                      <a:pt x="1237" y="2770"/>
                      <a:pt x="2769" y="1237"/>
                      <a:pt x="4651" y="1237"/>
                    </a:cubicBezTo>
                    <a:close/>
                    <a:moveTo>
                      <a:pt x="4651" y="1"/>
                    </a:moveTo>
                    <a:cubicBezTo>
                      <a:pt x="2070" y="1"/>
                      <a:pt x="0" y="2071"/>
                      <a:pt x="0" y="4652"/>
                    </a:cubicBezTo>
                    <a:cubicBezTo>
                      <a:pt x="0" y="7233"/>
                      <a:pt x="2070" y="9303"/>
                      <a:pt x="4651" y="9303"/>
                    </a:cubicBezTo>
                    <a:cubicBezTo>
                      <a:pt x="7232" y="9303"/>
                      <a:pt x="9329" y="7233"/>
                      <a:pt x="9329" y="4652"/>
                    </a:cubicBezTo>
                    <a:cubicBezTo>
                      <a:pt x="9329" y="2071"/>
                      <a:pt x="7232" y="1"/>
                      <a:pt x="46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38"/>
            <p:cNvGrpSpPr/>
            <p:nvPr/>
          </p:nvGrpSpPr>
          <p:grpSpPr>
            <a:xfrm>
              <a:off x="5038637" y="1379295"/>
              <a:ext cx="3867436" cy="3603008"/>
              <a:chOff x="4646433" y="2701025"/>
              <a:chExt cx="2504167" cy="2332950"/>
            </a:xfrm>
          </p:grpSpPr>
          <p:sp>
            <p:nvSpPr>
              <p:cNvPr id="500" name="Google Shape;500;p38"/>
              <p:cNvSpPr/>
              <p:nvPr/>
            </p:nvSpPr>
            <p:spPr>
              <a:xfrm>
                <a:off x="4855350" y="3465950"/>
                <a:ext cx="2221975" cy="1354300"/>
              </a:xfrm>
              <a:custGeom>
                <a:avLst/>
                <a:gdLst/>
                <a:ahLst/>
                <a:cxnLst/>
                <a:rect l="l" t="t" r="r" b="b"/>
                <a:pathLst>
                  <a:path w="88879" h="54172" extrusionOk="0">
                    <a:moveTo>
                      <a:pt x="0" y="1"/>
                    </a:moveTo>
                    <a:lnTo>
                      <a:pt x="0" y="54172"/>
                    </a:lnTo>
                    <a:lnTo>
                      <a:pt x="88879" y="54172"/>
                    </a:lnTo>
                    <a:lnTo>
                      <a:pt x="888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4964900" y="3564750"/>
                <a:ext cx="2002875" cy="1174175"/>
              </a:xfrm>
              <a:custGeom>
                <a:avLst/>
                <a:gdLst/>
                <a:ahLst/>
                <a:cxnLst/>
                <a:rect l="l" t="t" r="r" b="b"/>
                <a:pathLst>
                  <a:path w="80115" h="46967" extrusionOk="0">
                    <a:moveTo>
                      <a:pt x="0" y="1"/>
                    </a:moveTo>
                    <a:lnTo>
                      <a:pt x="0" y="46967"/>
                    </a:lnTo>
                    <a:lnTo>
                      <a:pt x="80115" y="46967"/>
                    </a:lnTo>
                    <a:lnTo>
                      <a:pt x="801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330600" y="3723375"/>
                <a:ext cx="564600" cy="399250"/>
              </a:xfrm>
              <a:custGeom>
                <a:avLst/>
                <a:gdLst/>
                <a:ahLst/>
                <a:cxnLst/>
                <a:rect l="l" t="t" r="r" b="b"/>
                <a:pathLst>
                  <a:path w="22584" h="15970" extrusionOk="0">
                    <a:moveTo>
                      <a:pt x="1882" y="0"/>
                    </a:moveTo>
                    <a:cubicBezTo>
                      <a:pt x="834" y="0"/>
                      <a:pt x="1" y="834"/>
                      <a:pt x="1" y="1882"/>
                    </a:cubicBezTo>
                    <a:lnTo>
                      <a:pt x="1" y="14087"/>
                    </a:lnTo>
                    <a:cubicBezTo>
                      <a:pt x="1" y="15136"/>
                      <a:pt x="834" y="15969"/>
                      <a:pt x="1882" y="15969"/>
                    </a:cubicBezTo>
                    <a:lnTo>
                      <a:pt x="20701" y="15969"/>
                    </a:lnTo>
                    <a:cubicBezTo>
                      <a:pt x="21750" y="15969"/>
                      <a:pt x="22583" y="15136"/>
                      <a:pt x="22583" y="14087"/>
                    </a:cubicBezTo>
                    <a:lnTo>
                      <a:pt x="22583" y="1882"/>
                    </a:lnTo>
                    <a:cubicBezTo>
                      <a:pt x="22583" y="834"/>
                      <a:pt x="21750" y="0"/>
                      <a:pt x="20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5161150" y="3648100"/>
                <a:ext cx="919450" cy="549800"/>
              </a:xfrm>
              <a:custGeom>
                <a:avLst/>
                <a:gdLst/>
                <a:ahLst/>
                <a:cxnLst/>
                <a:rect l="l" t="t" r="r" b="b"/>
                <a:pathLst>
                  <a:path w="36778" h="21992" extrusionOk="0">
                    <a:moveTo>
                      <a:pt x="1318" y="0"/>
                    </a:moveTo>
                    <a:cubicBezTo>
                      <a:pt x="592" y="0"/>
                      <a:pt x="0" y="592"/>
                      <a:pt x="0" y="1344"/>
                    </a:cubicBezTo>
                    <a:lnTo>
                      <a:pt x="0" y="20674"/>
                    </a:lnTo>
                    <a:cubicBezTo>
                      <a:pt x="0" y="21400"/>
                      <a:pt x="592" y="21991"/>
                      <a:pt x="1318" y="21991"/>
                    </a:cubicBezTo>
                    <a:lnTo>
                      <a:pt x="35460" y="21991"/>
                    </a:lnTo>
                    <a:cubicBezTo>
                      <a:pt x="36186" y="21991"/>
                      <a:pt x="36778" y="21400"/>
                      <a:pt x="36778" y="20674"/>
                    </a:cubicBezTo>
                    <a:lnTo>
                      <a:pt x="36778" y="1344"/>
                    </a:lnTo>
                    <a:cubicBezTo>
                      <a:pt x="36778" y="619"/>
                      <a:pt x="36186" y="0"/>
                      <a:pt x="35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5161150" y="3648775"/>
                <a:ext cx="919450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778" h="4114" extrusionOk="0">
                    <a:moveTo>
                      <a:pt x="1318" y="0"/>
                    </a:moveTo>
                    <a:cubicBezTo>
                      <a:pt x="592" y="0"/>
                      <a:pt x="0" y="592"/>
                      <a:pt x="0" y="1317"/>
                    </a:cubicBezTo>
                    <a:lnTo>
                      <a:pt x="0" y="4113"/>
                    </a:lnTo>
                    <a:lnTo>
                      <a:pt x="36778" y="4113"/>
                    </a:lnTo>
                    <a:lnTo>
                      <a:pt x="36778" y="1317"/>
                    </a:lnTo>
                    <a:cubicBezTo>
                      <a:pt x="36778" y="592"/>
                      <a:pt x="36186" y="0"/>
                      <a:pt x="35460" y="0"/>
                    </a:cubicBezTo>
                    <a:close/>
                  </a:path>
                </a:pathLst>
              </a:custGeom>
              <a:solidFill>
                <a:srgbClr val="E4E4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5161150" y="3648100"/>
                <a:ext cx="919450" cy="76625"/>
              </a:xfrm>
              <a:custGeom>
                <a:avLst/>
                <a:gdLst/>
                <a:ahLst/>
                <a:cxnLst/>
                <a:rect l="l" t="t" r="r" b="b"/>
                <a:pathLst>
                  <a:path w="36778" h="3065" extrusionOk="0">
                    <a:moveTo>
                      <a:pt x="1318" y="0"/>
                    </a:moveTo>
                    <a:cubicBezTo>
                      <a:pt x="592" y="0"/>
                      <a:pt x="0" y="592"/>
                      <a:pt x="0" y="1344"/>
                    </a:cubicBezTo>
                    <a:lnTo>
                      <a:pt x="0" y="3065"/>
                    </a:lnTo>
                    <a:lnTo>
                      <a:pt x="36778" y="3065"/>
                    </a:lnTo>
                    <a:lnTo>
                      <a:pt x="36778" y="1344"/>
                    </a:lnTo>
                    <a:cubicBezTo>
                      <a:pt x="36778" y="619"/>
                      <a:pt x="36186" y="0"/>
                      <a:pt x="35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5386300" y="3826200"/>
                <a:ext cx="144525" cy="271550"/>
              </a:xfrm>
              <a:custGeom>
                <a:avLst/>
                <a:gdLst/>
                <a:ahLst/>
                <a:cxnLst/>
                <a:rect l="l" t="t" r="r" b="b"/>
                <a:pathLst>
                  <a:path w="5781" h="10862" extrusionOk="0">
                    <a:moveTo>
                      <a:pt x="2958" y="0"/>
                    </a:moveTo>
                    <a:cubicBezTo>
                      <a:pt x="2044" y="0"/>
                      <a:pt x="1318" y="242"/>
                      <a:pt x="807" y="699"/>
                    </a:cubicBezTo>
                    <a:cubicBezTo>
                      <a:pt x="269" y="1183"/>
                      <a:pt x="1" y="1855"/>
                      <a:pt x="1" y="2770"/>
                    </a:cubicBezTo>
                    <a:cubicBezTo>
                      <a:pt x="1" y="3388"/>
                      <a:pt x="135" y="3926"/>
                      <a:pt x="404" y="4356"/>
                    </a:cubicBezTo>
                    <a:cubicBezTo>
                      <a:pt x="700" y="4786"/>
                      <a:pt x="1022" y="5189"/>
                      <a:pt x="1425" y="5512"/>
                    </a:cubicBezTo>
                    <a:lnTo>
                      <a:pt x="2339" y="6318"/>
                    </a:lnTo>
                    <a:cubicBezTo>
                      <a:pt x="2689" y="6614"/>
                      <a:pt x="2985" y="6937"/>
                      <a:pt x="3200" y="7232"/>
                    </a:cubicBezTo>
                    <a:cubicBezTo>
                      <a:pt x="3388" y="7528"/>
                      <a:pt x="3495" y="7904"/>
                      <a:pt x="3495" y="8335"/>
                    </a:cubicBezTo>
                    <a:cubicBezTo>
                      <a:pt x="3495" y="8496"/>
                      <a:pt x="3469" y="8684"/>
                      <a:pt x="3388" y="8845"/>
                    </a:cubicBezTo>
                    <a:cubicBezTo>
                      <a:pt x="3307" y="9007"/>
                      <a:pt x="3146" y="9087"/>
                      <a:pt x="2904" y="9087"/>
                    </a:cubicBezTo>
                    <a:cubicBezTo>
                      <a:pt x="2716" y="9087"/>
                      <a:pt x="2555" y="9033"/>
                      <a:pt x="2420" y="8926"/>
                    </a:cubicBezTo>
                    <a:cubicBezTo>
                      <a:pt x="2286" y="8792"/>
                      <a:pt x="2178" y="8576"/>
                      <a:pt x="2098" y="8308"/>
                    </a:cubicBezTo>
                    <a:cubicBezTo>
                      <a:pt x="2044" y="8039"/>
                      <a:pt x="1990" y="7662"/>
                      <a:pt x="1990" y="7205"/>
                    </a:cubicBezTo>
                    <a:lnTo>
                      <a:pt x="1" y="7528"/>
                    </a:lnTo>
                    <a:cubicBezTo>
                      <a:pt x="27" y="8308"/>
                      <a:pt x="135" y="8926"/>
                      <a:pt x="377" y="9437"/>
                    </a:cubicBezTo>
                    <a:cubicBezTo>
                      <a:pt x="592" y="9921"/>
                      <a:pt x="942" y="10270"/>
                      <a:pt x="1372" y="10512"/>
                    </a:cubicBezTo>
                    <a:cubicBezTo>
                      <a:pt x="1829" y="10754"/>
                      <a:pt x="2366" y="10862"/>
                      <a:pt x="3038" y="10862"/>
                    </a:cubicBezTo>
                    <a:cubicBezTo>
                      <a:pt x="3603" y="10862"/>
                      <a:pt x="4087" y="10754"/>
                      <a:pt x="4490" y="10512"/>
                    </a:cubicBezTo>
                    <a:cubicBezTo>
                      <a:pt x="4893" y="10270"/>
                      <a:pt x="5216" y="9948"/>
                      <a:pt x="5458" y="9544"/>
                    </a:cubicBezTo>
                    <a:cubicBezTo>
                      <a:pt x="5673" y="9141"/>
                      <a:pt x="5781" y="8711"/>
                      <a:pt x="5781" y="8200"/>
                    </a:cubicBezTo>
                    <a:cubicBezTo>
                      <a:pt x="5781" y="7474"/>
                      <a:pt x="5619" y="6856"/>
                      <a:pt x="5324" y="6372"/>
                    </a:cubicBezTo>
                    <a:cubicBezTo>
                      <a:pt x="5001" y="5861"/>
                      <a:pt x="4598" y="5431"/>
                      <a:pt x="4141" y="5028"/>
                    </a:cubicBezTo>
                    <a:lnTo>
                      <a:pt x="3280" y="4248"/>
                    </a:lnTo>
                    <a:cubicBezTo>
                      <a:pt x="2985" y="3979"/>
                      <a:pt x="2716" y="3737"/>
                      <a:pt x="2528" y="3495"/>
                    </a:cubicBezTo>
                    <a:cubicBezTo>
                      <a:pt x="2366" y="3227"/>
                      <a:pt x="2259" y="2931"/>
                      <a:pt x="2259" y="2528"/>
                    </a:cubicBezTo>
                    <a:cubicBezTo>
                      <a:pt x="2259" y="2339"/>
                      <a:pt x="2313" y="2151"/>
                      <a:pt x="2420" y="1990"/>
                    </a:cubicBezTo>
                    <a:cubicBezTo>
                      <a:pt x="2501" y="1802"/>
                      <a:pt x="2662" y="1694"/>
                      <a:pt x="2877" y="1694"/>
                    </a:cubicBezTo>
                    <a:cubicBezTo>
                      <a:pt x="3092" y="1694"/>
                      <a:pt x="3227" y="1775"/>
                      <a:pt x="3334" y="1882"/>
                    </a:cubicBezTo>
                    <a:cubicBezTo>
                      <a:pt x="3415" y="2017"/>
                      <a:pt x="3495" y="2205"/>
                      <a:pt x="3522" y="2420"/>
                    </a:cubicBezTo>
                    <a:cubicBezTo>
                      <a:pt x="3549" y="2662"/>
                      <a:pt x="3576" y="2931"/>
                      <a:pt x="3576" y="3253"/>
                    </a:cubicBezTo>
                    <a:lnTo>
                      <a:pt x="5592" y="2985"/>
                    </a:lnTo>
                    <a:cubicBezTo>
                      <a:pt x="5566" y="2689"/>
                      <a:pt x="5539" y="2339"/>
                      <a:pt x="5485" y="2017"/>
                    </a:cubicBezTo>
                    <a:cubicBezTo>
                      <a:pt x="5404" y="1667"/>
                      <a:pt x="5297" y="1345"/>
                      <a:pt x="5109" y="1022"/>
                    </a:cubicBezTo>
                    <a:cubicBezTo>
                      <a:pt x="4920" y="726"/>
                      <a:pt x="4678" y="484"/>
                      <a:pt x="4329" y="269"/>
                    </a:cubicBezTo>
                    <a:cubicBezTo>
                      <a:pt x="3979" y="81"/>
                      <a:pt x="3522" y="0"/>
                      <a:pt x="29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554325" y="3829550"/>
                <a:ext cx="119650" cy="2648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10594" extrusionOk="0">
                    <a:moveTo>
                      <a:pt x="1" y="1"/>
                    </a:moveTo>
                    <a:lnTo>
                      <a:pt x="1" y="10593"/>
                    </a:lnTo>
                    <a:lnTo>
                      <a:pt x="4786" y="10593"/>
                    </a:lnTo>
                    <a:lnTo>
                      <a:pt x="4786" y="9007"/>
                    </a:lnTo>
                    <a:lnTo>
                      <a:pt x="2339" y="9007"/>
                    </a:lnTo>
                    <a:lnTo>
                      <a:pt x="2339" y="5835"/>
                    </a:lnTo>
                    <a:lnTo>
                      <a:pt x="4168" y="5835"/>
                    </a:lnTo>
                    <a:lnTo>
                      <a:pt x="4168" y="4222"/>
                    </a:lnTo>
                    <a:lnTo>
                      <a:pt x="2339" y="4222"/>
                    </a:lnTo>
                    <a:lnTo>
                      <a:pt x="2339" y="1614"/>
                    </a:lnTo>
                    <a:lnTo>
                      <a:pt x="4759" y="1614"/>
                    </a:ln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696800" y="3826200"/>
                <a:ext cx="158650" cy="271550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10862" extrusionOk="0">
                    <a:moveTo>
                      <a:pt x="3173" y="1640"/>
                    </a:moveTo>
                    <a:cubicBezTo>
                      <a:pt x="3415" y="1640"/>
                      <a:pt x="3577" y="1694"/>
                      <a:pt x="3711" y="1829"/>
                    </a:cubicBezTo>
                    <a:cubicBezTo>
                      <a:pt x="3819" y="1936"/>
                      <a:pt x="3872" y="2097"/>
                      <a:pt x="3926" y="2286"/>
                    </a:cubicBezTo>
                    <a:cubicBezTo>
                      <a:pt x="3953" y="2474"/>
                      <a:pt x="3980" y="2662"/>
                      <a:pt x="3980" y="2877"/>
                    </a:cubicBezTo>
                    <a:lnTo>
                      <a:pt x="3980" y="7985"/>
                    </a:lnTo>
                    <a:cubicBezTo>
                      <a:pt x="3980" y="8173"/>
                      <a:pt x="3953" y="8361"/>
                      <a:pt x="3926" y="8550"/>
                    </a:cubicBezTo>
                    <a:cubicBezTo>
                      <a:pt x="3872" y="8765"/>
                      <a:pt x="3819" y="8899"/>
                      <a:pt x="3711" y="9033"/>
                    </a:cubicBezTo>
                    <a:cubicBezTo>
                      <a:pt x="3577" y="9141"/>
                      <a:pt x="3415" y="9222"/>
                      <a:pt x="3173" y="9222"/>
                    </a:cubicBezTo>
                    <a:cubicBezTo>
                      <a:pt x="2931" y="9222"/>
                      <a:pt x="2743" y="9141"/>
                      <a:pt x="2636" y="9033"/>
                    </a:cubicBezTo>
                    <a:cubicBezTo>
                      <a:pt x="2528" y="8899"/>
                      <a:pt x="2447" y="8765"/>
                      <a:pt x="2421" y="8550"/>
                    </a:cubicBezTo>
                    <a:cubicBezTo>
                      <a:pt x="2394" y="8361"/>
                      <a:pt x="2394" y="8173"/>
                      <a:pt x="2394" y="7985"/>
                    </a:cubicBezTo>
                    <a:lnTo>
                      <a:pt x="2394" y="2877"/>
                    </a:lnTo>
                    <a:cubicBezTo>
                      <a:pt x="2394" y="2662"/>
                      <a:pt x="2394" y="2474"/>
                      <a:pt x="2447" y="2286"/>
                    </a:cubicBezTo>
                    <a:cubicBezTo>
                      <a:pt x="2474" y="2097"/>
                      <a:pt x="2528" y="1936"/>
                      <a:pt x="2662" y="1829"/>
                    </a:cubicBezTo>
                    <a:cubicBezTo>
                      <a:pt x="2770" y="1694"/>
                      <a:pt x="2931" y="1640"/>
                      <a:pt x="3173" y="1640"/>
                    </a:cubicBezTo>
                    <a:close/>
                    <a:moveTo>
                      <a:pt x="3173" y="0"/>
                    </a:moveTo>
                    <a:cubicBezTo>
                      <a:pt x="2367" y="0"/>
                      <a:pt x="1748" y="135"/>
                      <a:pt x="1291" y="404"/>
                    </a:cubicBezTo>
                    <a:cubicBezTo>
                      <a:pt x="834" y="699"/>
                      <a:pt x="485" y="1076"/>
                      <a:pt x="297" y="1587"/>
                    </a:cubicBezTo>
                    <a:cubicBezTo>
                      <a:pt x="109" y="2097"/>
                      <a:pt x="1" y="2716"/>
                      <a:pt x="1" y="3469"/>
                    </a:cubicBezTo>
                    <a:lnTo>
                      <a:pt x="1" y="7394"/>
                    </a:lnTo>
                    <a:cubicBezTo>
                      <a:pt x="1" y="8119"/>
                      <a:pt x="82" y="8738"/>
                      <a:pt x="297" y="9249"/>
                    </a:cubicBezTo>
                    <a:cubicBezTo>
                      <a:pt x="485" y="9786"/>
                      <a:pt x="834" y="10163"/>
                      <a:pt x="1291" y="10458"/>
                    </a:cubicBezTo>
                    <a:cubicBezTo>
                      <a:pt x="1748" y="10727"/>
                      <a:pt x="2367" y="10862"/>
                      <a:pt x="3173" y="10862"/>
                    </a:cubicBezTo>
                    <a:cubicBezTo>
                      <a:pt x="3953" y="10862"/>
                      <a:pt x="4598" y="10727"/>
                      <a:pt x="5055" y="10458"/>
                    </a:cubicBezTo>
                    <a:cubicBezTo>
                      <a:pt x="5512" y="10190"/>
                      <a:pt x="5862" y="9786"/>
                      <a:pt x="6050" y="9249"/>
                    </a:cubicBezTo>
                    <a:cubicBezTo>
                      <a:pt x="6265" y="8738"/>
                      <a:pt x="6346" y="8119"/>
                      <a:pt x="6346" y="7394"/>
                    </a:cubicBezTo>
                    <a:lnTo>
                      <a:pt x="6346" y="3469"/>
                    </a:lnTo>
                    <a:cubicBezTo>
                      <a:pt x="6346" y="2716"/>
                      <a:pt x="6265" y="2097"/>
                      <a:pt x="6050" y="1587"/>
                    </a:cubicBezTo>
                    <a:cubicBezTo>
                      <a:pt x="5862" y="1076"/>
                      <a:pt x="5512" y="699"/>
                      <a:pt x="5055" y="404"/>
                    </a:cubicBezTo>
                    <a:cubicBezTo>
                      <a:pt x="4598" y="135"/>
                      <a:pt x="3953" y="0"/>
                      <a:pt x="31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95225" y="3668250"/>
                <a:ext cx="3565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453" extrusionOk="0">
                    <a:moveTo>
                      <a:pt x="726" y="1"/>
                    </a:moveTo>
                    <a:cubicBezTo>
                      <a:pt x="323" y="1"/>
                      <a:pt x="0" y="323"/>
                      <a:pt x="0" y="727"/>
                    </a:cubicBezTo>
                    <a:cubicBezTo>
                      <a:pt x="0" y="1130"/>
                      <a:pt x="323" y="1452"/>
                      <a:pt x="726" y="1452"/>
                    </a:cubicBezTo>
                    <a:cubicBezTo>
                      <a:pt x="1103" y="1452"/>
                      <a:pt x="1425" y="1130"/>
                      <a:pt x="1425" y="727"/>
                    </a:cubicBezTo>
                    <a:cubicBezTo>
                      <a:pt x="1425" y="323"/>
                      <a:pt x="1103" y="1"/>
                      <a:pt x="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5932725" y="3668250"/>
                <a:ext cx="3630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53" extrusionOk="0">
                    <a:moveTo>
                      <a:pt x="726" y="1"/>
                    </a:moveTo>
                    <a:cubicBezTo>
                      <a:pt x="323" y="1"/>
                      <a:pt x="0" y="323"/>
                      <a:pt x="0" y="727"/>
                    </a:cubicBezTo>
                    <a:cubicBezTo>
                      <a:pt x="0" y="1130"/>
                      <a:pt x="323" y="1452"/>
                      <a:pt x="726" y="1452"/>
                    </a:cubicBezTo>
                    <a:cubicBezTo>
                      <a:pt x="1129" y="1452"/>
                      <a:pt x="1452" y="1130"/>
                      <a:pt x="1452" y="727"/>
                    </a:cubicBezTo>
                    <a:cubicBezTo>
                      <a:pt x="1452" y="323"/>
                      <a:pt x="1129" y="1"/>
                      <a:pt x="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5870225" y="3668250"/>
                <a:ext cx="36300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453" extrusionOk="0">
                    <a:moveTo>
                      <a:pt x="726" y="1"/>
                    </a:moveTo>
                    <a:cubicBezTo>
                      <a:pt x="323" y="1"/>
                      <a:pt x="0" y="323"/>
                      <a:pt x="0" y="727"/>
                    </a:cubicBezTo>
                    <a:cubicBezTo>
                      <a:pt x="0" y="1130"/>
                      <a:pt x="323" y="1452"/>
                      <a:pt x="726" y="1452"/>
                    </a:cubicBezTo>
                    <a:cubicBezTo>
                      <a:pt x="1129" y="1452"/>
                      <a:pt x="1452" y="1130"/>
                      <a:pt x="1452" y="727"/>
                    </a:cubicBezTo>
                    <a:cubicBezTo>
                      <a:pt x="1452" y="323"/>
                      <a:pt x="1129" y="1"/>
                      <a:pt x="7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4855350" y="4700600"/>
                <a:ext cx="2221975" cy="119650"/>
              </a:xfrm>
              <a:custGeom>
                <a:avLst/>
                <a:gdLst/>
                <a:ahLst/>
                <a:cxnLst/>
                <a:rect l="l" t="t" r="r" b="b"/>
                <a:pathLst>
                  <a:path w="88879" h="4786" extrusionOk="0">
                    <a:moveTo>
                      <a:pt x="0" y="1"/>
                    </a:moveTo>
                    <a:lnTo>
                      <a:pt x="0" y="4786"/>
                    </a:lnTo>
                    <a:lnTo>
                      <a:pt x="88879" y="4786"/>
                    </a:lnTo>
                    <a:lnTo>
                      <a:pt x="888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5521400" y="4945925"/>
                <a:ext cx="889875" cy="88050"/>
              </a:xfrm>
              <a:custGeom>
                <a:avLst/>
                <a:gdLst/>
                <a:ahLst/>
                <a:cxnLst/>
                <a:rect l="l" t="t" r="r" b="b"/>
                <a:pathLst>
                  <a:path w="35595" h="3522" extrusionOk="0">
                    <a:moveTo>
                      <a:pt x="0" y="0"/>
                    </a:moveTo>
                    <a:lnTo>
                      <a:pt x="0" y="3522"/>
                    </a:lnTo>
                    <a:lnTo>
                      <a:pt x="35595" y="3522"/>
                    </a:lnTo>
                    <a:lnTo>
                      <a:pt x="355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5521400" y="4989600"/>
                <a:ext cx="8898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35595" h="1775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35595" y="1775"/>
                    </a:lnTo>
                    <a:lnTo>
                      <a:pt x="3559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5697475" y="4820225"/>
                <a:ext cx="537050" cy="125725"/>
              </a:xfrm>
              <a:custGeom>
                <a:avLst/>
                <a:gdLst/>
                <a:ahLst/>
                <a:cxnLst/>
                <a:rect l="l" t="t" r="r" b="b"/>
                <a:pathLst>
                  <a:path w="21482" h="5029" extrusionOk="0">
                    <a:moveTo>
                      <a:pt x="1560" y="1"/>
                    </a:moveTo>
                    <a:lnTo>
                      <a:pt x="1" y="5028"/>
                    </a:lnTo>
                    <a:lnTo>
                      <a:pt x="21481" y="5028"/>
                    </a:lnTo>
                    <a:lnTo>
                      <a:pt x="19922" y="1"/>
                    </a:lnTo>
                    <a:close/>
                  </a:path>
                </a:pathLst>
              </a:custGeom>
              <a:solidFill>
                <a:srgbClr val="6C779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5723700" y="4264400"/>
                <a:ext cx="610275" cy="360950"/>
              </a:xfrm>
              <a:custGeom>
                <a:avLst/>
                <a:gdLst/>
                <a:ahLst/>
                <a:cxnLst/>
                <a:rect l="l" t="t" r="r" b="b"/>
                <a:pathLst>
                  <a:path w="24411" h="14438" extrusionOk="0">
                    <a:moveTo>
                      <a:pt x="914" y="1"/>
                    </a:moveTo>
                    <a:cubicBezTo>
                      <a:pt x="404" y="1"/>
                      <a:pt x="0" y="404"/>
                      <a:pt x="0" y="915"/>
                    </a:cubicBezTo>
                    <a:lnTo>
                      <a:pt x="0" y="13093"/>
                    </a:lnTo>
                    <a:cubicBezTo>
                      <a:pt x="0" y="13819"/>
                      <a:pt x="592" y="14438"/>
                      <a:pt x="1345" y="14438"/>
                    </a:cubicBezTo>
                    <a:lnTo>
                      <a:pt x="23067" y="14438"/>
                    </a:lnTo>
                    <a:cubicBezTo>
                      <a:pt x="23820" y="14438"/>
                      <a:pt x="24411" y="13819"/>
                      <a:pt x="24411" y="13093"/>
                    </a:cubicBezTo>
                    <a:lnTo>
                      <a:pt x="24411" y="915"/>
                    </a:lnTo>
                    <a:cubicBezTo>
                      <a:pt x="24411" y="404"/>
                      <a:pt x="24008" y="1"/>
                      <a:pt x="234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5723700" y="4264400"/>
                <a:ext cx="610275" cy="96825"/>
              </a:xfrm>
              <a:custGeom>
                <a:avLst/>
                <a:gdLst/>
                <a:ahLst/>
                <a:cxnLst/>
                <a:rect l="l" t="t" r="r" b="b"/>
                <a:pathLst>
                  <a:path w="24411" h="3873" extrusionOk="0">
                    <a:moveTo>
                      <a:pt x="914" y="1"/>
                    </a:moveTo>
                    <a:cubicBezTo>
                      <a:pt x="404" y="1"/>
                      <a:pt x="0" y="404"/>
                      <a:pt x="0" y="915"/>
                    </a:cubicBezTo>
                    <a:lnTo>
                      <a:pt x="0" y="3872"/>
                    </a:lnTo>
                    <a:lnTo>
                      <a:pt x="24411" y="3872"/>
                    </a:lnTo>
                    <a:lnTo>
                      <a:pt x="24411" y="915"/>
                    </a:lnTo>
                    <a:cubicBezTo>
                      <a:pt x="24411" y="404"/>
                      <a:pt x="24008" y="1"/>
                      <a:pt x="234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5723700" y="4264400"/>
                <a:ext cx="610275" cy="82700"/>
              </a:xfrm>
              <a:custGeom>
                <a:avLst/>
                <a:gdLst/>
                <a:ahLst/>
                <a:cxnLst/>
                <a:rect l="l" t="t" r="r" b="b"/>
                <a:pathLst>
                  <a:path w="24411" h="3308" extrusionOk="0">
                    <a:moveTo>
                      <a:pt x="914" y="1"/>
                    </a:moveTo>
                    <a:cubicBezTo>
                      <a:pt x="404" y="1"/>
                      <a:pt x="0" y="404"/>
                      <a:pt x="0" y="915"/>
                    </a:cubicBezTo>
                    <a:lnTo>
                      <a:pt x="0" y="3308"/>
                    </a:lnTo>
                    <a:lnTo>
                      <a:pt x="24411" y="3308"/>
                    </a:lnTo>
                    <a:lnTo>
                      <a:pt x="24411" y="915"/>
                    </a:lnTo>
                    <a:cubicBezTo>
                      <a:pt x="24411" y="404"/>
                      <a:pt x="24008" y="1"/>
                      <a:pt x="234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5759325" y="4289275"/>
                <a:ext cx="3227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318" extrusionOk="0">
                    <a:moveTo>
                      <a:pt x="645" y="1"/>
                    </a:moveTo>
                    <a:cubicBezTo>
                      <a:pt x="296" y="1"/>
                      <a:pt x="0" y="296"/>
                      <a:pt x="0" y="646"/>
                    </a:cubicBezTo>
                    <a:cubicBezTo>
                      <a:pt x="0" y="1022"/>
                      <a:pt x="296" y="1318"/>
                      <a:pt x="645" y="1318"/>
                    </a:cubicBezTo>
                    <a:cubicBezTo>
                      <a:pt x="995" y="1318"/>
                      <a:pt x="1291" y="1022"/>
                      <a:pt x="1291" y="646"/>
                    </a:cubicBezTo>
                    <a:cubicBezTo>
                      <a:pt x="1291" y="296"/>
                      <a:pt x="995" y="1"/>
                      <a:pt x="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5819125" y="4289275"/>
                <a:ext cx="3297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318" extrusionOk="0">
                    <a:moveTo>
                      <a:pt x="646" y="1"/>
                    </a:moveTo>
                    <a:cubicBezTo>
                      <a:pt x="297" y="1"/>
                      <a:pt x="1" y="296"/>
                      <a:pt x="1" y="646"/>
                    </a:cubicBezTo>
                    <a:cubicBezTo>
                      <a:pt x="1" y="1022"/>
                      <a:pt x="297" y="1318"/>
                      <a:pt x="646" y="1318"/>
                    </a:cubicBezTo>
                    <a:cubicBezTo>
                      <a:pt x="1022" y="1318"/>
                      <a:pt x="1318" y="1022"/>
                      <a:pt x="1318" y="646"/>
                    </a:cubicBezTo>
                    <a:cubicBezTo>
                      <a:pt x="1318" y="296"/>
                      <a:pt x="1022" y="1"/>
                      <a:pt x="6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5878950" y="4289275"/>
                <a:ext cx="3295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318" extrusionOk="0">
                    <a:moveTo>
                      <a:pt x="646" y="1"/>
                    </a:moveTo>
                    <a:cubicBezTo>
                      <a:pt x="296" y="1"/>
                      <a:pt x="1" y="296"/>
                      <a:pt x="1" y="646"/>
                    </a:cubicBezTo>
                    <a:cubicBezTo>
                      <a:pt x="1" y="1022"/>
                      <a:pt x="296" y="1318"/>
                      <a:pt x="646" y="1318"/>
                    </a:cubicBezTo>
                    <a:cubicBezTo>
                      <a:pt x="1022" y="1318"/>
                      <a:pt x="1318" y="1022"/>
                      <a:pt x="1318" y="646"/>
                    </a:cubicBezTo>
                    <a:cubicBezTo>
                      <a:pt x="1318" y="296"/>
                      <a:pt x="1022" y="1"/>
                      <a:pt x="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5784850" y="4403525"/>
                <a:ext cx="487975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862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519" y="861"/>
                    </a:lnTo>
                    <a:lnTo>
                      <a:pt x="195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5784850" y="4479475"/>
                <a:ext cx="4879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519" y="861"/>
                    </a:lnTo>
                    <a:lnTo>
                      <a:pt x="195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5784850" y="4555425"/>
                <a:ext cx="4879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9519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519" y="861"/>
                    </a:lnTo>
                    <a:lnTo>
                      <a:pt x="195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6461650" y="4300025"/>
                <a:ext cx="68895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69" extrusionOk="0">
                    <a:moveTo>
                      <a:pt x="1" y="1"/>
                    </a:moveTo>
                    <a:lnTo>
                      <a:pt x="1" y="5969"/>
                    </a:lnTo>
                    <a:lnTo>
                      <a:pt x="27557" y="5969"/>
                    </a:lnTo>
                    <a:lnTo>
                      <a:pt x="275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6508025" y="4361200"/>
                <a:ext cx="5007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76" extrusionOk="0">
                    <a:moveTo>
                      <a:pt x="1" y="0"/>
                    </a:moveTo>
                    <a:lnTo>
                      <a:pt x="1" y="1075"/>
                    </a:lnTo>
                    <a:lnTo>
                      <a:pt x="20030" y="1075"/>
                    </a:lnTo>
                    <a:lnTo>
                      <a:pt x="20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7045050" y="4347075"/>
                <a:ext cx="4975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06" extrusionOk="0">
                    <a:moveTo>
                      <a:pt x="995" y="1"/>
                    </a:moveTo>
                    <a:cubicBezTo>
                      <a:pt x="457" y="1"/>
                      <a:pt x="0" y="484"/>
                      <a:pt x="0" y="1103"/>
                    </a:cubicBezTo>
                    <a:cubicBezTo>
                      <a:pt x="0" y="1721"/>
                      <a:pt x="457" y="2205"/>
                      <a:pt x="995" y="2205"/>
                    </a:cubicBezTo>
                    <a:cubicBezTo>
                      <a:pt x="1533" y="2205"/>
                      <a:pt x="1990" y="1721"/>
                      <a:pt x="1990" y="1103"/>
                    </a:cubicBezTo>
                    <a:cubicBezTo>
                      <a:pt x="1990" y="484"/>
                      <a:pt x="1533" y="1"/>
                      <a:pt x="9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6461650" y="4494275"/>
                <a:ext cx="6889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96" extrusionOk="0">
                    <a:moveTo>
                      <a:pt x="1" y="0"/>
                    </a:moveTo>
                    <a:lnTo>
                      <a:pt x="1" y="5995"/>
                    </a:lnTo>
                    <a:lnTo>
                      <a:pt x="27557" y="5995"/>
                    </a:lnTo>
                    <a:lnTo>
                      <a:pt x="275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6508025" y="4556100"/>
                <a:ext cx="5007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76" extrusionOk="0">
                    <a:moveTo>
                      <a:pt x="1" y="0"/>
                    </a:moveTo>
                    <a:lnTo>
                      <a:pt x="1" y="1076"/>
                    </a:lnTo>
                    <a:lnTo>
                      <a:pt x="20030" y="1076"/>
                    </a:lnTo>
                    <a:lnTo>
                      <a:pt x="20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7045050" y="4541975"/>
                <a:ext cx="4975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06" extrusionOk="0">
                    <a:moveTo>
                      <a:pt x="995" y="1"/>
                    </a:moveTo>
                    <a:cubicBezTo>
                      <a:pt x="457" y="1"/>
                      <a:pt x="0" y="485"/>
                      <a:pt x="0" y="1103"/>
                    </a:cubicBezTo>
                    <a:cubicBezTo>
                      <a:pt x="0" y="1721"/>
                      <a:pt x="457" y="2205"/>
                      <a:pt x="995" y="2205"/>
                    </a:cubicBezTo>
                    <a:cubicBezTo>
                      <a:pt x="1533" y="2205"/>
                      <a:pt x="1990" y="1721"/>
                      <a:pt x="1990" y="1103"/>
                    </a:cubicBezTo>
                    <a:cubicBezTo>
                      <a:pt x="1990" y="485"/>
                      <a:pt x="1533" y="1"/>
                      <a:pt x="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6461650" y="4689175"/>
                <a:ext cx="6889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96" extrusionOk="0">
                    <a:moveTo>
                      <a:pt x="1" y="0"/>
                    </a:moveTo>
                    <a:lnTo>
                      <a:pt x="1" y="5996"/>
                    </a:lnTo>
                    <a:lnTo>
                      <a:pt x="27557" y="5996"/>
                    </a:lnTo>
                    <a:lnTo>
                      <a:pt x="275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6508025" y="4751000"/>
                <a:ext cx="50075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50" extrusionOk="0">
                    <a:moveTo>
                      <a:pt x="1" y="1"/>
                    </a:moveTo>
                    <a:lnTo>
                      <a:pt x="1" y="1049"/>
                    </a:lnTo>
                    <a:lnTo>
                      <a:pt x="20030" y="1049"/>
                    </a:lnTo>
                    <a:lnTo>
                      <a:pt x="20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7045050" y="4736225"/>
                <a:ext cx="497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32" extrusionOk="0">
                    <a:moveTo>
                      <a:pt x="995" y="0"/>
                    </a:moveTo>
                    <a:cubicBezTo>
                      <a:pt x="457" y="0"/>
                      <a:pt x="0" y="511"/>
                      <a:pt x="0" y="1129"/>
                    </a:cubicBezTo>
                    <a:cubicBezTo>
                      <a:pt x="0" y="1721"/>
                      <a:pt x="457" y="2232"/>
                      <a:pt x="995" y="2232"/>
                    </a:cubicBezTo>
                    <a:cubicBezTo>
                      <a:pt x="1533" y="2232"/>
                      <a:pt x="1990" y="1721"/>
                      <a:pt x="1990" y="1129"/>
                    </a:cubicBezTo>
                    <a:cubicBezTo>
                      <a:pt x="1990" y="511"/>
                      <a:pt x="1533" y="0"/>
                      <a:pt x="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6461650" y="4884075"/>
                <a:ext cx="688950" cy="149900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5996" extrusionOk="0">
                    <a:moveTo>
                      <a:pt x="1" y="1"/>
                    </a:moveTo>
                    <a:lnTo>
                      <a:pt x="1" y="5996"/>
                    </a:lnTo>
                    <a:lnTo>
                      <a:pt x="27557" y="5996"/>
                    </a:lnTo>
                    <a:lnTo>
                      <a:pt x="275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6508025" y="4945925"/>
                <a:ext cx="5007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20030" h="1049" extrusionOk="0">
                    <a:moveTo>
                      <a:pt x="1" y="0"/>
                    </a:moveTo>
                    <a:lnTo>
                      <a:pt x="1" y="1049"/>
                    </a:lnTo>
                    <a:lnTo>
                      <a:pt x="20030" y="1049"/>
                    </a:lnTo>
                    <a:lnTo>
                      <a:pt x="200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7045050" y="4931125"/>
                <a:ext cx="497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233" extrusionOk="0">
                    <a:moveTo>
                      <a:pt x="995" y="1"/>
                    </a:moveTo>
                    <a:cubicBezTo>
                      <a:pt x="457" y="1"/>
                      <a:pt x="0" y="512"/>
                      <a:pt x="0" y="1103"/>
                    </a:cubicBezTo>
                    <a:cubicBezTo>
                      <a:pt x="0" y="1721"/>
                      <a:pt x="457" y="2232"/>
                      <a:pt x="995" y="2232"/>
                    </a:cubicBezTo>
                    <a:cubicBezTo>
                      <a:pt x="1533" y="2232"/>
                      <a:pt x="1990" y="1721"/>
                      <a:pt x="1990" y="1103"/>
                    </a:cubicBezTo>
                    <a:cubicBezTo>
                      <a:pt x="1990" y="512"/>
                      <a:pt x="1533" y="1"/>
                      <a:pt x="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5901800" y="4132000"/>
                <a:ext cx="9010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195" extrusionOk="0">
                    <a:moveTo>
                      <a:pt x="1587" y="1"/>
                    </a:moveTo>
                    <a:cubicBezTo>
                      <a:pt x="1425" y="162"/>
                      <a:pt x="1" y="3065"/>
                      <a:pt x="1" y="3065"/>
                    </a:cubicBezTo>
                    <a:lnTo>
                      <a:pt x="1829" y="4195"/>
                    </a:lnTo>
                    <a:lnTo>
                      <a:pt x="3603" y="780"/>
                    </a:lnTo>
                    <a:lnTo>
                      <a:pt x="1587" y="1"/>
                    </a:ln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6653200" y="4270450"/>
                <a:ext cx="78675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4195" extrusionOk="0">
                    <a:moveTo>
                      <a:pt x="1990" y="1"/>
                    </a:moveTo>
                    <a:lnTo>
                      <a:pt x="1" y="888"/>
                    </a:lnTo>
                    <a:cubicBezTo>
                      <a:pt x="1" y="1103"/>
                      <a:pt x="1076" y="4195"/>
                      <a:pt x="1076" y="4195"/>
                    </a:cubicBezTo>
                    <a:lnTo>
                      <a:pt x="3146" y="3684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5920625" y="3330200"/>
                <a:ext cx="809225" cy="975225"/>
              </a:xfrm>
              <a:custGeom>
                <a:avLst/>
                <a:gdLst/>
                <a:ahLst/>
                <a:cxnLst/>
                <a:rect l="l" t="t" r="r" b="b"/>
                <a:pathLst>
                  <a:path w="32369" h="39009" extrusionOk="0">
                    <a:moveTo>
                      <a:pt x="30514" y="0"/>
                    </a:moveTo>
                    <a:lnTo>
                      <a:pt x="16453" y="350"/>
                    </a:lnTo>
                    <a:cubicBezTo>
                      <a:pt x="16453" y="350"/>
                      <a:pt x="15862" y="1990"/>
                      <a:pt x="15808" y="2151"/>
                    </a:cubicBezTo>
                    <a:cubicBezTo>
                      <a:pt x="15754" y="2312"/>
                      <a:pt x="12098" y="5700"/>
                      <a:pt x="11211" y="6425"/>
                    </a:cubicBezTo>
                    <a:cubicBezTo>
                      <a:pt x="10324" y="7124"/>
                      <a:pt x="7985" y="12582"/>
                      <a:pt x="6614" y="16238"/>
                    </a:cubicBezTo>
                    <a:cubicBezTo>
                      <a:pt x="5243" y="19867"/>
                      <a:pt x="0" y="32180"/>
                      <a:pt x="0" y="32180"/>
                    </a:cubicBezTo>
                    <a:cubicBezTo>
                      <a:pt x="834" y="33471"/>
                      <a:pt x="3119" y="33981"/>
                      <a:pt x="3119" y="33981"/>
                    </a:cubicBezTo>
                    <a:cubicBezTo>
                      <a:pt x="3119" y="33981"/>
                      <a:pt x="3603" y="32503"/>
                      <a:pt x="7501" y="25782"/>
                    </a:cubicBezTo>
                    <a:cubicBezTo>
                      <a:pt x="11372" y="19034"/>
                      <a:pt x="14061" y="10135"/>
                      <a:pt x="14921" y="9598"/>
                    </a:cubicBezTo>
                    <a:cubicBezTo>
                      <a:pt x="15808" y="9033"/>
                      <a:pt x="17233" y="8334"/>
                      <a:pt x="17233" y="8334"/>
                    </a:cubicBezTo>
                    <a:lnTo>
                      <a:pt x="17233" y="8334"/>
                    </a:lnTo>
                    <a:cubicBezTo>
                      <a:pt x="17018" y="9194"/>
                      <a:pt x="20056" y="14733"/>
                      <a:pt x="22153" y="20298"/>
                    </a:cubicBezTo>
                    <a:cubicBezTo>
                      <a:pt x="24223" y="25889"/>
                      <a:pt x="28820" y="39009"/>
                      <a:pt x="28820" y="39009"/>
                    </a:cubicBezTo>
                    <a:lnTo>
                      <a:pt x="32369" y="38525"/>
                    </a:lnTo>
                    <a:cubicBezTo>
                      <a:pt x="32369" y="38525"/>
                      <a:pt x="31992" y="37046"/>
                      <a:pt x="29465" y="27476"/>
                    </a:cubicBezTo>
                    <a:cubicBezTo>
                      <a:pt x="26965" y="17905"/>
                      <a:pt x="22986" y="9651"/>
                      <a:pt x="22986" y="9651"/>
                    </a:cubicBezTo>
                    <a:cubicBezTo>
                      <a:pt x="22986" y="9651"/>
                      <a:pt x="26454" y="7124"/>
                      <a:pt x="27556" y="6425"/>
                    </a:cubicBezTo>
                    <a:cubicBezTo>
                      <a:pt x="28659" y="5700"/>
                      <a:pt x="31159" y="5431"/>
                      <a:pt x="31159" y="5431"/>
                    </a:cubicBezTo>
                    <a:cubicBezTo>
                      <a:pt x="31885" y="3011"/>
                      <a:pt x="30514" y="0"/>
                      <a:pt x="30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6240550" y="2942400"/>
                <a:ext cx="512825" cy="450325"/>
              </a:xfrm>
              <a:custGeom>
                <a:avLst/>
                <a:gdLst/>
                <a:ahLst/>
                <a:cxnLst/>
                <a:rect l="l" t="t" r="r" b="b"/>
                <a:pathLst>
                  <a:path w="20513" h="18013" extrusionOk="0">
                    <a:moveTo>
                      <a:pt x="8334" y="0"/>
                    </a:moveTo>
                    <a:cubicBezTo>
                      <a:pt x="8334" y="0"/>
                      <a:pt x="5404" y="941"/>
                      <a:pt x="3656" y="2258"/>
                    </a:cubicBezTo>
                    <a:cubicBezTo>
                      <a:pt x="1882" y="3576"/>
                      <a:pt x="0" y="15969"/>
                      <a:pt x="0" y="15969"/>
                    </a:cubicBezTo>
                    <a:lnTo>
                      <a:pt x="12797" y="15969"/>
                    </a:lnTo>
                    <a:cubicBezTo>
                      <a:pt x="12797" y="15969"/>
                      <a:pt x="11453" y="17071"/>
                      <a:pt x="11802" y="17071"/>
                    </a:cubicBezTo>
                    <a:cubicBezTo>
                      <a:pt x="12179" y="17071"/>
                      <a:pt x="14517" y="18012"/>
                      <a:pt x="14517" y="18012"/>
                    </a:cubicBezTo>
                    <a:cubicBezTo>
                      <a:pt x="14975" y="17717"/>
                      <a:pt x="16050" y="16722"/>
                      <a:pt x="17152" y="15647"/>
                    </a:cubicBezTo>
                    <a:cubicBezTo>
                      <a:pt x="17249" y="15550"/>
                      <a:pt x="17400" y="15525"/>
                      <a:pt x="17569" y="15525"/>
                    </a:cubicBezTo>
                    <a:cubicBezTo>
                      <a:pt x="17748" y="15525"/>
                      <a:pt x="17948" y="15553"/>
                      <a:pt x="18124" y="15553"/>
                    </a:cubicBezTo>
                    <a:cubicBezTo>
                      <a:pt x="18290" y="15553"/>
                      <a:pt x="18435" y="15528"/>
                      <a:pt x="18523" y="15431"/>
                    </a:cubicBezTo>
                    <a:cubicBezTo>
                      <a:pt x="18658" y="15297"/>
                      <a:pt x="18254" y="14517"/>
                      <a:pt x="18362" y="14410"/>
                    </a:cubicBezTo>
                    <a:cubicBezTo>
                      <a:pt x="19437" y="13308"/>
                      <a:pt x="20324" y="12367"/>
                      <a:pt x="20378" y="12179"/>
                    </a:cubicBezTo>
                    <a:cubicBezTo>
                      <a:pt x="20513" y="11775"/>
                      <a:pt x="19383" y="7554"/>
                      <a:pt x="18953" y="5780"/>
                    </a:cubicBezTo>
                    <a:cubicBezTo>
                      <a:pt x="18496" y="4033"/>
                      <a:pt x="18281" y="2957"/>
                      <a:pt x="17717" y="2420"/>
                    </a:cubicBezTo>
                    <a:cubicBezTo>
                      <a:pt x="17136" y="1891"/>
                      <a:pt x="13310" y="429"/>
                      <a:pt x="12820" y="429"/>
                    </a:cubicBezTo>
                    <a:cubicBezTo>
                      <a:pt x="12811" y="429"/>
                      <a:pt x="12804" y="429"/>
                      <a:pt x="12797" y="430"/>
                    </a:cubicBezTo>
                    <a:lnTo>
                      <a:pt x="8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6136375" y="3197125"/>
                <a:ext cx="373025" cy="211725"/>
              </a:xfrm>
              <a:custGeom>
                <a:avLst/>
                <a:gdLst/>
                <a:ahLst/>
                <a:cxnLst/>
                <a:rect l="l" t="t" r="r" b="b"/>
                <a:pathLst>
                  <a:path w="14921" h="8469" extrusionOk="0">
                    <a:moveTo>
                      <a:pt x="0" y="0"/>
                    </a:moveTo>
                    <a:lnTo>
                      <a:pt x="3683" y="8469"/>
                    </a:lnTo>
                    <a:lnTo>
                      <a:pt x="14921" y="8469"/>
                    </a:lnTo>
                    <a:lnTo>
                      <a:pt x="11238" y="0"/>
                    </a:lnTo>
                    <a:close/>
                  </a:path>
                </a:pathLst>
              </a:custGeom>
              <a:solidFill>
                <a:srgbClr val="8F9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6228450" y="3408825"/>
                <a:ext cx="4442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17771" h="808" extrusionOk="0">
                    <a:moveTo>
                      <a:pt x="0" y="1"/>
                    </a:moveTo>
                    <a:lnTo>
                      <a:pt x="0" y="807"/>
                    </a:lnTo>
                    <a:lnTo>
                      <a:pt x="17771" y="807"/>
                    </a:lnTo>
                    <a:lnTo>
                      <a:pt x="17771" y="1"/>
                    </a:lnTo>
                    <a:close/>
                  </a:path>
                </a:pathLst>
              </a:custGeom>
              <a:solidFill>
                <a:srgbClr val="7C84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6509375" y="3408825"/>
                <a:ext cx="16335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808" extrusionOk="0">
                    <a:moveTo>
                      <a:pt x="1" y="1"/>
                    </a:moveTo>
                    <a:lnTo>
                      <a:pt x="1" y="807"/>
                    </a:lnTo>
                    <a:lnTo>
                      <a:pt x="6534" y="807"/>
                    </a:lnTo>
                    <a:lnTo>
                      <a:pt x="6534" y="1"/>
                    </a:lnTo>
                    <a:close/>
                  </a:path>
                </a:pathLst>
              </a:custGeom>
              <a:solidFill>
                <a:srgbClr val="6B72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6669350" y="3302625"/>
                <a:ext cx="376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238" extrusionOk="0">
                    <a:moveTo>
                      <a:pt x="1210" y="1"/>
                    </a:moveTo>
                    <a:lnTo>
                      <a:pt x="1210" y="1"/>
                    </a:lnTo>
                    <a:cubicBezTo>
                      <a:pt x="1209" y="2"/>
                      <a:pt x="1208" y="3"/>
                      <a:pt x="1207" y="4"/>
                    </a:cubicBezTo>
                    <a:lnTo>
                      <a:pt x="1207" y="4"/>
                    </a:lnTo>
                    <a:cubicBezTo>
                      <a:pt x="1209" y="2"/>
                      <a:pt x="1210" y="1"/>
                      <a:pt x="1210" y="1"/>
                    </a:cubicBezTo>
                    <a:close/>
                    <a:moveTo>
                      <a:pt x="1207" y="4"/>
                    </a:moveTo>
                    <a:cubicBezTo>
                      <a:pt x="1166" y="49"/>
                      <a:pt x="674" y="589"/>
                      <a:pt x="9" y="1229"/>
                    </a:cubicBezTo>
                    <a:lnTo>
                      <a:pt x="9" y="1229"/>
                    </a:lnTo>
                    <a:cubicBezTo>
                      <a:pt x="106" y="1139"/>
                      <a:pt x="253" y="1116"/>
                      <a:pt x="417" y="1116"/>
                    </a:cubicBezTo>
                    <a:cubicBezTo>
                      <a:pt x="596" y="1116"/>
                      <a:pt x="796" y="1144"/>
                      <a:pt x="972" y="1144"/>
                    </a:cubicBezTo>
                    <a:cubicBezTo>
                      <a:pt x="1138" y="1144"/>
                      <a:pt x="1283" y="1119"/>
                      <a:pt x="1371" y="1022"/>
                    </a:cubicBezTo>
                    <a:cubicBezTo>
                      <a:pt x="1504" y="889"/>
                      <a:pt x="1110" y="122"/>
                      <a:pt x="1207" y="4"/>
                    </a:cubicBezTo>
                    <a:close/>
                    <a:moveTo>
                      <a:pt x="9" y="1229"/>
                    </a:moveTo>
                    <a:cubicBezTo>
                      <a:pt x="6" y="1232"/>
                      <a:pt x="3" y="1235"/>
                      <a:pt x="0" y="1238"/>
                    </a:cubicBezTo>
                    <a:cubicBezTo>
                      <a:pt x="3" y="1235"/>
                      <a:pt x="6" y="1232"/>
                      <a:pt x="9" y="1229"/>
                    </a:cubicBezTo>
                    <a:close/>
                  </a:path>
                </a:pathLst>
              </a:custGeom>
              <a:solidFill>
                <a:srgbClr val="B75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6497950" y="3368725"/>
                <a:ext cx="1129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1605" extrusionOk="0">
                    <a:moveTo>
                      <a:pt x="1822" y="0"/>
                    </a:moveTo>
                    <a:cubicBezTo>
                      <a:pt x="1746" y="0"/>
                      <a:pt x="1676" y="6"/>
                      <a:pt x="1614" y="18"/>
                    </a:cubicBezTo>
                    <a:cubicBezTo>
                      <a:pt x="915" y="153"/>
                      <a:pt x="1" y="583"/>
                      <a:pt x="1" y="583"/>
                    </a:cubicBezTo>
                    <a:lnTo>
                      <a:pt x="404" y="1524"/>
                    </a:lnTo>
                    <a:lnTo>
                      <a:pt x="4329" y="1605"/>
                    </a:lnTo>
                    <a:cubicBezTo>
                      <a:pt x="4329" y="1605"/>
                      <a:pt x="4517" y="1067"/>
                      <a:pt x="4195" y="798"/>
                    </a:cubicBezTo>
                    <a:cubicBezTo>
                      <a:pt x="3902" y="554"/>
                      <a:pt x="2569" y="0"/>
                      <a:pt x="1822" y="0"/>
                    </a:cubicBez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6463000" y="2834800"/>
                <a:ext cx="9412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4383" extrusionOk="0">
                    <a:moveTo>
                      <a:pt x="1" y="3981"/>
                    </a:moveTo>
                    <a:lnTo>
                      <a:pt x="1" y="3981"/>
                    </a:lnTo>
                    <a:cubicBezTo>
                      <a:pt x="1" y="3981"/>
                      <a:pt x="1" y="3981"/>
                      <a:pt x="1" y="3981"/>
                    </a:cubicBezTo>
                    <a:cubicBezTo>
                      <a:pt x="1" y="3981"/>
                      <a:pt x="1" y="3981"/>
                      <a:pt x="1" y="3981"/>
                    </a:cubicBezTo>
                    <a:close/>
                    <a:moveTo>
                      <a:pt x="881" y="1"/>
                    </a:moveTo>
                    <a:cubicBezTo>
                      <a:pt x="439" y="1"/>
                      <a:pt x="140" y="182"/>
                      <a:pt x="189" y="702"/>
                    </a:cubicBezTo>
                    <a:cubicBezTo>
                      <a:pt x="349" y="2413"/>
                      <a:pt x="5" y="3964"/>
                      <a:pt x="1" y="3981"/>
                    </a:cubicBezTo>
                    <a:lnTo>
                      <a:pt x="1" y="3981"/>
                    </a:lnTo>
                    <a:cubicBezTo>
                      <a:pt x="1" y="3979"/>
                      <a:pt x="8" y="3956"/>
                      <a:pt x="45" y="3956"/>
                    </a:cubicBezTo>
                    <a:cubicBezTo>
                      <a:pt x="95" y="3956"/>
                      <a:pt x="203" y="3999"/>
                      <a:pt x="431" y="4197"/>
                    </a:cubicBezTo>
                    <a:cubicBezTo>
                      <a:pt x="611" y="4341"/>
                      <a:pt x="1153" y="4383"/>
                      <a:pt x="1720" y="4383"/>
                    </a:cubicBezTo>
                    <a:cubicBezTo>
                      <a:pt x="2420" y="4383"/>
                      <a:pt x="3159" y="4319"/>
                      <a:pt x="3307" y="4304"/>
                    </a:cubicBezTo>
                    <a:cubicBezTo>
                      <a:pt x="3576" y="4304"/>
                      <a:pt x="3764" y="3981"/>
                      <a:pt x="3764" y="3981"/>
                    </a:cubicBezTo>
                    <a:cubicBezTo>
                      <a:pt x="3307" y="3256"/>
                      <a:pt x="3684" y="970"/>
                      <a:pt x="3684" y="970"/>
                    </a:cubicBezTo>
                    <a:cubicBezTo>
                      <a:pt x="3684" y="970"/>
                      <a:pt x="1902" y="1"/>
                      <a:pt x="881" y="1"/>
                    </a:cubicBezTo>
                    <a:close/>
                  </a:path>
                </a:pathLst>
              </a:custGeom>
              <a:solidFill>
                <a:srgbClr val="A168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6420675" y="2701025"/>
                <a:ext cx="1895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7582" h="6409" extrusionOk="0">
                    <a:moveTo>
                      <a:pt x="4525" y="1"/>
                    </a:moveTo>
                    <a:cubicBezTo>
                      <a:pt x="4283" y="1"/>
                      <a:pt x="4039" y="54"/>
                      <a:pt x="3818" y="165"/>
                    </a:cubicBezTo>
                    <a:cubicBezTo>
                      <a:pt x="3737" y="192"/>
                      <a:pt x="3656" y="246"/>
                      <a:pt x="3576" y="273"/>
                    </a:cubicBezTo>
                    <a:cubicBezTo>
                      <a:pt x="3554" y="276"/>
                      <a:pt x="3532" y="278"/>
                      <a:pt x="3510" y="278"/>
                    </a:cubicBezTo>
                    <a:cubicBezTo>
                      <a:pt x="3371" y="278"/>
                      <a:pt x="3235" y="211"/>
                      <a:pt x="3119" y="165"/>
                    </a:cubicBezTo>
                    <a:cubicBezTo>
                      <a:pt x="2928" y="113"/>
                      <a:pt x="2737" y="83"/>
                      <a:pt x="2546" y="83"/>
                    </a:cubicBezTo>
                    <a:cubicBezTo>
                      <a:pt x="2441" y="83"/>
                      <a:pt x="2336" y="92"/>
                      <a:pt x="2231" y="111"/>
                    </a:cubicBezTo>
                    <a:cubicBezTo>
                      <a:pt x="2043" y="165"/>
                      <a:pt x="1855" y="246"/>
                      <a:pt x="1721" y="380"/>
                    </a:cubicBezTo>
                    <a:cubicBezTo>
                      <a:pt x="1640" y="461"/>
                      <a:pt x="1586" y="595"/>
                      <a:pt x="1506" y="676"/>
                    </a:cubicBezTo>
                    <a:cubicBezTo>
                      <a:pt x="1237" y="1052"/>
                      <a:pt x="645" y="1267"/>
                      <a:pt x="591" y="1724"/>
                    </a:cubicBezTo>
                    <a:cubicBezTo>
                      <a:pt x="565" y="1913"/>
                      <a:pt x="618" y="2101"/>
                      <a:pt x="565" y="2262"/>
                    </a:cubicBezTo>
                    <a:cubicBezTo>
                      <a:pt x="511" y="2370"/>
                      <a:pt x="403" y="2477"/>
                      <a:pt x="350" y="2585"/>
                    </a:cubicBezTo>
                    <a:cubicBezTo>
                      <a:pt x="0" y="3176"/>
                      <a:pt x="269" y="4520"/>
                      <a:pt x="1022" y="4708"/>
                    </a:cubicBezTo>
                    <a:cubicBezTo>
                      <a:pt x="1371" y="4789"/>
                      <a:pt x="1721" y="4789"/>
                      <a:pt x="2043" y="4924"/>
                    </a:cubicBezTo>
                    <a:cubicBezTo>
                      <a:pt x="2581" y="5139"/>
                      <a:pt x="2984" y="5542"/>
                      <a:pt x="3468" y="5838"/>
                    </a:cubicBezTo>
                    <a:cubicBezTo>
                      <a:pt x="4006" y="6160"/>
                      <a:pt x="4624" y="6348"/>
                      <a:pt x="5242" y="6402"/>
                    </a:cubicBezTo>
                    <a:cubicBezTo>
                      <a:pt x="5296" y="6406"/>
                      <a:pt x="5351" y="6409"/>
                      <a:pt x="5406" y="6409"/>
                    </a:cubicBezTo>
                    <a:cubicBezTo>
                      <a:pt x="5706" y="6409"/>
                      <a:pt x="6010" y="6342"/>
                      <a:pt x="6237" y="6160"/>
                    </a:cubicBezTo>
                    <a:cubicBezTo>
                      <a:pt x="6372" y="6053"/>
                      <a:pt x="6452" y="5918"/>
                      <a:pt x="6560" y="5784"/>
                    </a:cubicBezTo>
                    <a:lnTo>
                      <a:pt x="7124" y="4977"/>
                    </a:lnTo>
                    <a:cubicBezTo>
                      <a:pt x="7286" y="4735"/>
                      <a:pt x="7447" y="4493"/>
                      <a:pt x="7501" y="4198"/>
                    </a:cubicBezTo>
                    <a:cubicBezTo>
                      <a:pt x="7581" y="3714"/>
                      <a:pt x="7312" y="3230"/>
                      <a:pt x="7339" y="2719"/>
                    </a:cubicBezTo>
                    <a:cubicBezTo>
                      <a:pt x="7339" y="2531"/>
                      <a:pt x="7420" y="2343"/>
                      <a:pt x="7393" y="2128"/>
                    </a:cubicBezTo>
                    <a:cubicBezTo>
                      <a:pt x="7393" y="1886"/>
                      <a:pt x="7259" y="1671"/>
                      <a:pt x="7071" y="1509"/>
                    </a:cubicBezTo>
                    <a:cubicBezTo>
                      <a:pt x="6775" y="1267"/>
                      <a:pt x="6372" y="1240"/>
                      <a:pt x="6076" y="972"/>
                    </a:cubicBezTo>
                    <a:cubicBezTo>
                      <a:pt x="5941" y="864"/>
                      <a:pt x="5861" y="703"/>
                      <a:pt x="5753" y="568"/>
                    </a:cubicBezTo>
                    <a:cubicBezTo>
                      <a:pt x="5453" y="197"/>
                      <a:pt x="4990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6440150" y="2775100"/>
                <a:ext cx="133100" cy="122800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4912" extrusionOk="0">
                    <a:moveTo>
                      <a:pt x="1901" y="1"/>
                    </a:moveTo>
                    <a:cubicBezTo>
                      <a:pt x="1696" y="1"/>
                      <a:pt x="1480" y="108"/>
                      <a:pt x="1264" y="186"/>
                    </a:cubicBezTo>
                    <a:cubicBezTo>
                      <a:pt x="1067" y="262"/>
                      <a:pt x="862" y="295"/>
                      <a:pt x="657" y="295"/>
                    </a:cubicBezTo>
                    <a:cubicBezTo>
                      <a:pt x="499" y="295"/>
                      <a:pt x="341" y="275"/>
                      <a:pt x="189" y="240"/>
                    </a:cubicBezTo>
                    <a:lnTo>
                      <a:pt x="189" y="240"/>
                    </a:lnTo>
                    <a:cubicBezTo>
                      <a:pt x="162" y="509"/>
                      <a:pt x="216" y="778"/>
                      <a:pt x="1" y="939"/>
                    </a:cubicBezTo>
                    <a:cubicBezTo>
                      <a:pt x="1" y="939"/>
                      <a:pt x="216" y="3654"/>
                      <a:pt x="2366" y="4864"/>
                    </a:cubicBezTo>
                    <a:cubicBezTo>
                      <a:pt x="2366" y="4864"/>
                      <a:pt x="2474" y="4911"/>
                      <a:pt x="2649" y="4911"/>
                    </a:cubicBezTo>
                    <a:cubicBezTo>
                      <a:pt x="2824" y="4911"/>
                      <a:pt x="3065" y="4864"/>
                      <a:pt x="3334" y="4676"/>
                    </a:cubicBezTo>
                    <a:cubicBezTo>
                      <a:pt x="3845" y="4299"/>
                      <a:pt x="5270" y="3251"/>
                      <a:pt x="5324" y="2149"/>
                    </a:cubicBezTo>
                    <a:cubicBezTo>
                      <a:pt x="4894" y="2014"/>
                      <a:pt x="4678" y="1503"/>
                      <a:pt x="4705" y="1020"/>
                    </a:cubicBezTo>
                    <a:lnTo>
                      <a:pt x="4705" y="1020"/>
                    </a:lnTo>
                    <a:cubicBezTo>
                      <a:pt x="4675" y="1023"/>
                      <a:pt x="4644" y="1024"/>
                      <a:pt x="4613" y="1024"/>
                    </a:cubicBezTo>
                    <a:cubicBezTo>
                      <a:pt x="4102" y="1024"/>
                      <a:pt x="3570" y="613"/>
                      <a:pt x="3469" y="106"/>
                    </a:cubicBezTo>
                    <a:cubicBezTo>
                      <a:pt x="3189" y="106"/>
                      <a:pt x="2910" y="312"/>
                      <a:pt x="2644" y="312"/>
                    </a:cubicBezTo>
                    <a:cubicBezTo>
                      <a:pt x="2577" y="312"/>
                      <a:pt x="2512" y="299"/>
                      <a:pt x="2447" y="267"/>
                    </a:cubicBezTo>
                    <a:cubicBezTo>
                      <a:pt x="2340" y="213"/>
                      <a:pt x="2259" y="106"/>
                      <a:pt x="2125" y="52"/>
                    </a:cubicBezTo>
                    <a:cubicBezTo>
                      <a:pt x="2052" y="15"/>
                      <a:pt x="1977" y="1"/>
                      <a:pt x="1901" y="1"/>
                    </a:cubicBez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6444850" y="2922850"/>
                <a:ext cx="12840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1680" extrusionOk="0">
                    <a:moveTo>
                      <a:pt x="629" y="0"/>
                    </a:moveTo>
                    <a:cubicBezTo>
                      <a:pt x="504" y="0"/>
                      <a:pt x="383" y="60"/>
                      <a:pt x="297" y="164"/>
                    </a:cubicBezTo>
                    <a:cubicBezTo>
                      <a:pt x="135" y="352"/>
                      <a:pt x="1" y="594"/>
                      <a:pt x="28" y="836"/>
                    </a:cubicBezTo>
                    <a:cubicBezTo>
                      <a:pt x="97" y="1208"/>
                      <a:pt x="1713" y="1680"/>
                      <a:pt x="2966" y="1680"/>
                    </a:cubicBezTo>
                    <a:cubicBezTo>
                      <a:pt x="3163" y="1680"/>
                      <a:pt x="3351" y="1668"/>
                      <a:pt x="3523" y="1642"/>
                    </a:cubicBezTo>
                    <a:cubicBezTo>
                      <a:pt x="4813" y="1454"/>
                      <a:pt x="5136" y="1320"/>
                      <a:pt x="5136" y="1320"/>
                    </a:cubicBezTo>
                    <a:cubicBezTo>
                      <a:pt x="5136" y="1320"/>
                      <a:pt x="5136" y="256"/>
                      <a:pt x="4604" y="256"/>
                    </a:cubicBezTo>
                    <a:cubicBezTo>
                      <a:pt x="4569" y="256"/>
                      <a:pt x="4531" y="261"/>
                      <a:pt x="4490" y="271"/>
                    </a:cubicBezTo>
                    <a:cubicBezTo>
                      <a:pt x="4424" y="288"/>
                      <a:pt x="4059" y="675"/>
                      <a:pt x="3160" y="675"/>
                    </a:cubicBezTo>
                    <a:cubicBezTo>
                      <a:pt x="2606" y="675"/>
                      <a:pt x="1849" y="528"/>
                      <a:pt x="834" y="56"/>
                    </a:cubicBezTo>
                    <a:cubicBezTo>
                      <a:pt x="768" y="18"/>
                      <a:pt x="698" y="0"/>
                      <a:pt x="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6570550" y="2789825"/>
                <a:ext cx="148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211" extrusionOk="0">
                    <a:moveTo>
                      <a:pt x="350" y="0"/>
                    </a:moveTo>
                    <a:cubicBezTo>
                      <a:pt x="296" y="0"/>
                      <a:pt x="242" y="27"/>
                      <a:pt x="215" y="54"/>
                    </a:cubicBezTo>
                    <a:cubicBezTo>
                      <a:pt x="161" y="108"/>
                      <a:pt x="54" y="242"/>
                      <a:pt x="54" y="296"/>
                    </a:cubicBezTo>
                    <a:cubicBezTo>
                      <a:pt x="27" y="431"/>
                      <a:pt x="0" y="538"/>
                      <a:pt x="0" y="646"/>
                    </a:cubicBezTo>
                    <a:cubicBezTo>
                      <a:pt x="0" y="780"/>
                      <a:pt x="0" y="914"/>
                      <a:pt x="54" y="1022"/>
                    </a:cubicBezTo>
                    <a:cubicBezTo>
                      <a:pt x="108" y="1103"/>
                      <a:pt x="161" y="1156"/>
                      <a:pt x="215" y="1210"/>
                    </a:cubicBezTo>
                    <a:cubicBezTo>
                      <a:pt x="377" y="1183"/>
                      <a:pt x="484" y="1022"/>
                      <a:pt x="538" y="861"/>
                    </a:cubicBezTo>
                    <a:cubicBezTo>
                      <a:pt x="592" y="699"/>
                      <a:pt x="592" y="511"/>
                      <a:pt x="565" y="350"/>
                    </a:cubicBezTo>
                    <a:cubicBezTo>
                      <a:pt x="538" y="242"/>
                      <a:pt x="511" y="108"/>
                      <a:pt x="430" y="54"/>
                    </a:cubicBezTo>
                    <a:cubicBezTo>
                      <a:pt x="403" y="27"/>
                      <a:pt x="377" y="0"/>
                      <a:pt x="350" y="0"/>
                    </a:cubicBezTo>
                    <a:close/>
                  </a:path>
                </a:pathLst>
              </a:custGeom>
              <a:solidFill>
                <a:srgbClr val="B4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5705050" y="4172875"/>
                <a:ext cx="2653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10613" h="4254" extrusionOk="0">
                    <a:moveTo>
                      <a:pt x="1135" y="1"/>
                    </a:moveTo>
                    <a:cubicBezTo>
                      <a:pt x="787" y="1"/>
                      <a:pt x="0" y="899"/>
                      <a:pt x="155" y="1054"/>
                    </a:cubicBezTo>
                    <a:cubicBezTo>
                      <a:pt x="316" y="1242"/>
                      <a:pt x="9430" y="4253"/>
                      <a:pt x="9430" y="4253"/>
                    </a:cubicBezTo>
                    <a:cubicBezTo>
                      <a:pt x="9887" y="3984"/>
                      <a:pt x="9806" y="3366"/>
                      <a:pt x="10048" y="2909"/>
                    </a:cubicBezTo>
                    <a:cubicBezTo>
                      <a:pt x="10129" y="2694"/>
                      <a:pt x="10290" y="2533"/>
                      <a:pt x="10425" y="2345"/>
                    </a:cubicBezTo>
                    <a:cubicBezTo>
                      <a:pt x="10532" y="2156"/>
                      <a:pt x="10613" y="1914"/>
                      <a:pt x="10532" y="1726"/>
                    </a:cubicBezTo>
                    <a:cubicBezTo>
                      <a:pt x="10425" y="1457"/>
                      <a:pt x="10102" y="1350"/>
                      <a:pt x="9806" y="1269"/>
                    </a:cubicBezTo>
                    <a:cubicBezTo>
                      <a:pt x="9511" y="1215"/>
                      <a:pt x="9188" y="1189"/>
                      <a:pt x="8946" y="1027"/>
                    </a:cubicBezTo>
                    <a:cubicBezTo>
                      <a:pt x="8812" y="920"/>
                      <a:pt x="8704" y="758"/>
                      <a:pt x="8570" y="678"/>
                    </a:cubicBezTo>
                    <a:cubicBezTo>
                      <a:pt x="8381" y="516"/>
                      <a:pt x="8113" y="490"/>
                      <a:pt x="7871" y="463"/>
                    </a:cubicBezTo>
                    <a:cubicBezTo>
                      <a:pt x="7642" y="449"/>
                      <a:pt x="7420" y="442"/>
                      <a:pt x="7202" y="442"/>
                    </a:cubicBezTo>
                    <a:cubicBezTo>
                      <a:pt x="6983" y="442"/>
                      <a:pt x="6768" y="449"/>
                      <a:pt x="6553" y="463"/>
                    </a:cubicBezTo>
                    <a:cubicBezTo>
                      <a:pt x="5734" y="512"/>
                      <a:pt x="4960" y="654"/>
                      <a:pt x="4147" y="654"/>
                    </a:cubicBezTo>
                    <a:cubicBezTo>
                      <a:pt x="4080" y="654"/>
                      <a:pt x="4013" y="653"/>
                      <a:pt x="3946" y="651"/>
                    </a:cubicBezTo>
                    <a:cubicBezTo>
                      <a:pt x="2924" y="651"/>
                      <a:pt x="2171" y="221"/>
                      <a:pt x="1176" y="6"/>
                    </a:cubicBezTo>
                    <a:cubicBezTo>
                      <a:pt x="1164" y="2"/>
                      <a:pt x="1150" y="1"/>
                      <a:pt x="11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5707575" y="4185775"/>
                <a:ext cx="24332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9733" h="3738" extrusionOk="0">
                    <a:moveTo>
                      <a:pt x="323" y="0"/>
                    </a:moveTo>
                    <a:cubicBezTo>
                      <a:pt x="135" y="215"/>
                      <a:pt x="0" y="484"/>
                      <a:pt x="54" y="565"/>
                    </a:cubicBezTo>
                    <a:cubicBezTo>
                      <a:pt x="215" y="753"/>
                      <a:pt x="9329" y="3737"/>
                      <a:pt x="9329" y="3737"/>
                    </a:cubicBezTo>
                    <a:cubicBezTo>
                      <a:pt x="9571" y="3603"/>
                      <a:pt x="9651" y="3388"/>
                      <a:pt x="9732" y="3119"/>
                    </a:cubicBezTo>
                    <a:cubicBezTo>
                      <a:pt x="7313" y="2312"/>
                      <a:pt x="3038" y="888"/>
                      <a:pt x="3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6529550" y="4331425"/>
                <a:ext cx="2312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6945" extrusionOk="0">
                    <a:moveTo>
                      <a:pt x="7904" y="0"/>
                    </a:moveTo>
                    <a:cubicBezTo>
                      <a:pt x="7682" y="0"/>
                      <a:pt x="7446" y="125"/>
                      <a:pt x="7259" y="250"/>
                    </a:cubicBezTo>
                    <a:cubicBezTo>
                      <a:pt x="7017" y="438"/>
                      <a:pt x="6775" y="653"/>
                      <a:pt x="6479" y="680"/>
                    </a:cubicBezTo>
                    <a:cubicBezTo>
                      <a:pt x="6445" y="686"/>
                      <a:pt x="6410" y="688"/>
                      <a:pt x="6374" y="688"/>
                    </a:cubicBezTo>
                    <a:cubicBezTo>
                      <a:pt x="6276" y="688"/>
                      <a:pt x="6172" y="673"/>
                      <a:pt x="6074" y="673"/>
                    </a:cubicBezTo>
                    <a:cubicBezTo>
                      <a:pt x="6038" y="673"/>
                      <a:pt x="6003" y="675"/>
                      <a:pt x="5969" y="680"/>
                    </a:cubicBezTo>
                    <a:cubicBezTo>
                      <a:pt x="5727" y="734"/>
                      <a:pt x="5511" y="895"/>
                      <a:pt x="5323" y="1057"/>
                    </a:cubicBezTo>
                    <a:cubicBezTo>
                      <a:pt x="5001" y="1352"/>
                      <a:pt x="4678" y="1648"/>
                      <a:pt x="4382" y="1998"/>
                    </a:cubicBezTo>
                    <a:cubicBezTo>
                      <a:pt x="3818" y="2643"/>
                      <a:pt x="3334" y="3369"/>
                      <a:pt x="2716" y="3960"/>
                    </a:cubicBezTo>
                    <a:cubicBezTo>
                      <a:pt x="1990" y="4713"/>
                      <a:pt x="1156" y="4928"/>
                      <a:pt x="269" y="5493"/>
                    </a:cubicBezTo>
                    <a:cubicBezTo>
                      <a:pt x="0" y="5654"/>
                      <a:pt x="81" y="6944"/>
                      <a:pt x="323" y="6944"/>
                    </a:cubicBezTo>
                    <a:cubicBezTo>
                      <a:pt x="324" y="6944"/>
                      <a:pt x="325" y="6944"/>
                      <a:pt x="326" y="6944"/>
                    </a:cubicBezTo>
                    <a:cubicBezTo>
                      <a:pt x="644" y="6944"/>
                      <a:pt x="9141" y="2616"/>
                      <a:pt x="9141" y="2616"/>
                    </a:cubicBezTo>
                    <a:cubicBezTo>
                      <a:pt x="9248" y="2105"/>
                      <a:pt x="8764" y="1702"/>
                      <a:pt x="8603" y="1218"/>
                    </a:cubicBezTo>
                    <a:cubicBezTo>
                      <a:pt x="8522" y="1030"/>
                      <a:pt x="8522" y="788"/>
                      <a:pt x="8469" y="573"/>
                    </a:cubicBezTo>
                    <a:cubicBezTo>
                      <a:pt x="8415" y="358"/>
                      <a:pt x="8281" y="143"/>
                      <a:pt x="8092" y="35"/>
                    </a:cubicBezTo>
                    <a:cubicBezTo>
                      <a:pt x="8032" y="11"/>
                      <a:pt x="7968" y="0"/>
                      <a:pt x="7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6532900" y="4373950"/>
                <a:ext cx="227200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244" extrusionOk="0">
                    <a:moveTo>
                      <a:pt x="8711" y="1"/>
                    </a:moveTo>
                    <a:lnTo>
                      <a:pt x="1" y="4813"/>
                    </a:lnTo>
                    <a:cubicBezTo>
                      <a:pt x="28" y="5055"/>
                      <a:pt x="108" y="5243"/>
                      <a:pt x="189" y="5243"/>
                    </a:cubicBezTo>
                    <a:cubicBezTo>
                      <a:pt x="190" y="5243"/>
                      <a:pt x="191" y="5243"/>
                      <a:pt x="192" y="5243"/>
                    </a:cubicBezTo>
                    <a:cubicBezTo>
                      <a:pt x="510" y="5243"/>
                      <a:pt x="9007" y="915"/>
                      <a:pt x="9007" y="915"/>
                    </a:cubicBezTo>
                    <a:cubicBezTo>
                      <a:pt x="9087" y="565"/>
                      <a:pt x="8899" y="297"/>
                      <a:pt x="87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6290950" y="3275400"/>
                <a:ext cx="4842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2691" extrusionOk="0">
                    <a:moveTo>
                      <a:pt x="790" y="0"/>
                    </a:moveTo>
                    <a:cubicBezTo>
                      <a:pt x="750" y="0"/>
                      <a:pt x="711" y="5"/>
                      <a:pt x="673" y="15"/>
                    </a:cubicBezTo>
                    <a:cubicBezTo>
                      <a:pt x="216" y="122"/>
                      <a:pt x="0" y="794"/>
                      <a:pt x="189" y="1520"/>
                    </a:cubicBezTo>
                    <a:cubicBezTo>
                      <a:pt x="336" y="2205"/>
                      <a:pt x="750" y="2690"/>
                      <a:pt x="1168" y="2690"/>
                    </a:cubicBezTo>
                    <a:cubicBezTo>
                      <a:pt x="1209" y="2690"/>
                      <a:pt x="1250" y="2686"/>
                      <a:pt x="1291" y="2676"/>
                    </a:cubicBezTo>
                    <a:cubicBezTo>
                      <a:pt x="1721" y="2595"/>
                      <a:pt x="1936" y="1896"/>
                      <a:pt x="1775" y="1171"/>
                    </a:cubicBezTo>
                    <a:cubicBezTo>
                      <a:pt x="1628" y="485"/>
                      <a:pt x="1191" y="0"/>
                      <a:pt x="790" y="0"/>
                    </a:cubicBezTo>
                    <a:close/>
                  </a:path>
                </a:pathLst>
              </a:custGeom>
              <a:solidFill>
                <a:srgbClr val="B8C4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38"/>
              <p:cNvGrpSpPr/>
              <p:nvPr/>
            </p:nvGrpSpPr>
            <p:grpSpPr>
              <a:xfrm>
                <a:off x="4646433" y="3196700"/>
                <a:ext cx="1074700" cy="1837275"/>
                <a:chOff x="4646433" y="3196700"/>
                <a:chExt cx="1074700" cy="1837275"/>
              </a:xfrm>
            </p:grpSpPr>
            <p:sp>
              <p:nvSpPr>
                <p:cNvPr id="557" name="Google Shape;557;p38"/>
                <p:cNvSpPr/>
                <p:nvPr/>
              </p:nvSpPr>
              <p:spPr>
                <a:xfrm>
                  <a:off x="5087333" y="3344300"/>
                  <a:ext cx="270200" cy="4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8" h="18353" extrusionOk="0">
                      <a:moveTo>
                        <a:pt x="2393" y="1"/>
                      </a:moveTo>
                      <a:cubicBezTo>
                        <a:pt x="1640" y="54"/>
                        <a:pt x="914" y="458"/>
                        <a:pt x="457" y="1049"/>
                      </a:cubicBezTo>
                      <a:cubicBezTo>
                        <a:pt x="0" y="1667"/>
                        <a:pt x="27" y="3549"/>
                        <a:pt x="242" y="4275"/>
                      </a:cubicBezTo>
                      <a:cubicBezTo>
                        <a:pt x="323" y="4517"/>
                        <a:pt x="430" y="4759"/>
                        <a:pt x="618" y="4947"/>
                      </a:cubicBezTo>
                      <a:cubicBezTo>
                        <a:pt x="1264" y="5539"/>
                        <a:pt x="1936" y="5270"/>
                        <a:pt x="2151" y="6130"/>
                      </a:cubicBezTo>
                      <a:cubicBezTo>
                        <a:pt x="2366" y="6991"/>
                        <a:pt x="2420" y="7905"/>
                        <a:pt x="2688" y="8765"/>
                      </a:cubicBezTo>
                      <a:cubicBezTo>
                        <a:pt x="3226" y="10593"/>
                        <a:pt x="4759" y="11910"/>
                        <a:pt x="5323" y="13792"/>
                      </a:cubicBezTo>
                      <a:cubicBezTo>
                        <a:pt x="5673" y="15029"/>
                        <a:pt x="5780" y="16427"/>
                        <a:pt x="6614" y="17421"/>
                      </a:cubicBezTo>
                      <a:cubicBezTo>
                        <a:pt x="7088" y="17982"/>
                        <a:pt x="7821" y="18352"/>
                        <a:pt x="8565" y="18352"/>
                      </a:cubicBezTo>
                      <a:cubicBezTo>
                        <a:pt x="8748" y="18352"/>
                        <a:pt x="8933" y="18330"/>
                        <a:pt x="9114" y="18282"/>
                      </a:cubicBezTo>
                      <a:cubicBezTo>
                        <a:pt x="10055" y="18040"/>
                        <a:pt x="10458" y="17233"/>
                        <a:pt x="10512" y="16319"/>
                      </a:cubicBezTo>
                      <a:cubicBezTo>
                        <a:pt x="10565" y="15271"/>
                        <a:pt x="10807" y="14169"/>
                        <a:pt x="10539" y="13093"/>
                      </a:cubicBezTo>
                      <a:cubicBezTo>
                        <a:pt x="10350" y="12340"/>
                        <a:pt x="9947" y="11668"/>
                        <a:pt x="9786" y="10889"/>
                      </a:cubicBezTo>
                      <a:cubicBezTo>
                        <a:pt x="9598" y="9975"/>
                        <a:pt x="9840" y="9087"/>
                        <a:pt x="9893" y="8173"/>
                      </a:cubicBezTo>
                      <a:cubicBezTo>
                        <a:pt x="9920" y="7394"/>
                        <a:pt x="9490" y="6641"/>
                        <a:pt x="8979" y="6050"/>
                      </a:cubicBezTo>
                      <a:cubicBezTo>
                        <a:pt x="8388" y="5351"/>
                        <a:pt x="7635" y="4732"/>
                        <a:pt x="7205" y="3926"/>
                      </a:cubicBezTo>
                      <a:cubicBezTo>
                        <a:pt x="6990" y="3496"/>
                        <a:pt x="6855" y="3012"/>
                        <a:pt x="6748" y="2555"/>
                      </a:cubicBezTo>
                      <a:cubicBezTo>
                        <a:pt x="6694" y="2286"/>
                        <a:pt x="6640" y="1990"/>
                        <a:pt x="6533" y="1748"/>
                      </a:cubicBezTo>
                      <a:cubicBezTo>
                        <a:pt x="6210" y="969"/>
                        <a:pt x="5484" y="404"/>
                        <a:pt x="4651" y="323"/>
                      </a:cubicBezTo>
                      <a:cubicBezTo>
                        <a:pt x="4490" y="296"/>
                        <a:pt x="4322" y="296"/>
                        <a:pt x="4154" y="296"/>
                      </a:cubicBezTo>
                      <a:cubicBezTo>
                        <a:pt x="3986" y="296"/>
                        <a:pt x="3818" y="296"/>
                        <a:pt x="3656" y="270"/>
                      </a:cubicBezTo>
                      <a:cubicBezTo>
                        <a:pt x="3361" y="216"/>
                        <a:pt x="3092" y="81"/>
                        <a:pt x="2796" y="28"/>
                      </a:cubicBezTo>
                      <a:cubicBezTo>
                        <a:pt x="2662" y="1"/>
                        <a:pt x="2527" y="1"/>
                        <a:pt x="23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5581983" y="4700600"/>
                  <a:ext cx="101525" cy="1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4786" extrusionOk="0">
                      <a:moveTo>
                        <a:pt x="1506" y="1"/>
                      </a:moveTo>
                      <a:lnTo>
                        <a:pt x="1" y="1667"/>
                      </a:lnTo>
                      <a:lnTo>
                        <a:pt x="2286" y="4786"/>
                      </a:lnTo>
                      <a:lnTo>
                        <a:pt x="4060" y="3146"/>
                      </a:lnTo>
                      <a:lnTo>
                        <a:pt x="1506" y="1"/>
                      </a:ln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8"/>
                <p:cNvSpPr/>
                <p:nvPr/>
              </p:nvSpPr>
              <p:spPr>
                <a:xfrm>
                  <a:off x="5010033" y="4876025"/>
                  <a:ext cx="61850" cy="11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" h="4544" extrusionOk="0">
                      <a:moveTo>
                        <a:pt x="2474" y="0"/>
                      </a:moveTo>
                      <a:lnTo>
                        <a:pt x="323" y="403"/>
                      </a:lnTo>
                      <a:lnTo>
                        <a:pt x="0" y="4544"/>
                      </a:lnTo>
                      <a:lnTo>
                        <a:pt x="2151" y="4544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8"/>
                <p:cNvSpPr/>
                <p:nvPr/>
              </p:nvSpPr>
              <p:spPr>
                <a:xfrm>
                  <a:off x="4999283" y="3885350"/>
                  <a:ext cx="645900" cy="10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6" h="41247" extrusionOk="0">
                      <a:moveTo>
                        <a:pt x="1748" y="0"/>
                      </a:moveTo>
                      <a:cubicBezTo>
                        <a:pt x="1748" y="0"/>
                        <a:pt x="565" y="11265"/>
                        <a:pt x="565" y="19599"/>
                      </a:cubicBezTo>
                      <a:cubicBezTo>
                        <a:pt x="565" y="27906"/>
                        <a:pt x="780" y="37692"/>
                        <a:pt x="0" y="41079"/>
                      </a:cubicBezTo>
                      <a:cubicBezTo>
                        <a:pt x="0" y="41079"/>
                        <a:pt x="980" y="41246"/>
                        <a:pt x="1992" y="41246"/>
                      </a:cubicBezTo>
                      <a:cubicBezTo>
                        <a:pt x="2497" y="41246"/>
                        <a:pt x="3011" y="41204"/>
                        <a:pt x="3415" y="41079"/>
                      </a:cubicBezTo>
                      <a:cubicBezTo>
                        <a:pt x="3415" y="41079"/>
                        <a:pt x="3468" y="34896"/>
                        <a:pt x="3952" y="30460"/>
                      </a:cubicBezTo>
                      <a:cubicBezTo>
                        <a:pt x="4436" y="26051"/>
                        <a:pt x="5001" y="12259"/>
                        <a:pt x="5001" y="12259"/>
                      </a:cubicBezTo>
                      <a:cubicBezTo>
                        <a:pt x="5001" y="12259"/>
                        <a:pt x="5108" y="13738"/>
                        <a:pt x="5646" y="14840"/>
                      </a:cubicBezTo>
                      <a:cubicBezTo>
                        <a:pt x="6184" y="15916"/>
                        <a:pt x="20513" y="29922"/>
                        <a:pt x="23470" y="35111"/>
                      </a:cubicBezTo>
                      <a:lnTo>
                        <a:pt x="25809" y="33041"/>
                      </a:lnTo>
                      <a:cubicBezTo>
                        <a:pt x="25836" y="33041"/>
                        <a:pt x="22717" y="29277"/>
                        <a:pt x="20459" y="25486"/>
                      </a:cubicBezTo>
                      <a:cubicBezTo>
                        <a:pt x="18228" y="21723"/>
                        <a:pt x="9759" y="14061"/>
                        <a:pt x="9410" y="13630"/>
                      </a:cubicBezTo>
                      <a:cubicBezTo>
                        <a:pt x="9087" y="13200"/>
                        <a:pt x="9867" y="2769"/>
                        <a:pt x="8872" y="1076"/>
                      </a:cubicBezTo>
                      <a:lnTo>
                        <a:pt x="17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540308" y="3625675"/>
                  <a:ext cx="119000" cy="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0" h="3940" extrusionOk="0">
                      <a:moveTo>
                        <a:pt x="3588" y="1"/>
                      </a:moveTo>
                      <a:cubicBezTo>
                        <a:pt x="3562" y="1"/>
                        <a:pt x="3532" y="4"/>
                        <a:pt x="3496" y="10"/>
                      </a:cubicBezTo>
                      <a:cubicBezTo>
                        <a:pt x="3240" y="87"/>
                        <a:pt x="1866" y="1500"/>
                        <a:pt x="1755" y="1500"/>
                      </a:cubicBezTo>
                      <a:cubicBezTo>
                        <a:pt x="1749" y="1500"/>
                        <a:pt x="1747" y="1497"/>
                        <a:pt x="1748" y="1489"/>
                      </a:cubicBezTo>
                      <a:cubicBezTo>
                        <a:pt x="1774" y="1333"/>
                        <a:pt x="1800" y="950"/>
                        <a:pt x="1705" y="950"/>
                      </a:cubicBezTo>
                      <a:cubicBezTo>
                        <a:pt x="1701" y="950"/>
                        <a:pt x="1698" y="950"/>
                        <a:pt x="1695" y="951"/>
                      </a:cubicBezTo>
                      <a:cubicBezTo>
                        <a:pt x="1587" y="951"/>
                        <a:pt x="1049" y="1677"/>
                        <a:pt x="807" y="2053"/>
                      </a:cubicBezTo>
                      <a:cubicBezTo>
                        <a:pt x="539" y="2457"/>
                        <a:pt x="1" y="2698"/>
                        <a:pt x="1" y="2698"/>
                      </a:cubicBezTo>
                      <a:cubicBezTo>
                        <a:pt x="1" y="2698"/>
                        <a:pt x="129" y="3940"/>
                        <a:pt x="520" y="3940"/>
                      </a:cubicBezTo>
                      <a:cubicBezTo>
                        <a:pt x="567" y="3940"/>
                        <a:pt x="618" y="3922"/>
                        <a:pt x="673" y="3881"/>
                      </a:cubicBezTo>
                      <a:cubicBezTo>
                        <a:pt x="1211" y="3532"/>
                        <a:pt x="1990" y="3397"/>
                        <a:pt x="2340" y="3263"/>
                      </a:cubicBezTo>
                      <a:cubicBezTo>
                        <a:pt x="2689" y="3129"/>
                        <a:pt x="3711" y="2698"/>
                        <a:pt x="3711" y="2698"/>
                      </a:cubicBezTo>
                      <a:cubicBezTo>
                        <a:pt x="3711" y="2698"/>
                        <a:pt x="3872" y="2430"/>
                        <a:pt x="3818" y="2376"/>
                      </a:cubicBezTo>
                      <a:cubicBezTo>
                        <a:pt x="3814" y="2371"/>
                        <a:pt x="3801" y="2369"/>
                        <a:pt x="3783" y="2369"/>
                      </a:cubicBezTo>
                      <a:cubicBezTo>
                        <a:pt x="3601" y="2369"/>
                        <a:pt x="2824" y="2591"/>
                        <a:pt x="2824" y="2591"/>
                      </a:cubicBezTo>
                      <a:cubicBezTo>
                        <a:pt x="2824" y="2591"/>
                        <a:pt x="4356" y="1731"/>
                        <a:pt x="4383" y="1704"/>
                      </a:cubicBezTo>
                      <a:cubicBezTo>
                        <a:pt x="4437" y="1677"/>
                        <a:pt x="4571" y="1354"/>
                        <a:pt x="4410" y="1354"/>
                      </a:cubicBezTo>
                      <a:cubicBezTo>
                        <a:pt x="4407" y="1354"/>
                        <a:pt x="4403" y="1354"/>
                        <a:pt x="4399" y="1354"/>
                      </a:cubicBezTo>
                      <a:cubicBezTo>
                        <a:pt x="4170" y="1354"/>
                        <a:pt x="2743" y="2080"/>
                        <a:pt x="2743" y="2080"/>
                      </a:cubicBezTo>
                      <a:cubicBezTo>
                        <a:pt x="2743" y="2080"/>
                        <a:pt x="4383" y="817"/>
                        <a:pt x="4544" y="628"/>
                      </a:cubicBezTo>
                      <a:cubicBezTo>
                        <a:pt x="4679" y="440"/>
                        <a:pt x="4759" y="252"/>
                        <a:pt x="4544" y="252"/>
                      </a:cubicBezTo>
                      <a:cubicBezTo>
                        <a:pt x="4329" y="252"/>
                        <a:pt x="2367" y="1650"/>
                        <a:pt x="2367" y="1650"/>
                      </a:cubicBezTo>
                      <a:cubicBezTo>
                        <a:pt x="2367" y="1650"/>
                        <a:pt x="3630" y="333"/>
                        <a:pt x="3684" y="252"/>
                      </a:cubicBezTo>
                      <a:cubicBezTo>
                        <a:pt x="3731" y="157"/>
                        <a:pt x="3779" y="1"/>
                        <a:pt x="3588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4646433" y="3196700"/>
                  <a:ext cx="88050" cy="1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4837" extrusionOk="0">
                      <a:moveTo>
                        <a:pt x="1914" y="0"/>
                      </a:moveTo>
                      <a:cubicBezTo>
                        <a:pt x="1886" y="0"/>
                        <a:pt x="1857" y="6"/>
                        <a:pt x="1828" y="17"/>
                      </a:cubicBezTo>
                      <a:lnTo>
                        <a:pt x="215" y="582"/>
                      </a:lnTo>
                      <a:cubicBezTo>
                        <a:pt x="81" y="635"/>
                        <a:pt x="0" y="770"/>
                        <a:pt x="54" y="904"/>
                      </a:cubicBezTo>
                      <a:lnTo>
                        <a:pt x="1371" y="4668"/>
                      </a:lnTo>
                      <a:cubicBezTo>
                        <a:pt x="1416" y="4780"/>
                        <a:pt x="1517" y="4836"/>
                        <a:pt x="1627" y="4836"/>
                      </a:cubicBezTo>
                      <a:cubicBezTo>
                        <a:pt x="1649" y="4836"/>
                        <a:pt x="1671" y="4834"/>
                        <a:pt x="1694" y="4829"/>
                      </a:cubicBezTo>
                      <a:lnTo>
                        <a:pt x="3334" y="4238"/>
                      </a:lnTo>
                      <a:cubicBezTo>
                        <a:pt x="3468" y="4184"/>
                        <a:pt x="3522" y="4050"/>
                        <a:pt x="3468" y="3915"/>
                      </a:cubicBezTo>
                      <a:lnTo>
                        <a:pt x="2151" y="178"/>
                      </a:lnTo>
                      <a:cubicBezTo>
                        <a:pt x="2109" y="73"/>
                        <a:pt x="2016" y="0"/>
                        <a:pt x="1914" y="0"/>
                      </a:cubicBezTo>
                      <a:close/>
                    </a:path>
                  </a:pathLst>
                </a:custGeom>
                <a:solidFill>
                  <a:srgbClr val="4E48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4659183" y="3246225"/>
                  <a:ext cx="90775" cy="1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1" h="5268" extrusionOk="0">
                      <a:moveTo>
                        <a:pt x="859" y="1"/>
                      </a:moveTo>
                      <a:cubicBezTo>
                        <a:pt x="825" y="1"/>
                        <a:pt x="783" y="15"/>
                        <a:pt x="727" y="52"/>
                      </a:cubicBezTo>
                      <a:cubicBezTo>
                        <a:pt x="539" y="187"/>
                        <a:pt x="1" y="1155"/>
                        <a:pt x="28" y="1316"/>
                      </a:cubicBezTo>
                      <a:cubicBezTo>
                        <a:pt x="28" y="1477"/>
                        <a:pt x="162" y="1665"/>
                        <a:pt x="135" y="1854"/>
                      </a:cubicBezTo>
                      <a:cubicBezTo>
                        <a:pt x="135" y="2042"/>
                        <a:pt x="377" y="2311"/>
                        <a:pt x="485" y="2364"/>
                      </a:cubicBezTo>
                      <a:cubicBezTo>
                        <a:pt x="566" y="2445"/>
                        <a:pt x="673" y="2687"/>
                        <a:pt x="727" y="2902"/>
                      </a:cubicBezTo>
                      <a:cubicBezTo>
                        <a:pt x="754" y="3117"/>
                        <a:pt x="1076" y="3252"/>
                        <a:pt x="1506" y="3467"/>
                      </a:cubicBezTo>
                      <a:cubicBezTo>
                        <a:pt x="1910" y="3709"/>
                        <a:pt x="2797" y="5268"/>
                        <a:pt x="2797" y="5268"/>
                      </a:cubicBezTo>
                      <a:lnTo>
                        <a:pt x="3630" y="4166"/>
                      </a:lnTo>
                      <a:cubicBezTo>
                        <a:pt x="3630" y="4166"/>
                        <a:pt x="2904" y="3198"/>
                        <a:pt x="2904" y="2902"/>
                      </a:cubicBezTo>
                      <a:cubicBezTo>
                        <a:pt x="2904" y="2606"/>
                        <a:pt x="2824" y="2257"/>
                        <a:pt x="2824" y="2257"/>
                      </a:cubicBezTo>
                      <a:cubicBezTo>
                        <a:pt x="2824" y="2257"/>
                        <a:pt x="1610" y="2616"/>
                        <a:pt x="1423" y="2616"/>
                      </a:cubicBezTo>
                      <a:cubicBezTo>
                        <a:pt x="1405" y="2616"/>
                        <a:pt x="1397" y="2613"/>
                        <a:pt x="1399" y="2606"/>
                      </a:cubicBezTo>
                      <a:cubicBezTo>
                        <a:pt x="1399" y="2499"/>
                        <a:pt x="1856" y="1719"/>
                        <a:pt x="1856" y="1639"/>
                      </a:cubicBezTo>
                      <a:cubicBezTo>
                        <a:pt x="1879" y="1571"/>
                        <a:pt x="1863" y="1465"/>
                        <a:pt x="1762" y="1465"/>
                      </a:cubicBezTo>
                      <a:cubicBezTo>
                        <a:pt x="1743" y="1465"/>
                        <a:pt x="1720" y="1469"/>
                        <a:pt x="1695" y="1477"/>
                      </a:cubicBezTo>
                      <a:cubicBezTo>
                        <a:pt x="1533" y="1504"/>
                        <a:pt x="1049" y="2203"/>
                        <a:pt x="969" y="2230"/>
                      </a:cubicBezTo>
                      <a:cubicBezTo>
                        <a:pt x="961" y="2232"/>
                        <a:pt x="955" y="2234"/>
                        <a:pt x="948" y="2234"/>
                      </a:cubicBezTo>
                      <a:cubicBezTo>
                        <a:pt x="883" y="2234"/>
                        <a:pt x="861" y="2122"/>
                        <a:pt x="861" y="2122"/>
                      </a:cubicBezTo>
                      <a:cubicBezTo>
                        <a:pt x="861" y="2042"/>
                        <a:pt x="1506" y="778"/>
                        <a:pt x="1533" y="698"/>
                      </a:cubicBezTo>
                      <a:cubicBezTo>
                        <a:pt x="1533" y="647"/>
                        <a:pt x="1557" y="480"/>
                        <a:pt x="1385" y="480"/>
                      </a:cubicBezTo>
                      <a:cubicBezTo>
                        <a:pt x="1373" y="480"/>
                        <a:pt x="1359" y="481"/>
                        <a:pt x="1345" y="483"/>
                      </a:cubicBezTo>
                      <a:cubicBezTo>
                        <a:pt x="1161" y="535"/>
                        <a:pt x="592" y="1640"/>
                        <a:pt x="516" y="1640"/>
                      </a:cubicBezTo>
                      <a:cubicBezTo>
                        <a:pt x="514" y="1640"/>
                        <a:pt x="513" y="1640"/>
                        <a:pt x="512" y="1639"/>
                      </a:cubicBezTo>
                      <a:cubicBezTo>
                        <a:pt x="458" y="1585"/>
                        <a:pt x="996" y="214"/>
                        <a:pt x="969" y="106"/>
                      </a:cubicBezTo>
                      <a:cubicBezTo>
                        <a:pt x="951" y="53"/>
                        <a:pt x="922" y="1"/>
                        <a:pt x="859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4722383" y="3349000"/>
                  <a:ext cx="836100" cy="57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44" h="22960" extrusionOk="0">
                      <a:moveTo>
                        <a:pt x="1183" y="1"/>
                      </a:moveTo>
                      <a:lnTo>
                        <a:pt x="0" y="915"/>
                      </a:lnTo>
                      <a:cubicBezTo>
                        <a:pt x="833" y="2474"/>
                        <a:pt x="7447" y="11803"/>
                        <a:pt x="8200" y="12206"/>
                      </a:cubicBezTo>
                      <a:cubicBezTo>
                        <a:pt x="8312" y="12269"/>
                        <a:pt x="8494" y="12295"/>
                        <a:pt x="8722" y="12295"/>
                      </a:cubicBezTo>
                      <a:cubicBezTo>
                        <a:pt x="9969" y="12295"/>
                        <a:pt x="12582" y="11507"/>
                        <a:pt x="12582" y="11507"/>
                      </a:cubicBezTo>
                      <a:lnTo>
                        <a:pt x="12582" y="11507"/>
                      </a:lnTo>
                      <a:cubicBezTo>
                        <a:pt x="12582" y="11507"/>
                        <a:pt x="12125" y="13309"/>
                        <a:pt x="12340" y="15916"/>
                      </a:cubicBezTo>
                      <a:cubicBezTo>
                        <a:pt x="12528" y="18551"/>
                        <a:pt x="11910" y="22126"/>
                        <a:pt x="11910" y="22126"/>
                      </a:cubicBezTo>
                      <a:cubicBezTo>
                        <a:pt x="11910" y="22126"/>
                        <a:pt x="12327" y="22101"/>
                        <a:pt x="12960" y="22101"/>
                      </a:cubicBezTo>
                      <a:cubicBezTo>
                        <a:pt x="13910" y="22101"/>
                        <a:pt x="15345" y="22159"/>
                        <a:pt x="16587" y="22449"/>
                      </a:cubicBezTo>
                      <a:cubicBezTo>
                        <a:pt x="18684" y="22960"/>
                        <a:pt x="20297" y="22960"/>
                        <a:pt x="20297" y="22960"/>
                      </a:cubicBezTo>
                      <a:cubicBezTo>
                        <a:pt x="20297" y="22960"/>
                        <a:pt x="20029" y="20083"/>
                        <a:pt x="20539" y="18121"/>
                      </a:cubicBezTo>
                      <a:cubicBezTo>
                        <a:pt x="21050" y="16158"/>
                        <a:pt x="20889" y="14035"/>
                        <a:pt x="20889" y="14034"/>
                      </a:cubicBezTo>
                      <a:lnTo>
                        <a:pt x="20889" y="14034"/>
                      </a:lnTo>
                      <a:cubicBezTo>
                        <a:pt x="20889" y="14035"/>
                        <a:pt x="22959" y="18981"/>
                        <a:pt x="24061" y="19008"/>
                      </a:cubicBezTo>
                      <a:cubicBezTo>
                        <a:pt x="24069" y="19008"/>
                        <a:pt x="24077" y="19008"/>
                        <a:pt x="24086" y="19008"/>
                      </a:cubicBezTo>
                      <a:cubicBezTo>
                        <a:pt x="25281" y="19008"/>
                        <a:pt x="33444" y="15298"/>
                        <a:pt x="33444" y="15298"/>
                      </a:cubicBezTo>
                      <a:cubicBezTo>
                        <a:pt x="33444" y="14626"/>
                        <a:pt x="32718" y="13765"/>
                        <a:pt x="32718" y="13765"/>
                      </a:cubicBezTo>
                      <a:cubicBezTo>
                        <a:pt x="32718" y="13765"/>
                        <a:pt x="25751" y="16528"/>
                        <a:pt x="24894" y="16528"/>
                      </a:cubicBezTo>
                      <a:cubicBezTo>
                        <a:pt x="24852" y="16528"/>
                        <a:pt x="24825" y="16521"/>
                        <a:pt x="24814" y="16508"/>
                      </a:cubicBezTo>
                      <a:cubicBezTo>
                        <a:pt x="24572" y="16185"/>
                        <a:pt x="22798" y="10324"/>
                        <a:pt x="22421" y="9894"/>
                      </a:cubicBezTo>
                      <a:cubicBezTo>
                        <a:pt x="22045" y="9437"/>
                        <a:pt x="19141" y="8174"/>
                        <a:pt x="19141" y="8174"/>
                      </a:cubicBezTo>
                      <a:lnTo>
                        <a:pt x="14786" y="7528"/>
                      </a:lnTo>
                      <a:cubicBezTo>
                        <a:pt x="12447" y="7663"/>
                        <a:pt x="8818" y="9115"/>
                        <a:pt x="8818" y="9115"/>
                      </a:cubicBezTo>
                      <a:cubicBezTo>
                        <a:pt x="7743" y="7313"/>
                        <a:pt x="1183" y="1"/>
                        <a:pt x="118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4837983" y="4968450"/>
                  <a:ext cx="238600" cy="6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4" h="2621" extrusionOk="0">
                      <a:moveTo>
                        <a:pt x="6839" y="0"/>
                      </a:moveTo>
                      <a:cubicBezTo>
                        <a:pt x="6594" y="0"/>
                        <a:pt x="6270" y="225"/>
                        <a:pt x="5565" y="578"/>
                      </a:cubicBezTo>
                      <a:cubicBezTo>
                        <a:pt x="4517" y="1089"/>
                        <a:pt x="1721" y="1788"/>
                        <a:pt x="860" y="1788"/>
                      </a:cubicBezTo>
                      <a:cubicBezTo>
                        <a:pt x="0" y="1788"/>
                        <a:pt x="27" y="2621"/>
                        <a:pt x="27" y="2621"/>
                      </a:cubicBezTo>
                      <a:lnTo>
                        <a:pt x="9517" y="2621"/>
                      </a:lnTo>
                      <a:cubicBezTo>
                        <a:pt x="9544" y="2003"/>
                        <a:pt x="9356" y="1142"/>
                        <a:pt x="9356" y="820"/>
                      </a:cubicBezTo>
                      <a:cubicBezTo>
                        <a:pt x="9356" y="534"/>
                        <a:pt x="9122" y="266"/>
                        <a:pt x="8831" y="266"/>
                      </a:cubicBezTo>
                      <a:cubicBezTo>
                        <a:pt x="8766" y="266"/>
                        <a:pt x="8699" y="280"/>
                        <a:pt x="8630" y="309"/>
                      </a:cubicBezTo>
                      <a:cubicBezTo>
                        <a:pt x="8442" y="403"/>
                        <a:pt x="8180" y="477"/>
                        <a:pt x="7917" y="477"/>
                      </a:cubicBezTo>
                      <a:cubicBezTo>
                        <a:pt x="7655" y="477"/>
                        <a:pt x="7393" y="403"/>
                        <a:pt x="7205" y="201"/>
                      </a:cubicBezTo>
                      <a:cubicBezTo>
                        <a:pt x="7075" y="62"/>
                        <a:pt x="6968" y="0"/>
                        <a:pt x="68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4838633" y="5020525"/>
                  <a:ext cx="237300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2" h="538" extrusionOk="0">
                      <a:moveTo>
                        <a:pt x="162" y="0"/>
                      </a:moveTo>
                      <a:cubicBezTo>
                        <a:pt x="1" y="242"/>
                        <a:pt x="1" y="538"/>
                        <a:pt x="1" y="538"/>
                      </a:cubicBezTo>
                      <a:lnTo>
                        <a:pt x="9491" y="538"/>
                      </a:lnTo>
                      <a:cubicBezTo>
                        <a:pt x="9491" y="377"/>
                        <a:pt x="9491" y="188"/>
                        <a:pt x="94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530908" y="4768325"/>
                  <a:ext cx="190225" cy="1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9" h="7750" extrusionOk="0">
                      <a:moveTo>
                        <a:pt x="5921" y="1"/>
                      </a:moveTo>
                      <a:cubicBezTo>
                        <a:pt x="5731" y="1"/>
                        <a:pt x="5536" y="94"/>
                        <a:pt x="5431" y="303"/>
                      </a:cubicBezTo>
                      <a:cubicBezTo>
                        <a:pt x="5277" y="636"/>
                        <a:pt x="4878" y="1166"/>
                        <a:pt x="4350" y="1166"/>
                      </a:cubicBezTo>
                      <a:cubicBezTo>
                        <a:pt x="4325" y="1166"/>
                        <a:pt x="4300" y="1165"/>
                        <a:pt x="4275" y="1163"/>
                      </a:cubicBezTo>
                      <a:cubicBezTo>
                        <a:pt x="4236" y="1159"/>
                        <a:pt x="4199" y="1157"/>
                        <a:pt x="4165" y="1157"/>
                      </a:cubicBezTo>
                      <a:cubicBezTo>
                        <a:pt x="3739" y="1157"/>
                        <a:pt x="3733" y="1486"/>
                        <a:pt x="3334" y="2507"/>
                      </a:cubicBezTo>
                      <a:cubicBezTo>
                        <a:pt x="2877" y="3636"/>
                        <a:pt x="1291" y="6002"/>
                        <a:pt x="646" y="6566"/>
                      </a:cubicBezTo>
                      <a:cubicBezTo>
                        <a:pt x="1" y="7158"/>
                        <a:pt x="565" y="7749"/>
                        <a:pt x="565" y="7749"/>
                      </a:cubicBezTo>
                      <a:lnTo>
                        <a:pt x="7609" y="1432"/>
                      </a:lnTo>
                      <a:cubicBezTo>
                        <a:pt x="7232" y="948"/>
                        <a:pt x="6533" y="410"/>
                        <a:pt x="6318" y="168"/>
                      </a:cubicBezTo>
                      <a:cubicBezTo>
                        <a:pt x="6223" y="60"/>
                        <a:pt x="6074" y="1"/>
                        <a:pt x="59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38983" y="4794700"/>
                  <a:ext cx="182150" cy="16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6" h="6695" extrusionOk="0">
                      <a:moveTo>
                        <a:pt x="6963" y="0"/>
                      </a:moveTo>
                      <a:lnTo>
                        <a:pt x="0" y="6210"/>
                      </a:lnTo>
                      <a:cubicBezTo>
                        <a:pt x="27" y="6479"/>
                        <a:pt x="242" y="6694"/>
                        <a:pt x="242" y="6694"/>
                      </a:cubicBezTo>
                      <a:lnTo>
                        <a:pt x="7286" y="377"/>
                      </a:lnTo>
                      <a:cubicBezTo>
                        <a:pt x="7205" y="242"/>
                        <a:pt x="7071" y="108"/>
                        <a:pt x="69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4717658" y="3237375"/>
                  <a:ext cx="11450" cy="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" h="1321" extrusionOk="0">
                      <a:moveTo>
                        <a:pt x="360" y="1"/>
                      </a:moveTo>
                      <a:cubicBezTo>
                        <a:pt x="264" y="1"/>
                        <a:pt x="26" y="188"/>
                        <a:pt x="1" y="541"/>
                      </a:cubicBezTo>
                      <a:lnTo>
                        <a:pt x="297" y="1320"/>
                      </a:lnTo>
                      <a:cubicBezTo>
                        <a:pt x="297" y="1320"/>
                        <a:pt x="458" y="514"/>
                        <a:pt x="458" y="326"/>
                      </a:cubicBezTo>
                      <a:cubicBezTo>
                        <a:pt x="458" y="164"/>
                        <a:pt x="458" y="3"/>
                        <a:pt x="377" y="3"/>
                      </a:cubicBezTo>
                      <a:cubicBezTo>
                        <a:pt x="372" y="1"/>
                        <a:pt x="366" y="1"/>
                        <a:pt x="360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186133" y="3449975"/>
                  <a:ext cx="30925" cy="3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1260" extrusionOk="0">
                      <a:moveTo>
                        <a:pt x="944" y="0"/>
                      </a:moveTo>
                      <a:cubicBezTo>
                        <a:pt x="801" y="0"/>
                        <a:pt x="645" y="48"/>
                        <a:pt x="645" y="48"/>
                      </a:cubicBezTo>
                      <a:lnTo>
                        <a:pt x="323" y="129"/>
                      </a:lnTo>
                      <a:lnTo>
                        <a:pt x="0" y="1124"/>
                      </a:lnTo>
                      <a:cubicBezTo>
                        <a:pt x="0" y="1124"/>
                        <a:pt x="61" y="1260"/>
                        <a:pt x="250" y="1260"/>
                      </a:cubicBezTo>
                      <a:cubicBezTo>
                        <a:pt x="313" y="1260"/>
                        <a:pt x="390" y="1245"/>
                        <a:pt x="484" y="1204"/>
                      </a:cubicBezTo>
                      <a:cubicBezTo>
                        <a:pt x="968" y="1016"/>
                        <a:pt x="1237" y="183"/>
                        <a:pt x="1129" y="48"/>
                      </a:cubicBezTo>
                      <a:cubicBezTo>
                        <a:pt x="1084" y="12"/>
                        <a:pt x="1016" y="0"/>
                        <a:pt x="944" y="0"/>
                      </a:cubicBezTo>
                      <a:close/>
                    </a:path>
                  </a:pathLst>
                </a:custGeom>
                <a:solidFill>
                  <a:srgbClr val="C86B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090683" y="3481425"/>
                  <a:ext cx="110250" cy="1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0" h="4490" extrusionOk="0">
                      <a:moveTo>
                        <a:pt x="3630" y="0"/>
                      </a:moveTo>
                      <a:lnTo>
                        <a:pt x="1237" y="645"/>
                      </a:lnTo>
                      <a:cubicBezTo>
                        <a:pt x="1281" y="2099"/>
                        <a:pt x="483" y="2239"/>
                        <a:pt x="174" y="2239"/>
                      </a:cubicBezTo>
                      <a:cubicBezTo>
                        <a:pt x="100" y="2239"/>
                        <a:pt x="54" y="2231"/>
                        <a:pt x="54" y="2231"/>
                      </a:cubicBezTo>
                      <a:lnTo>
                        <a:pt x="54" y="2231"/>
                      </a:lnTo>
                      <a:cubicBezTo>
                        <a:pt x="0" y="2850"/>
                        <a:pt x="1855" y="4490"/>
                        <a:pt x="1855" y="4490"/>
                      </a:cubicBezTo>
                      <a:cubicBezTo>
                        <a:pt x="3200" y="4409"/>
                        <a:pt x="4409" y="2877"/>
                        <a:pt x="4409" y="2877"/>
                      </a:cubicBezTo>
                      <a:cubicBezTo>
                        <a:pt x="4409" y="2877"/>
                        <a:pt x="3657" y="2688"/>
                        <a:pt x="3522" y="2393"/>
                      </a:cubicBezTo>
                      <a:cubicBezTo>
                        <a:pt x="3361" y="2097"/>
                        <a:pt x="3630" y="0"/>
                        <a:pt x="3630" y="0"/>
                      </a:cubicBezTo>
                      <a:close/>
                    </a:path>
                  </a:pathLst>
                </a:custGeom>
                <a:solidFill>
                  <a:srgbClr val="C86B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094033" y="3402100"/>
                  <a:ext cx="110250" cy="1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0" h="4580" extrusionOk="0">
                      <a:moveTo>
                        <a:pt x="1426" y="1"/>
                      </a:moveTo>
                      <a:cubicBezTo>
                        <a:pt x="1238" y="216"/>
                        <a:pt x="1076" y="404"/>
                        <a:pt x="834" y="538"/>
                      </a:cubicBezTo>
                      <a:cubicBezTo>
                        <a:pt x="673" y="659"/>
                        <a:pt x="527" y="674"/>
                        <a:pt x="350" y="674"/>
                      </a:cubicBezTo>
                      <a:cubicBezTo>
                        <a:pt x="292" y="674"/>
                        <a:pt x="229" y="673"/>
                        <a:pt x="162" y="673"/>
                      </a:cubicBezTo>
                      <a:cubicBezTo>
                        <a:pt x="162" y="673"/>
                        <a:pt x="1" y="3953"/>
                        <a:pt x="1695" y="4517"/>
                      </a:cubicBezTo>
                      <a:cubicBezTo>
                        <a:pt x="1821" y="4560"/>
                        <a:pt x="1944" y="4580"/>
                        <a:pt x="2063" y="4580"/>
                      </a:cubicBezTo>
                      <a:cubicBezTo>
                        <a:pt x="3514" y="4580"/>
                        <a:pt x="4410" y="1641"/>
                        <a:pt x="4410" y="1641"/>
                      </a:cubicBezTo>
                      <a:cubicBezTo>
                        <a:pt x="4195" y="1641"/>
                        <a:pt x="3899" y="1641"/>
                        <a:pt x="3738" y="1533"/>
                      </a:cubicBezTo>
                      <a:cubicBezTo>
                        <a:pt x="3657" y="1479"/>
                        <a:pt x="3603" y="1399"/>
                        <a:pt x="3576" y="1345"/>
                      </a:cubicBezTo>
                      <a:cubicBezTo>
                        <a:pt x="3388" y="1076"/>
                        <a:pt x="3227" y="780"/>
                        <a:pt x="3119" y="458"/>
                      </a:cubicBezTo>
                      <a:cubicBezTo>
                        <a:pt x="2953" y="485"/>
                        <a:pt x="2781" y="504"/>
                        <a:pt x="2611" y="504"/>
                      </a:cubicBezTo>
                      <a:cubicBezTo>
                        <a:pt x="2286" y="504"/>
                        <a:pt x="1969" y="437"/>
                        <a:pt x="1721" y="243"/>
                      </a:cubicBezTo>
                      <a:cubicBezTo>
                        <a:pt x="1614" y="189"/>
                        <a:pt x="1506" y="108"/>
                        <a:pt x="1426" y="1"/>
                      </a:cubicBezTo>
                      <a:close/>
                    </a:path>
                  </a:pathLst>
                </a:custGeom>
                <a:solidFill>
                  <a:srgbClr val="FF79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5EB35A1-3462-05EE-4F01-0E703C4E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77290" y="186501"/>
            <a:ext cx="7920412" cy="876755"/>
          </a:xfrm>
        </p:spPr>
        <p:txBody>
          <a:bodyPr/>
          <a:lstStyle/>
          <a:p>
            <a:r>
              <a:rPr lang="es-CO" b="0" i="0" dirty="0">
                <a:solidFill>
                  <a:srgbClr val="333333"/>
                </a:solidFill>
                <a:effectLst/>
                <a:latin typeface="Montserrat Black" panose="00000A00000000000000" pitchFamily="2" charset="0"/>
              </a:rPr>
              <a:t>Integración SAP </a:t>
            </a:r>
            <a:r>
              <a:rPr lang="es-CO" b="0" i="0" dirty="0" err="1">
                <a:solidFill>
                  <a:srgbClr val="333333"/>
                </a:solidFill>
                <a:effectLst/>
                <a:latin typeface="Montserrat Black" panose="00000A00000000000000" pitchFamily="2" charset="0"/>
              </a:rPr>
              <a:t>Build</a:t>
            </a:r>
            <a:r>
              <a:rPr lang="es-CO" b="0" i="0" dirty="0">
                <a:solidFill>
                  <a:srgbClr val="333333"/>
                </a:solidFill>
                <a:effectLst/>
                <a:latin typeface="Montserrat Black" panose="00000A00000000000000" pitchFamily="2" charset="0"/>
              </a:rPr>
              <a:t> con los canales de venta</a:t>
            </a:r>
            <a:br>
              <a:rPr lang="es-CO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EF2C2C-B969-0544-4FE6-C5381CBD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66" y="1265274"/>
            <a:ext cx="6411660" cy="34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0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6C112-C17E-E8DA-4818-84B435C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E320F-9E5F-C591-4695-ABF11160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9B87A0-6C76-4D37-A6F0-FE59E553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" y="832439"/>
            <a:ext cx="9039175" cy="347862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C3ED75EA-EC68-4FB2-7BB0-B8EFF8AF41BB}"/>
              </a:ext>
            </a:extLst>
          </p:cNvPr>
          <p:cNvSpPr txBox="1">
            <a:spLocks/>
          </p:cNvSpPr>
          <p:nvPr/>
        </p:nvSpPr>
        <p:spPr>
          <a:xfrm flipH="1">
            <a:off x="298555" y="260929"/>
            <a:ext cx="795231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2200" b="0" i="0" u="none" strike="noStrike" cap="non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None/>
              <a:defRPr sz="14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s-CO">
                <a:solidFill>
                  <a:srgbClr val="333333"/>
                </a:solidFill>
                <a:latin typeface="Montserrat Black" panose="00000A00000000000000" pitchFamily="2" charset="0"/>
              </a:rPr>
              <a:t>Integración SAP Build con los canales de venta</a:t>
            </a:r>
            <a:br>
              <a:rPr lang="es-CO">
                <a:solidFill>
                  <a:srgbClr val="333333"/>
                </a:solidFill>
                <a:latin typeface="-apple-system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820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64"/>
          <p:cNvSpPr txBox="1">
            <a:spLocks noGrp="1"/>
          </p:cNvSpPr>
          <p:nvPr>
            <p:ph type="title"/>
          </p:nvPr>
        </p:nvSpPr>
        <p:spPr>
          <a:xfrm>
            <a:off x="3943719" y="1393260"/>
            <a:ext cx="46110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r>
              <a:rPr lang="en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741" name="Google Shape;1741;p64"/>
          <p:cNvGrpSpPr/>
          <p:nvPr/>
        </p:nvGrpSpPr>
        <p:grpSpPr>
          <a:xfrm>
            <a:off x="918547" y="966561"/>
            <a:ext cx="2658279" cy="3810071"/>
            <a:chOff x="-347000" y="984725"/>
            <a:chExt cx="1321475" cy="1894050"/>
          </a:xfrm>
        </p:grpSpPr>
        <p:sp>
          <p:nvSpPr>
            <p:cNvPr id="1742" name="Google Shape;1742;p64"/>
            <p:cNvSpPr/>
            <p:nvPr/>
          </p:nvSpPr>
          <p:spPr>
            <a:xfrm>
              <a:off x="130200" y="1605175"/>
              <a:ext cx="231800" cy="47125"/>
            </a:xfrm>
            <a:custGeom>
              <a:avLst/>
              <a:gdLst/>
              <a:ahLst/>
              <a:cxnLst/>
              <a:rect l="l" t="t" r="r" b="b"/>
              <a:pathLst>
                <a:path w="9272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9271" y="1885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ADA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4"/>
            <p:cNvSpPr/>
            <p:nvPr/>
          </p:nvSpPr>
          <p:spPr>
            <a:xfrm>
              <a:off x="84625" y="984725"/>
              <a:ext cx="889850" cy="120075"/>
            </a:xfrm>
            <a:custGeom>
              <a:avLst/>
              <a:gdLst/>
              <a:ahLst/>
              <a:cxnLst/>
              <a:rect l="l" t="t" r="r" b="b"/>
              <a:pathLst>
                <a:path w="35594" h="4803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4803"/>
                  </a:lnTo>
                  <a:lnTo>
                    <a:pt x="35594" y="4803"/>
                  </a:lnTo>
                  <a:lnTo>
                    <a:pt x="35594" y="1520"/>
                  </a:lnTo>
                  <a:cubicBezTo>
                    <a:pt x="35594" y="669"/>
                    <a:pt x="34925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4"/>
            <p:cNvSpPr/>
            <p:nvPr/>
          </p:nvSpPr>
          <p:spPr>
            <a:xfrm>
              <a:off x="84625" y="1104775"/>
              <a:ext cx="889850" cy="769800"/>
            </a:xfrm>
            <a:custGeom>
              <a:avLst/>
              <a:gdLst/>
              <a:ahLst/>
              <a:cxnLst/>
              <a:rect l="l" t="t" r="r" b="b"/>
              <a:pathLst>
                <a:path w="35594" h="30792" extrusionOk="0">
                  <a:moveTo>
                    <a:pt x="1" y="1"/>
                  </a:moveTo>
                  <a:lnTo>
                    <a:pt x="1" y="29272"/>
                  </a:lnTo>
                  <a:cubicBezTo>
                    <a:pt x="1" y="30123"/>
                    <a:pt x="700" y="30792"/>
                    <a:pt x="1520" y="30792"/>
                  </a:cubicBezTo>
                  <a:lnTo>
                    <a:pt x="34074" y="30792"/>
                  </a:lnTo>
                  <a:cubicBezTo>
                    <a:pt x="34925" y="30792"/>
                    <a:pt x="35594" y="30123"/>
                    <a:pt x="35594" y="29272"/>
                  </a:cubicBezTo>
                  <a:lnTo>
                    <a:pt x="35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4"/>
            <p:cNvSpPr/>
            <p:nvPr/>
          </p:nvSpPr>
          <p:spPr>
            <a:xfrm>
              <a:off x="122625" y="1142775"/>
              <a:ext cx="813875" cy="693800"/>
            </a:xfrm>
            <a:custGeom>
              <a:avLst/>
              <a:gdLst/>
              <a:ahLst/>
              <a:cxnLst/>
              <a:rect l="l" t="t" r="r" b="b"/>
              <a:pathLst>
                <a:path w="32555" h="27752" extrusionOk="0">
                  <a:moveTo>
                    <a:pt x="0" y="1"/>
                  </a:moveTo>
                  <a:lnTo>
                    <a:pt x="0" y="27752"/>
                  </a:lnTo>
                  <a:lnTo>
                    <a:pt x="32554" y="27752"/>
                  </a:lnTo>
                  <a:lnTo>
                    <a:pt x="32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4"/>
            <p:cNvSpPr/>
            <p:nvPr/>
          </p:nvSpPr>
          <p:spPr>
            <a:xfrm>
              <a:off x="124150" y="1015125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cubicBezTo>
                    <a:pt x="486" y="0"/>
                    <a:pt x="0" y="487"/>
                    <a:pt x="0" y="1094"/>
                  </a:cubicBezTo>
                  <a:cubicBezTo>
                    <a:pt x="0" y="1702"/>
                    <a:pt x="486" y="2189"/>
                    <a:pt x="1094" y="2189"/>
                  </a:cubicBezTo>
                  <a:cubicBezTo>
                    <a:pt x="1702" y="2189"/>
                    <a:pt x="2189" y="1702"/>
                    <a:pt x="2189" y="1094"/>
                  </a:cubicBezTo>
                  <a:cubicBezTo>
                    <a:pt x="2189" y="48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4"/>
            <p:cNvSpPr/>
            <p:nvPr/>
          </p:nvSpPr>
          <p:spPr>
            <a:xfrm>
              <a:off x="204700" y="1015125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0"/>
                  </a:moveTo>
                  <a:cubicBezTo>
                    <a:pt x="486" y="0"/>
                    <a:pt x="0" y="487"/>
                    <a:pt x="0" y="1094"/>
                  </a:cubicBezTo>
                  <a:cubicBezTo>
                    <a:pt x="0" y="1702"/>
                    <a:pt x="486" y="2189"/>
                    <a:pt x="1094" y="2189"/>
                  </a:cubicBezTo>
                  <a:cubicBezTo>
                    <a:pt x="1702" y="2189"/>
                    <a:pt x="2189" y="1702"/>
                    <a:pt x="2189" y="1094"/>
                  </a:cubicBezTo>
                  <a:cubicBezTo>
                    <a:pt x="2189" y="48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4"/>
            <p:cNvSpPr/>
            <p:nvPr/>
          </p:nvSpPr>
          <p:spPr>
            <a:xfrm>
              <a:off x="286000" y="1015125"/>
              <a:ext cx="53975" cy="54725"/>
            </a:xfrm>
            <a:custGeom>
              <a:avLst/>
              <a:gdLst/>
              <a:ahLst/>
              <a:cxnLst/>
              <a:rect l="l" t="t" r="r" b="b"/>
              <a:pathLst>
                <a:path w="2159" h="2189" extrusionOk="0">
                  <a:moveTo>
                    <a:pt x="1064" y="0"/>
                  </a:moveTo>
                  <a:cubicBezTo>
                    <a:pt x="487" y="0"/>
                    <a:pt x="0" y="487"/>
                    <a:pt x="0" y="1094"/>
                  </a:cubicBezTo>
                  <a:cubicBezTo>
                    <a:pt x="0" y="1702"/>
                    <a:pt x="487" y="2189"/>
                    <a:pt x="1064" y="2189"/>
                  </a:cubicBezTo>
                  <a:cubicBezTo>
                    <a:pt x="1672" y="2189"/>
                    <a:pt x="2159" y="1702"/>
                    <a:pt x="2159" y="1094"/>
                  </a:cubicBezTo>
                  <a:cubicBezTo>
                    <a:pt x="2159" y="487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4"/>
            <p:cNvSpPr/>
            <p:nvPr/>
          </p:nvSpPr>
          <p:spPr>
            <a:xfrm>
              <a:off x="176575" y="1392025"/>
              <a:ext cx="64625" cy="100325"/>
            </a:xfrm>
            <a:custGeom>
              <a:avLst/>
              <a:gdLst/>
              <a:ahLst/>
              <a:cxnLst/>
              <a:rect l="l" t="t" r="r" b="b"/>
              <a:pathLst>
                <a:path w="2585" h="4013" extrusionOk="0">
                  <a:moveTo>
                    <a:pt x="0" y="0"/>
                  </a:moveTo>
                  <a:lnTo>
                    <a:pt x="0" y="4013"/>
                  </a:lnTo>
                  <a:lnTo>
                    <a:pt x="2584" y="4013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4"/>
            <p:cNvSpPr/>
            <p:nvPr/>
          </p:nvSpPr>
          <p:spPr>
            <a:xfrm>
              <a:off x="176575" y="1199000"/>
              <a:ext cx="64625" cy="192300"/>
            </a:xfrm>
            <a:custGeom>
              <a:avLst/>
              <a:gdLst/>
              <a:ahLst/>
              <a:cxnLst/>
              <a:rect l="l" t="t" r="r" b="b"/>
              <a:pathLst>
                <a:path w="2585" h="7692" extrusionOk="0">
                  <a:moveTo>
                    <a:pt x="0" y="1"/>
                  </a:moveTo>
                  <a:lnTo>
                    <a:pt x="0" y="7691"/>
                  </a:lnTo>
                  <a:lnTo>
                    <a:pt x="2584" y="7691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4"/>
            <p:cNvSpPr/>
            <p:nvPr/>
          </p:nvSpPr>
          <p:spPr>
            <a:xfrm>
              <a:off x="283725" y="1332000"/>
              <a:ext cx="63850" cy="160350"/>
            </a:xfrm>
            <a:custGeom>
              <a:avLst/>
              <a:gdLst/>
              <a:ahLst/>
              <a:cxnLst/>
              <a:rect l="l" t="t" r="r" b="b"/>
              <a:pathLst>
                <a:path w="2554" h="6414" extrusionOk="0">
                  <a:moveTo>
                    <a:pt x="0" y="0"/>
                  </a:moveTo>
                  <a:lnTo>
                    <a:pt x="0" y="6414"/>
                  </a:lnTo>
                  <a:lnTo>
                    <a:pt x="2553" y="6414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4"/>
            <p:cNvSpPr/>
            <p:nvPr/>
          </p:nvSpPr>
          <p:spPr>
            <a:xfrm>
              <a:off x="283725" y="1199000"/>
              <a:ext cx="63850" cy="133025"/>
            </a:xfrm>
            <a:custGeom>
              <a:avLst/>
              <a:gdLst/>
              <a:ahLst/>
              <a:cxnLst/>
              <a:rect l="l" t="t" r="r" b="b"/>
              <a:pathLst>
                <a:path w="2554" h="5321" extrusionOk="0">
                  <a:moveTo>
                    <a:pt x="0" y="1"/>
                  </a:moveTo>
                  <a:lnTo>
                    <a:pt x="0" y="5320"/>
                  </a:lnTo>
                  <a:lnTo>
                    <a:pt x="2553" y="5320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4"/>
            <p:cNvSpPr/>
            <p:nvPr/>
          </p:nvSpPr>
          <p:spPr>
            <a:xfrm>
              <a:off x="390875" y="1260575"/>
              <a:ext cx="63850" cy="232550"/>
            </a:xfrm>
            <a:custGeom>
              <a:avLst/>
              <a:gdLst/>
              <a:ahLst/>
              <a:cxnLst/>
              <a:rect l="l" t="t" r="r" b="b"/>
              <a:pathLst>
                <a:path w="2554" h="9302" extrusionOk="0">
                  <a:moveTo>
                    <a:pt x="0" y="0"/>
                  </a:moveTo>
                  <a:lnTo>
                    <a:pt x="0" y="9301"/>
                  </a:lnTo>
                  <a:lnTo>
                    <a:pt x="2553" y="9301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4"/>
            <p:cNvSpPr/>
            <p:nvPr/>
          </p:nvSpPr>
          <p:spPr>
            <a:xfrm>
              <a:off x="390875" y="1199000"/>
              <a:ext cx="63850" cy="61600"/>
            </a:xfrm>
            <a:custGeom>
              <a:avLst/>
              <a:gdLst/>
              <a:ahLst/>
              <a:cxnLst/>
              <a:rect l="l" t="t" r="r" b="b"/>
              <a:pathLst>
                <a:path w="2554" h="2464" extrusionOk="0">
                  <a:moveTo>
                    <a:pt x="0" y="1"/>
                  </a:moveTo>
                  <a:lnTo>
                    <a:pt x="0" y="2463"/>
                  </a:lnTo>
                  <a:lnTo>
                    <a:pt x="2553" y="246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4"/>
            <p:cNvSpPr/>
            <p:nvPr/>
          </p:nvSpPr>
          <p:spPr>
            <a:xfrm>
              <a:off x="497250" y="1199000"/>
              <a:ext cx="64625" cy="104900"/>
            </a:xfrm>
            <a:custGeom>
              <a:avLst/>
              <a:gdLst/>
              <a:ahLst/>
              <a:cxnLst/>
              <a:rect l="l" t="t" r="r" b="b"/>
              <a:pathLst>
                <a:path w="2585" h="4196" extrusionOk="0">
                  <a:moveTo>
                    <a:pt x="0" y="1"/>
                  </a:moveTo>
                  <a:lnTo>
                    <a:pt x="0" y="4196"/>
                  </a:lnTo>
                  <a:lnTo>
                    <a:pt x="2584" y="41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4"/>
            <p:cNvSpPr/>
            <p:nvPr/>
          </p:nvSpPr>
          <p:spPr>
            <a:xfrm>
              <a:off x="497250" y="1303875"/>
              <a:ext cx="64625" cy="188475"/>
            </a:xfrm>
            <a:custGeom>
              <a:avLst/>
              <a:gdLst/>
              <a:ahLst/>
              <a:cxnLst/>
              <a:rect l="l" t="t" r="r" b="b"/>
              <a:pathLst>
                <a:path w="2585" h="7539" extrusionOk="0">
                  <a:moveTo>
                    <a:pt x="0" y="1"/>
                  </a:moveTo>
                  <a:lnTo>
                    <a:pt x="0" y="7539"/>
                  </a:lnTo>
                  <a:lnTo>
                    <a:pt x="2584" y="75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4"/>
            <p:cNvSpPr/>
            <p:nvPr/>
          </p:nvSpPr>
          <p:spPr>
            <a:xfrm>
              <a:off x="604400" y="1199000"/>
              <a:ext cx="63850" cy="44100"/>
            </a:xfrm>
            <a:custGeom>
              <a:avLst/>
              <a:gdLst/>
              <a:ahLst/>
              <a:cxnLst/>
              <a:rect l="l" t="t" r="r" b="b"/>
              <a:pathLst>
                <a:path w="2554" h="1764" extrusionOk="0">
                  <a:moveTo>
                    <a:pt x="0" y="1"/>
                  </a:moveTo>
                  <a:lnTo>
                    <a:pt x="0" y="1764"/>
                  </a:lnTo>
                  <a:lnTo>
                    <a:pt x="2553" y="1764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4"/>
            <p:cNvSpPr/>
            <p:nvPr/>
          </p:nvSpPr>
          <p:spPr>
            <a:xfrm>
              <a:off x="604400" y="1243075"/>
              <a:ext cx="63850" cy="249275"/>
            </a:xfrm>
            <a:custGeom>
              <a:avLst/>
              <a:gdLst/>
              <a:ahLst/>
              <a:cxnLst/>
              <a:rect l="l" t="t" r="r" b="b"/>
              <a:pathLst>
                <a:path w="2554" h="9971" extrusionOk="0">
                  <a:moveTo>
                    <a:pt x="0" y="1"/>
                  </a:moveTo>
                  <a:lnTo>
                    <a:pt x="0" y="9971"/>
                  </a:lnTo>
                  <a:lnTo>
                    <a:pt x="2553" y="9971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4"/>
            <p:cNvSpPr/>
            <p:nvPr/>
          </p:nvSpPr>
          <p:spPr>
            <a:xfrm>
              <a:off x="711550" y="1199000"/>
              <a:ext cx="63850" cy="145175"/>
            </a:xfrm>
            <a:custGeom>
              <a:avLst/>
              <a:gdLst/>
              <a:ahLst/>
              <a:cxnLst/>
              <a:rect l="l" t="t" r="r" b="b"/>
              <a:pathLst>
                <a:path w="2554" h="5807" extrusionOk="0">
                  <a:moveTo>
                    <a:pt x="0" y="1"/>
                  </a:moveTo>
                  <a:lnTo>
                    <a:pt x="0" y="5807"/>
                  </a:lnTo>
                  <a:lnTo>
                    <a:pt x="2553" y="5807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4"/>
            <p:cNvSpPr/>
            <p:nvPr/>
          </p:nvSpPr>
          <p:spPr>
            <a:xfrm>
              <a:off x="711550" y="1344150"/>
              <a:ext cx="63850" cy="148200"/>
            </a:xfrm>
            <a:custGeom>
              <a:avLst/>
              <a:gdLst/>
              <a:ahLst/>
              <a:cxnLst/>
              <a:rect l="l" t="t" r="r" b="b"/>
              <a:pathLst>
                <a:path w="2554" h="5928" extrusionOk="0">
                  <a:moveTo>
                    <a:pt x="0" y="1"/>
                  </a:moveTo>
                  <a:lnTo>
                    <a:pt x="0" y="5928"/>
                  </a:lnTo>
                  <a:lnTo>
                    <a:pt x="2553" y="5928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4"/>
            <p:cNvSpPr/>
            <p:nvPr/>
          </p:nvSpPr>
          <p:spPr>
            <a:xfrm>
              <a:off x="817925" y="1281850"/>
              <a:ext cx="64625" cy="211275"/>
            </a:xfrm>
            <a:custGeom>
              <a:avLst/>
              <a:gdLst/>
              <a:ahLst/>
              <a:cxnLst/>
              <a:rect l="l" t="t" r="r" b="b"/>
              <a:pathLst>
                <a:path w="2585" h="8451" extrusionOk="0">
                  <a:moveTo>
                    <a:pt x="0" y="0"/>
                  </a:moveTo>
                  <a:lnTo>
                    <a:pt x="0" y="8450"/>
                  </a:lnTo>
                  <a:lnTo>
                    <a:pt x="2584" y="8450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4"/>
            <p:cNvSpPr/>
            <p:nvPr/>
          </p:nvSpPr>
          <p:spPr>
            <a:xfrm>
              <a:off x="817925" y="1199000"/>
              <a:ext cx="64625" cy="82875"/>
            </a:xfrm>
            <a:custGeom>
              <a:avLst/>
              <a:gdLst/>
              <a:ahLst/>
              <a:cxnLst/>
              <a:rect l="l" t="t" r="r" b="b"/>
              <a:pathLst>
                <a:path w="2585" h="3315" extrusionOk="0">
                  <a:moveTo>
                    <a:pt x="0" y="1"/>
                  </a:moveTo>
                  <a:lnTo>
                    <a:pt x="0" y="3314"/>
                  </a:lnTo>
                  <a:lnTo>
                    <a:pt x="2584" y="3314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4"/>
            <p:cNvSpPr/>
            <p:nvPr/>
          </p:nvSpPr>
          <p:spPr>
            <a:xfrm>
              <a:off x="178850" y="1538675"/>
              <a:ext cx="400500" cy="39550"/>
            </a:xfrm>
            <a:custGeom>
              <a:avLst/>
              <a:gdLst/>
              <a:ahLst/>
              <a:cxnLst/>
              <a:rect l="l" t="t" r="r" b="b"/>
              <a:pathLst>
                <a:path w="16020" h="1582" extrusionOk="0">
                  <a:moveTo>
                    <a:pt x="1" y="1"/>
                  </a:moveTo>
                  <a:lnTo>
                    <a:pt x="1" y="1581"/>
                  </a:lnTo>
                  <a:lnTo>
                    <a:pt x="16019" y="1581"/>
                  </a:lnTo>
                  <a:lnTo>
                    <a:pt x="160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4"/>
            <p:cNvSpPr/>
            <p:nvPr/>
          </p:nvSpPr>
          <p:spPr>
            <a:xfrm>
              <a:off x="283725" y="1613150"/>
              <a:ext cx="598825" cy="27375"/>
            </a:xfrm>
            <a:custGeom>
              <a:avLst/>
              <a:gdLst/>
              <a:ahLst/>
              <a:cxnLst/>
              <a:rect l="l" t="t" r="r" b="b"/>
              <a:pathLst>
                <a:path w="23953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23952" y="1095"/>
                  </a:lnTo>
                  <a:lnTo>
                    <a:pt x="23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4"/>
            <p:cNvSpPr/>
            <p:nvPr/>
          </p:nvSpPr>
          <p:spPr>
            <a:xfrm>
              <a:off x="283725" y="1662550"/>
              <a:ext cx="212800" cy="27375"/>
            </a:xfrm>
            <a:custGeom>
              <a:avLst/>
              <a:gdLst/>
              <a:ahLst/>
              <a:cxnLst/>
              <a:rect l="l" t="t" r="r" b="b"/>
              <a:pathLst>
                <a:path w="8512" h="1095" extrusionOk="0">
                  <a:moveTo>
                    <a:pt x="0" y="0"/>
                  </a:moveTo>
                  <a:lnTo>
                    <a:pt x="0" y="1095"/>
                  </a:lnTo>
                  <a:lnTo>
                    <a:pt x="8511" y="1095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4"/>
            <p:cNvSpPr/>
            <p:nvPr/>
          </p:nvSpPr>
          <p:spPr>
            <a:xfrm>
              <a:off x="283725" y="1727125"/>
              <a:ext cx="598825" cy="27400"/>
            </a:xfrm>
            <a:custGeom>
              <a:avLst/>
              <a:gdLst/>
              <a:ahLst/>
              <a:cxnLst/>
              <a:rect l="l" t="t" r="r" b="b"/>
              <a:pathLst>
                <a:path w="23953" h="1096" extrusionOk="0">
                  <a:moveTo>
                    <a:pt x="0" y="1"/>
                  </a:moveTo>
                  <a:lnTo>
                    <a:pt x="0" y="1095"/>
                  </a:lnTo>
                  <a:lnTo>
                    <a:pt x="23952" y="1095"/>
                  </a:lnTo>
                  <a:lnTo>
                    <a:pt x="23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4"/>
            <p:cNvSpPr/>
            <p:nvPr/>
          </p:nvSpPr>
          <p:spPr>
            <a:xfrm>
              <a:off x="283725" y="1776525"/>
              <a:ext cx="419475" cy="27375"/>
            </a:xfrm>
            <a:custGeom>
              <a:avLst/>
              <a:gdLst/>
              <a:ahLst/>
              <a:cxnLst/>
              <a:rect l="l" t="t" r="r" b="b"/>
              <a:pathLst>
                <a:path w="16779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16779" y="1095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4"/>
            <p:cNvSpPr/>
            <p:nvPr/>
          </p:nvSpPr>
          <p:spPr>
            <a:xfrm>
              <a:off x="178850" y="1613150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rgbClr val="ADA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4"/>
            <p:cNvSpPr/>
            <p:nvPr/>
          </p:nvSpPr>
          <p:spPr>
            <a:xfrm>
              <a:off x="178850" y="1727125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4"/>
            <p:cNvSpPr/>
            <p:nvPr/>
          </p:nvSpPr>
          <p:spPr>
            <a:xfrm>
              <a:off x="-198075" y="1404550"/>
              <a:ext cx="120850" cy="88175"/>
            </a:xfrm>
            <a:custGeom>
              <a:avLst/>
              <a:gdLst/>
              <a:ahLst/>
              <a:cxnLst/>
              <a:rect l="l" t="t" r="r" b="b"/>
              <a:pathLst>
                <a:path w="4834" h="3527" extrusionOk="0">
                  <a:moveTo>
                    <a:pt x="1308" y="1"/>
                  </a:moveTo>
                  <a:lnTo>
                    <a:pt x="1" y="3527"/>
                  </a:lnTo>
                  <a:lnTo>
                    <a:pt x="4226" y="3527"/>
                  </a:lnTo>
                  <a:lnTo>
                    <a:pt x="4560" y="1551"/>
                  </a:lnTo>
                  <a:cubicBezTo>
                    <a:pt x="3891" y="1399"/>
                    <a:pt x="3253" y="973"/>
                    <a:pt x="2888" y="396"/>
                  </a:cubicBezTo>
                  <a:cubicBezTo>
                    <a:pt x="3496" y="396"/>
                    <a:pt x="4135" y="426"/>
                    <a:pt x="4773" y="457"/>
                  </a:cubicBezTo>
                  <a:lnTo>
                    <a:pt x="4834" y="1"/>
                  </a:lnTo>
                  <a:close/>
                </a:path>
              </a:pathLst>
            </a:custGeom>
            <a:solidFill>
              <a:srgbClr val="EAA0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4"/>
            <p:cNvSpPr/>
            <p:nvPr/>
          </p:nvSpPr>
          <p:spPr>
            <a:xfrm>
              <a:off x="-125875" y="1414425"/>
              <a:ext cx="47125" cy="28900"/>
            </a:xfrm>
            <a:custGeom>
              <a:avLst/>
              <a:gdLst/>
              <a:ahLst/>
              <a:cxnLst/>
              <a:rect l="l" t="t" r="r" b="b"/>
              <a:pathLst>
                <a:path w="1885" h="1156" extrusionOk="0">
                  <a:moveTo>
                    <a:pt x="0" y="1"/>
                  </a:moveTo>
                  <a:cubicBezTo>
                    <a:pt x="365" y="578"/>
                    <a:pt x="1003" y="1004"/>
                    <a:pt x="1672" y="1156"/>
                  </a:cubicBezTo>
                  <a:lnTo>
                    <a:pt x="1885" y="62"/>
                  </a:lnTo>
                  <a:cubicBezTo>
                    <a:pt x="1247" y="31"/>
                    <a:pt x="608" y="1"/>
                    <a:pt x="0" y="1"/>
                  </a:cubicBezTo>
                  <a:close/>
                </a:path>
              </a:pathLst>
            </a:custGeom>
            <a:solidFill>
              <a:srgbClr val="1E1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4"/>
            <p:cNvSpPr/>
            <p:nvPr/>
          </p:nvSpPr>
          <p:spPr>
            <a:xfrm>
              <a:off x="-1250" y="1429625"/>
              <a:ext cx="332850" cy="309300"/>
            </a:xfrm>
            <a:custGeom>
              <a:avLst/>
              <a:gdLst/>
              <a:ahLst/>
              <a:cxnLst/>
              <a:rect l="l" t="t" r="r" b="b"/>
              <a:pathLst>
                <a:path w="13314" h="12372" extrusionOk="0">
                  <a:moveTo>
                    <a:pt x="4316" y="1"/>
                  </a:moveTo>
                  <a:cubicBezTo>
                    <a:pt x="4073" y="1"/>
                    <a:pt x="3830" y="153"/>
                    <a:pt x="3769" y="396"/>
                  </a:cubicBezTo>
                  <a:lnTo>
                    <a:pt x="61" y="12007"/>
                  </a:lnTo>
                  <a:cubicBezTo>
                    <a:pt x="0" y="12190"/>
                    <a:pt x="122" y="12372"/>
                    <a:pt x="335" y="12372"/>
                  </a:cubicBezTo>
                  <a:lnTo>
                    <a:pt x="8997" y="12372"/>
                  </a:lnTo>
                  <a:cubicBezTo>
                    <a:pt x="9241" y="12372"/>
                    <a:pt x="9453" y="12220"/>
                    <a:pt x="9545" y="11977"/>
                  </a:cubicBezTo>
                  <a:lnTo>
                    <a:pt x="13253" y="366"/>
                  </a:lnTo>
                  <a:cubicBezTo>
                    <a:pt x="13314" y="183"/>
                    <a:pt x="13162" y="1"/>
                    <a:pt x="129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4"/>
            <p:cNvSpPr/>
            <p:nvPr/>
          </p:nvSpPr>
          <p:spPr>
            <a:xfrm>
              <a:off x="39775" y="1438000"/>
              <a:ext cx="259900" cy="262175"/>
            </a:xfrm>
            <a:custGeom>
              <a:avLst/>
              <a:gdLst/>
              <a:ahLst/>
              <a:cxnLst/>
              <a:rect l="l" t="t" r="r" b="b"/>
              <a:pathLst>
                <a:path w="10396" h="10487" extrusionOk="0">
                  <a:moveTo>
                    <a:pt x="3344" y="0"/>
                  </a:moveTo>
                  <a:lnTo>
                    <a:pt x="1" y="10487"/>
                  </a:lnTo>
                  <a:lnTo>
                    <a:pt x="7052" y="10487"/>
                  </a:lnTo>
                  <a:lnTo>
                    <a:pt x="10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4"/>
            <p:cNvSpPr/>
            <p:nvPr/>
          </p:nvSpPr>
          <p:spPr>
            <a:xfrm>
              <a:off x="167450" y="1417475"/>
              <a:ext cx="83600" cy="24350"/>
            </a:xfrm>
            <a:custGeom>
              <a:avLst/>
              <a:gdLst/>
              <a:ahLst/>
              <a:cxnLst/>
              <a:rect l="l" t="t" r="r" b="b"/>
              <a:pathLst>
                <a:path w="3344" h="974" extrusionOk="0">
                  <a:moveTo>
                    <a:pt x="304" y="1"/>
                  </a:moveTo>
                  <a:lnTo>
                    <a:pt x="0" y="973"/>
                  </a:lnTo>
                  <a:lnTo>
                    <a:pt x="3009" y="973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4"/>
            <p:cNvSpPr/>
            <p:nvPr/>
          </p:nvSpPr>
          <p:spPr>
            <a:xfrm>
              <a:off x="-302925" y="2028424"/>
              <a:ext cx="139825" cy="769821"/>
            </a:xfrm>
            <a:custGeom>
              <a:avLst/>
              <a:gdLst/>
              <a:ahLst/>
              <a:cxnLst/>
              <a:rect l="l" t="t" r="r" b="b"/>
              <a:pathLst>
                <a:path w="5593" h="19758" extrusionOk="0">
                  <a:moveTo>
                    <a:pt x="0" y="0"/>
                  </a:moveTo>
                  <a:lnTo>
                    <a:pt x="0" y="19757"/>
                  </a:lnTo>
                  <a:lnTo>
                    <a:pt x="4955" y="19757"/>
                  </a:lnTo>
                  <a:lnTo>
                    <a:pt x="5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4"/>
            <p:cNvSpPr/>
            <p:nvPr/>
          </p:nvSpPr>
          <p:spPr>
            <a:xfrm>
              <a:off x="-286975" y="2798200"/>
              <a:ext cx="221150" cy="66125"/>
            </a:xfrm>
            <a:custGeom>
              <a:avLst/>
              <a:gdLst/>
              <a:ahLst/>
              <a:cxnLst/>
              <a:rect l="l" t="t" r="r" b="b"/>
              <a:pathLst>
                <a:path w="8846" h="2645" extrusionOk="0">
                  <a:moveTo>
                    <a:pt x="548" y="0"/>
                  </a:moveTo>
                  <a:lnTo>
                    <a:pt x="0" y="2645"/>
                  </a:lnTo>
                  <a:lnTo>
                    <a:pt x="8846" y="2645"/>
                  </a:lnTo>
                  <a:cubicBezTo>
                    <a:pt x="8481" y="2098"/>
                    <a:pt x="7873" y="1763"/>
                    <a:pt x="7204" y="1763"/>
                  </a:cubicBezTo>
                  <a:cubicBezTo>
                    <a:pt x="6779" y="1763"/>
                    <a:pt x="6384" y="1611"/>
                    <a:pt x="6049" y="1338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4"/>
            <p:cNvSpPr/>
            <p:nvPr/>
          </p:nvSpPr>
          <p:spPr>
            <a:xfrm>
              <a:off x="-290025" y="2864300"/>
              <a:ext cx="230275" cy="14475"/>
            </a:xfrm>
            <a:custGeom>
              <a:avLst/>
              <a:gdLst/>
              <a:ahLst/>
              <a:cxnLst/>
              <a:rect l="l" t="t" r="r" b="b"/>
              <a:pathLst>
                <a:path w="9211" h="579" extrusionOk="0">
                  <a:moveTo>
                    <a:pt x="122" y="1"/>
                  </a:moveTo>
                  <a:lnTo>
                    <a:pt x="1" y="578"/>
                  </a:lnTo>
                  <a:lnTo>
                    <a:pt x="9211" y="578"/>
                  </a:lnTo>
                  <a:lnTo>
                    <a:pt x="9120" y="335"/>
                  </a:lnTo>
                  <a:cubicBezTo>
                    <a:pt x="9089" y="213"/>
                    <a:pt x="9028" y="92"/>
                    <a:pt x="8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4"/>
            <p:cNvSpPr/>
            <p:nvPr/>
          </p:nvSpPr>
          <p:spPr>
            <a:xfrm>
              <a:off x="-313575" y="2757150"/>
              <a:ext cx="145175" cy="41075"/>
            </a:xfrm>
            <a:custGeom>
              <a:avLst/>
              <a:gdLst/>
              <a:ahLst/>
              <a:cxnLst/>
              <a:rect l="l" t="t" r="r" b="b"/>
              <a:pathLst>
                <a:path w="5807" h="1643" extrusionOk="0">
                  <a:moveTo>
                    <a:pt x="1" y="1"/>
                  </a:moveTo>
                  <a:lnTo>
                    <a:pt x="1" y="1642"/>
                  </a:lnTo>
                  <a:lnTo>
                    <a:pt x="5806" y="1642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4"/>
            <p:cNvSpPr/>
            <p:nvPr/>
          </p:nvSpPr>
          <p:spPr>
            <a:xfrm>
              <a:off x="-119800" y="2028424"/>
              <a:ext cx="139850" cy="769821"/>
            </a:xfrm>
            <a:custGeom>
              <a:avLst/>
              <a:gdLst/>
              <a:ahLst/>
              <a:cxnLst/>
              <a:rect l="l" t="t" r="r" b="b"/>
              <a:pathLst>
                <a:path w="5594" h="19758" extrusionOk="0">
                  <a:moveTo>
                    <a:pt x="1" y="0"/>
                  </a:moveTo>
                  <a:lnTo>
                    <a:pt x="1" y="19757"/>
                  </a:lnTo>
                  <a:lnTo>
                    <a:pt x="4985" y="19757"/>
                  </a:lnTo>
                  <a:lnTo>
                    <a:pt x="5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4"/>
            <p:cNvSpPr/>
            <p:nvPr/>
          </p:nvSpPr>
          <p:spPr>
            <a:xfrm>
              <a:off x="-103850" y="2798200"/>
              <a:ext cx="221150" cy="66125"/>
            </a:xfrm>
            <a:custGeom>
              <a:avLst/>
              <a:gdLst/>
              <a:ahLst/>
              <a:cxnLst/>
              <a:rect l="l" t="t" r="r" b="b"/>
              <a:pathLst>
                <a:path w="8846" h="2645" extrusionOk="0">
                  <a:moveTo>
                    <a:pt x="548" y="0"/>
                  </a:moveTo>
                  <a:lnTo>
                    <a:pt x="1" y="2645"/>
                  </a:lnTo>
                  <a:lnTo>
                    <a:pt x="8846" y="2645"/>
                  </a:lnTo>
                  <a:cubicBezTo>
                    <a:pt x="8512" y="2098"/>
                    <a:pt x="7904" y="1763"/>
                    <a:pt x="7235" y="1763"/>
                  </a:cubicBezTo>
                  <a:cubicBezTo>
                    <a:pt x="6809" y="1763"/>
                    <a:pt x="6384" y="1611"/>
                    <a:pt x="6050" y="1338"/>
                  </a:cubicBezTo>
                  <a:lnTo>
                    <a:pt x="4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4"/>
            <p:cNvSpPr/>
            <p:nvPr/>
          </p:nvSpPr>
          <p:spPr>
            <a:xfrm>
              <a:off x="-106125" y="2864300"/>
              <a:ext cx="230275" cy="14475"/>
            </a:xfrm>
            <a:custGeom>
              <a:avLst/>
              <a:gdLst/>
              <a:ahLst/>
              <a:cxnLst/>
              <a:rect l="l" t="t" r="r" b="b"/>
              <a:pathLst>
                <a:path w="9211" h="579" extrusionOk="0">
                  <a:moveTo>
                    <a:pt x="122" y="1"/>
                  </a:moveTo>
                  <a:lnTo>
                    <a:pt x="1" y="578"/>
                  </a:lnTo>
                  <a:lnTo>
                    <a:pt x="9211" y="578"/>
                  </a:lnTo>
                  <a:lnTo>
                    <a:pt x="9119" y="335"/>
                  </a:lnTo>
                  <a:cubicBezTo>
                    <a:pt x="9059" y="213"/>
                    <a:pt x="8998" y="92"/>
                    <a:pt x="89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4"/>
            <p:cNvSpPr/>
            <p:nvPr/>
          </p:nvSpPr>
          <p:spPr>
            <a:xfrm>
              <a:off x="-129675" y="2757150"/>
              <a:ext cx="144400" cy="41075"/>
            </a:xfrm>
            <a:custGeom>
              <a:avLst/>
              <a:gdLst/>
              <a:ahLst/>
              <a:cxnLst/>
              <a:rect l="l" t="t" r="r" b="b"/>
              <a:pathLst>
                <a:path w="5776" h="1643" extrusionOk="0">
                  <a:moveTo>
                    <a:pt x="0" y="1"/>
                  </a:moveTo>
                  <a:lnTo>
                    <a:pt x="0" y="1642"/>
                  </a:lnTo>
                  <a:lnTo>
                    <a:pt x="5776" y="1642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4"/>
            <p:cNvSpPr/>
            <p:nvPr/>
          </p:nvSpPr>
          <p:spPr>
            <a:xfrm>
              <a:off x="-334100" y="1457000"/>
              <a:ext cx="438500" cy="797900"/>
            </a:xfrm>
            <a:custGeom>
              <a:avLst/>
              <a:gdLst/>
              <a:ahLst/>
              <a:cxnLst/>
              <a:rect l="l" t="t" r="r" b="b"/>
              <a:pathLst>
                <a:path w="17540" h="31916" extrusionOk="0">
                  <a:moveTo>
                    <a:pt x="5533" y="0"/>
                  </a:moveTo>
                  <a:cubicBezTo>
                    <a:pt x="2463" y="0"/>
                    <a:pt x="1" y="2493"/>
                    <a:pt x="1" y="5563"/>
                  </a:cubicBezTo>
                  <a:lnTo>
                    <a:pt x="1" y="31915"/>
                  </a:lnTo>
                  <a:lnTo>
                    <a:pt x="2676" y="31915"/>
                  </a:lnTo>
                  <a:lnTo>
                    <a:pt x="3983" y="25928"/>
                  </a:lnTo>
                  <a:lnTo>
                    <a:pt x="5290" y="31915"/>
                  </a:lnTo>
                  <a:lnTo>
                    <a:pt x="17539" y="31915"/>
                  </a:lnTo>
                  <a:lnTo>
                    <a:pt x="16384" y="3617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4"/>
            <p:cNvSpPr/>
            <p:nvPr/>
          </p:nvSpPr>
          <p:spPr>
            <a:xfrm>
              <a:off x="447075" y="1426600"/>
              <a:ext cx="122375" cy="132250"/>
            </a:xfrm>
            <a:custGeom>
              <a:avLst/>
              <a:gdLst/>
              <a:ahLst/>
              <a:cxnLst/>
              <a:rect l="l" t="t" r="r" b="b"/>
              <a:pathLst>
                <a:path w="4895" h="5290" extrusionOk="0">
                  <a:moveTo>
                    <a:pt x="4742" y="0"/>
                  </a:moveTo>
                  <a:lnTo>
                    <a:pt x="2068" y="1064"/>
                  </a:lnTo>
                  <a:cubicBezTo>
                    <a:pt x="1824" y="1186"/>
                    <a:pt x="1581" y="1338"/>
                    <a:pt x="1429" y="1581"/>
                  </a:cubicBezTo>
                  <a:lnTo>
                    <a:pt x="1" y="3496"/>
                  </a:lnTo>
                  <a:lnTo>
                    <a:pt x="1521" y="5289"/>
                  </a:lnTo>
                  <a:lnTo>
                    <a:pt x="3253" y="4499"/>
                  </a:lnTo>
                  <a:lnTo>
                    <a:pt x="4287" y="4803"/>
                  </a:lnTo>
                  <a:lnTo>
                    <a:pt x="4651" y="3283"/>
                  </a:lnTo>
                  <a:cubicBezTo>
                    <a:pt x="4712" y="3040"/>
                    <a:pt x="4651" y="2797"/>
                    <a:pt x="4469" y="2584"/>
                  </a:cubicBezTo>
                  <a:lnTo>
                    <a:pt x="3466" y="1459"/>
                  </a:lnTo>
                  <a:lnTo>
                    <a:pt x="4530" y="821"/>
                  </a:lnTo>
                  <a:cubicBezTo>
                    <a:pt x="4803" y="639"/>
                    <a:pt x="4894" y="274"/>
                    <a:pt x="4742" y="0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4"/>
            <p:cNvSpPr/>
            <p:nvPr/>
          </p:nvSpPr>
          <p:spPr>
            <a:xfrm>
              <a:off x="21550" y="1457000"/>
              <a:ext cx="472675" cy="273500"/>
            </a:xfrm>
            <a:custGeom>
              <a:avLst/>
              <a:gdLst/>
              <a:ahLst/>
              <a:cxnLst/>
              <a:rect l="l" t="t" r="r" b="b"/>
              <a:pathLst>
                <a:path w="18907" h="10940" extrusionOk="0">
                  <a:moveTo>
                    <a:pt x="0" y="0"/>
                  </a:moveTo>
                  <a:lnTo>
                    <a:pt x="486" y="4681"/>
                  </a:lnTo>
                  <a:lnTo>
                    <a:pt x="7477" y="10304"/>
                  </a:lnTo>
                  <a:cubicBezTo>
                    <a:pt x="7993" y="10726"/>
                    <a:pt x="8621" y="10939"/>
                    <a:pt x="9251" y="10939"/>
                  </a:cubicBezTo>
                  <a:cubicBezTo>
                    <a:pt x="9845" y="10939"/>
                    <a:pt x="10440" y="10749"/>
                    <a:pt x="10943" y="10365"/>
                  </a:cubicBezTo>
                  <a:lnTo>
                    <a:pt x="18906" y="4499"/>
                  </a:lnTo>
                  <a:lnTo>
                    <a:pt x="18845" y="4073"/>
                  </a:lnTo>
                  <a:cubicBezTo>
                    <a:pt x="18724" y="3040"/>
                    <a:pt x="17964" y="2158"/>
                    <a:pt x="16961" y="1885"/>
                  </a:cubicBezTo>
                  <a:lnTo>
                    <a:pt x="9180" y="7325"/>
                  </a:lnTo>
                  <a:lnTo>
                    <a:pt x="3374" y="1429"/>
                  </a:lnTo>
                  <a:cubicBezTo>
                    <a:pt x="2493" y="517"/>
                    <a:pt x="127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4"/>
            <p:cNvSpPr/>
            <p:nvPr/>
          </p:nvSpPr>
          <p:spPr>
            <a:xfrm>
              <a:off x="-234550" y="1184200"/>
              <a:ext cx="247000" cy="246975"/>
            </a:xfrm>
            <a:custGeom>
              <a:avLst/>
              <a:gdLst/>
              <a:ahLst/>
              <a:cxnLst/>
              <a:rect l="l" t="t" r="r" b="b"/>
              <a:pathLst>
                <a:path w="9880" h="9879" extrusionOk="0">
                  <a:moveTo>
                    <a:pt x="4925" y="0"/>
                  </a:moveTo>
                  <a:cubicBezTo>
                    <a:pt x="2189" y="0"/>
                    <a:pt x="1" y="2219"/>
                    <a:pt x="1" y="4924"/>
                  </a:cubicBezTo>
                  <a:cubicBezTo>
                    <a:pt x="1" y="7660"/>
                    <a:pt x="2189" y="9879"/>
                    <a:pt x="4925" y="9879"/>
                  </a:cubicBezTo>
                  <a:cubicBezTo>
                    <a:pt x="7661" y="9879"/>
                    <a:pt x="9879" y="7660"/>
                    <a:pt x="9879" y="4924"/>
                  </a:cubicBezTo>
                  <a:cubicBezTo>
                    <a:pt x="9879" y="2219"/>
                    <a:pt x="7661" y="0"/>
                    <a:pt x="4925" y="0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4"/>
            <p:cNvSpPr/>
            <p:nvPr/>
          </p:nvSpPr>
          <p:spPr>
            <a:xfrm>
              <a:off x="-347000" y="1140950"/>
              <a:ext cx="392875" cy="546600"/>
            </a:xfrm>
            <a:custGeom>
              <a:avLst/>
              <a:gdLst/>
              <a:ahLst/>
              <a:cxnLst/>
              <a:rect l="l" t="t" r="r" b="b"/>
              <a:pathLst>
                <a:path w="15715" h="21864" extrusionOk="0">
                  <a:moveTo>
                    <a:pt x="10136" y="0"/>
                  </a:moveTo>
                  <a:cubicBezTo>
                    <a:pt x="9959" y="0"/>
                    <a:pt x="9782" y="9"/>
                    <a:pt x="9605" y="28"/>
                  </a:cubicBezTo>
                  <a:cubicBezTo>
                    <a:pt x="8055" y="180"/>
                    <a:pt x="6596" y="1001"/>
                    <a:pt x="5684" y="2247"/>
                  </a:cubicBezTo>
                  <a:cubicBezTo>
                    <a:pt x="4316" y="4101"/>
                    <a:pt x="4256" y="6624"/>
                    <a:pt x="3253" y="8691"/>
                  </a:cubicBezTo>
                  <a:cubicBezTo>
                    <a:pt x="2523" y="10150"/>
                    <a:pt x="1338" y="11366"/>
                    <a:pt x="699" y="12885"/>
                  </a:cubicBezTo>
                  <a:cubicBezTo>
                    <a:pt x="61" y="14375"/>
                    <a:pt x="0" y="16138"/>
                    <a:pt x="547" y="17688"/>
                  </a:cubicBezTo>
                  <a:cubicBezTo>
                    <a:pt x="1307" y="19785"/>
                    <a:pt x="3222" y="21457"/>
                    <a:pt x="5441" y="21791"/>
                  </a:cubicBezTo>
                  <a:cubicBezTo>
                    <a:pt x="5744" y="21840"/>
                    <a:pt x="6051" y="21864"/>
                    <a:pt x="6358" y="21864"/>
                  </a:cubicBezTo>
                  <a:cubicBezTo>
                    <a:pt x="7596" y="21864"/>
                    <a:pt x="8838" y="21470"/>
                    <a:pt x="9788" y="20667"/>
                  </a:cubicBezTo>
                  <a:cubicBezTo>
                    <a:pt x="10973" y="19694"/>
                    <a:pt x="11642" y="18083"/>
                    <a:pt x="11459" y="16563"/>
                  </a:cubicBezTo>
                  <a:cubicBezTo>
                    <a:pt x="11277" y="15378"/>
                    <a:pt x="10639" y="14283"/>
                    <a:pt x="10608" y="13098"/>
                  </a:cubicBezTo>
                  <a:cubicBezTo>
                    <a:pt x="10548" y="11457"/>
                    <a:pt x="11672" y="10058"/>
                    <a:pt x="12675" y="8751"/>
                  </a:cubicBezTo>
                  <a:cubicBezTo>
                    <a:pt x="14438" y="6472"/>
                    <a:pt x="15715" y="3007"/>
                    <a:pt x="12888" y="879"/>
                  </a:cubicBezTo>
                  <a:cubicBezTo>
                    <a:pt x="12090" y="287"/>
                    <a:pt x="11117" y="0"/>
                    <a:pt x="10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/>
          <p:cNvSpPr/>
          <p:nvPr/>
        </p:nvSpPr>
        <p:spPr>
          <a:xfrm>
            <a:off x="4930986" y="3421144"/>
            <a:ext cx="3623733" cy="1110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0"/>
          <p:cNvSpPr txBox="1">
            <a:spLocks noGrp="1"/>
          </p:cNvSpPr>
          <p:nvPr>
            <p:ph type="title"/>
          </p:nvPr>
        </p:nvSpPr>
        <p:spPr>
          <a:xfrm>
            <a:off x="726141" y="23125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 Final</a:t>
            </a:r>
            <a:endParaRPr/>
          </a:p>
        </p:txBody>
      </p:sp>
      <p:sp>
        <p:nvSpPr>
          <p:cNvPr id="1315" name="Google Shape;1315;p50"/>
          <p:cNvSpPr txBox="1"/>
          <p:nvPr/>
        </p:nvSpPr>
        <p:spPr>
          <a:xfrm>
            <a:off x="726141" y="844164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s-CO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</a:t>
            </a:r>
            <a:r>
              <a:rPr lang="en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ombre</a:t>
            </a:r>
            <a:endParaRPr sz="2200">
              <a:solidFill>
                <a:srgbClr val="558DA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6" name="Google Shape;1316;p50"/>
          <p:cNvSpPr txBox="1"/>
          <p:nvPr/>
        </p:nvSpPr>
        <p:spPr>
          <a:xfrm>
            <a:off x="736599" y="1140444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Maria Mónica Herreño</a:t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1317" name="Google Shape;1317;p50"/>
          <p:cNvSpPr txBox="1"/>
          <p:nvPr/>
        </p:nvSpPr>
        <p:spPr>
          <a:xfrm>
            <a:off x="733925" y="1677013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Edad</a:t>
            </a:r>
          </a:p>
        </p:txBody>
      </p:sp>
      <p:sp>
        <p:nvSpPr>
          <p:cNvPr id="1318" name="Google Shape;1318;p50"/>
          <p:cNvSpPr txBox="1"/>
          <p:nvPr/>
        </p:nvSpPr>
        <p:spPr>
          <a:xfrm>
            <a:off x="726141" y="2019362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35 años</a:t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1319" name="Google Shape;1319;p50"/>
          <p:cNvSpPr txBox="1"/>
          <p:nvPr/>
        </p:nvSpPr>
        <p:spPr>
          <a:xfrm>
            <a:off x="6820028" y="834788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Propósito </a:t>
            </a:r>
            <a:endParaRPr sz="2200">
              <a:solidFill>
                <a:srgbClr val="558DA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20" name="Google Shape;1320;p50"/>
          <p:cNvSpPr txBox="1"/>
          <p:nvPr/>
        </p:nvSpPr>
        <p:spPr>
          <a:xfrm>
            <a:off x="6145025" y="1206257"/>
            <a:ext cx="2670388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>
                <a:solidFill>
                  <a:srgbClr val="553E73"/>
                </a:solidFill>
                <a:latin typeface="Encode Sans Medium" panose="020B0604020202020204" charset="0"/>
              </a:rPr>
              <a:t>Cumplir con la meta de ventas de Hot </a:t>
            </a:r>
            <a:r>
              <a:rPr lang="es-CO" err="1">
                <a:solidFill>
                  <a:srgbClr val="553E73"/>
                </a:solidFill>
                <a:latin typeface="Encode Sans Medium" panose="020B0604020202020204" charset="0"/>
              </a:rPr>
              <a:t>Mode</a:t>
            </a:r>
            <a:r>
              <a:rPr lang="es-CO">
                <a:solidFill>
                  <a:srgbClr val="553E73"/>
                </a:solidFill>
                <a:latin typeface="Encode Sans Medium" panose="020B0604020202020204" charset="0"/>
              </a:rPr>
              <a:t> </a:t>
            </a:r>
          </a:p>
        </p:txBody>
      </p:sp>
      <p:sp>
        <p:nvSpPr>
          <p:cNvPr id="1321" name="Google Shape;1321;p50"/>
          <p:cNvSpPr txBox="1"/>
          <p:nvPr/>
        </p:nvSpPr>
        <p:spPr>
          <a:xfrm>
            <a:off x="6827525" y="1885313"/>
            <a:ext cx="231647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600">
                <a:solidFill>
                  <a:srgbClr val="558DA9"/>
                </a:solidFill>
                <a:latin typeface="Montserrat ExtraBold" panose="00000900000000000000" pitchFamily="2" charset="0"/>
              </a:rPr>
              <a:t>¿Qué me </a:t>
            </a:r>
            <a:r>
              <a:rPr lang="es-CO" sz="1800">
                <a:solidFill>
                  <a:srgbClr val="558DA9"/>
                </a:solidFill>
                <a:latin typeface="Montserrat ExtraBold"/>
              </a:rPr>
              <a:t>motiva?</a:t>
            </a:r>
          </a:p>
        </p:txBody>
      </p:sp>
      <p:sp>
        <p:nvSpPr>
          <p:cNvPr id="1322" name="Google Shape;1322;p50"/>
          <p:cNvSpPr txBox="1"/>
          <p:nvPr/>
        </p:nvSpPr>
        <p:spPr>
          <a:xfrm>
            <a:off x="6105454" y="2307118"/>
            <a:ext cx="284716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>
                <a:solidFill>
                  <a:srgbClr val="553E73"/>
                </a:solidFill>
                <a:latin typeface="Encode Sans Medium" panose="020B0604020202020204" charset="0"/>
              </a:rPr>
              <a:t>Brindar acompañamiento al cliente dura</a:t>
            </a:r>
            <a:r>
              <a:rPr lang="es-CO">
                <a:solidFill>
                  <a:srgbClr val="FFFFFF"/>
                </a:solidFill>
                <a:latin typeface="Encode Sans Medium" panose="020B0604020202020204" charset="0"/>
              </a:rPr>
              <a:t>nt</a:t>
            </a:r>
            <a:r>
              <a:rPr lang="es-CO">
                <a:solidFill>
                  <a:srgbClr val="553E73"/>
                </a:solidFill>
                <a:latin typeface="Encode Sans Medium" panose="020B0604020202020204" charset="0"/>
              </a:rPr>
              <a:t>e la venta para que se vuelva cliente frecuente y nos recomiende con sus conocidos</a:t>
            </a:r>
          </a:p>
        </p:txBody>
      </p:sp>
      <p:cxnSp>
        <p:nvCxnSpPr>
          <p:cNvPr id="1323" name="Google Shape;1323;p50"/>
          <p:cNvCxnSpPr>
            <a:stCxn id="1315" idx="3"/>
          </p:cNvCxnSpPr>
          <p:nvPr/>
        </p:nvCxnSpPr>
        <p:spPr>
          <a:xfrm>
            <a:off x="2385441" y="1071414"/>
            <a:ext cx="1648500" cy="303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4" name="Google Shape;1324;p50"/>
          <p:cNvCxnSpPr>
            <a:cxnSpLocks/>
          </p:cNvCxnSpPr>
          <p:nvPr/>
        </p:nvCxnSpPr>
        <p:spPr>
          <a:xfrm>
            <a:off x="2385441" y="1904263"/>
            <a:ext cx="1559700" cy="549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5" name="Google Shape;1325;p50"/>
          <p:cNvCxnSpPr>
            <a:cxnSpLocks/>
            <a:stCxn id="1321" idx="1"/>
          </p:cNvCxnSpPr>
          <p:nvPr/>
        </p:nvCxnSpPr>
        <p:spPr>
          <a:xfrm rot="10800000" flipV="1">
            <a:off x="5126837" y="2112563"/>
            <a:ext cx="1700689" cy="249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6" name="Google Shape;1326;p50"/>
          <p:cNvCxnSpPr>
            <a:cxnSpLocks/>
          </p:cNvCxnSpPr>
          <p:nvPr/>
        </p:nvCxnSpPr>
        <p:spPr>
          <a:xfrm flipH="1">
            <a:off x="5141831" y="1073582"/>
            <a:ext cx="1670700" cy="668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0" name="Google Shape;1315;p50">
            <a:extLst>
              <a:ext uri="{FF2B5EF4-FFF2-40B4-BE49-F238E27FC236}">
                <a16:creationId xmlns:a16="http://schemas.microsoft.com/office/drawing/2014/main" id="{486FCB57-B648-0242-3782-12462F4F411F}"/>
              </a:ext>
            </a:extLst>
          </p:cNvPr>
          <p:cNvSpPr txBox="1"/>
          <p:nvPr/>
        </p:nvSpPr>
        <p:spPr>
          <a:xfrm>
            <a:off x="726141" y="2444594"/>
            <a:ext cx="1878836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s-CO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Educación</a:t>
            </a:r>
            <a:endParaRPr sz="2200">
              <a:solidFill>
                <a:srgbClr val="558DA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" name="Google Shape;1316;p50">
            <a:extLst>
              <a:ext uri="{FF2B5EF4-FFF2-40B4-BE49-F238E27FC236}">
                <a16:creationId xmlns:a16="http://schemas.microsoft.com/office/drawing/2014/main" id="{6DFC0C56-166D-938C-1B26-56189D89BCA3}"/>
              </a:ext>
            </a:extLst>
          </p:cNvPr>
          <p:cNvSpPr txBox="1"/>
          <p:nvPr/>
        </p:nvSpPr>
        <p:spPr>
          <a:xfrm>
            <a:off x="736599" y="2740874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Pregrado terminado</a:t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62" name="Google Shape;1317;p50">
            <a:extLst>
              <a:ext uri="{FF2B5EF4-FFF2-40B4-BE49-F238E27FC236}">
                <a16:creationId xmlns:a16="http://schemas.microsoft.com/office/drawing/2014/main" id="{BAEFBA83-F3EF-23CC-0416-CDA3EB2A0B14}"/>
              </a:ext>
            </a:extLst>
          </p:cNvPr>
          <p:cNvSpPr txBox="1"/>
          <p:nvPr/>
        </p:nvSpPr>
        <p:spPr>
          <a:xfrm>
            <a:off x="733925" y="3250939"/>
            <a:ext cx="165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rgbClr val="558DA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Rol</a:t>
            </a:r>
          </a:p>
        </p:txBody>
      </p:sp>
      <p:sp>
        <p:nvSpPr>
          <p:cNvPr id="63" name="Google Shape;1318;p50">
            <a:extLst>
              <a:ext uri="{FF2B5EF4-FFF2-40B4-BE49-F238E27FC236}">
                <a16:creationId xmlns:a16="http://schemas.microsoft.com/office/drawing/2014/main" id="{A78DFA17-525C-0CFF-80AA-0F199145CD37}"/>
              </a:ext>
            </a:extLst>
          </p:cNvPr>
          <p:cNvSpPr txBox="1"/>
          <p:nvPr/>
        </p:nvSpPr>
        <p:spPr>
          <a:xfrm>
            <a:off x="726141" y="3593288"/>
            <a:ext cx="23418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Directora comercial(4 años en la compañia)</a:t>
            </a:r>
            <a:endParaRPr sz="1600" dirty="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cxnSp>
        <p:nvCxnSpPr>
          <p:cNvPr id="64" name="Google Shape;1324;p50">
            <a:extLst>
              <a:ext uri="{FF2B5EF4-FFF2-40B4-BE49-F238E27FC236}">
                <a16:creationId xmlns:a16="http://schemas.microsoft.com/office/drawing/2014/main" id="{2D600C60-57DE-D927-0840-9859A79E5137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604977" y="2671844"/>
            <a:ext cx="1340164" cy="4650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7" name="Google Shape;1324;p50">
            <a:extLst>
              <a:ext uri="{FF2B5EF4-FFF2-40B4-BE49-F238E27FC236}">
                <a16:creationId xmlns:a16="http://schemas.microsoft.com/office/drawing/2014/main" id="{D1C6257F-9F87-0147-A986-2E0C1B88A03C}"/>
              </a:ext>
            </a:extLst>
          </p:cNvPr>
          <p:cNvCxnSpPr>
            <a:cxnSpLocks/>
          </p:cNvCxnSpPr>
          <p:nvPr/>
        </p:nvCxnSpPr>
        <p:spPr>
          <a:xfrm flipV="1">
            <a:off x="2478169" y="3462386"/>
            <a:ext cx="902098" cy="16791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Imagen 2" descr="Imagen que contiene pasto, exterior, persona, mujer&#10;&#10;Descripción generada automáticamente">
            <a:extLst>
              <a:ext uri="{FF2B5EF4-FFF2-40B4-BE49-F238E27FC236}">
                <a16:creationId xmlns:a16="http://schemas.microsoft.com/office/drawing/2014/main" id="{CC5F28A9-30C4-BC5E-35E6-85DEB564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3" y="1140444"/>
            <a:ext cx="2501487" cy="267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4" name="Google Shape;1321;p50">
            <a:extLst>
              <a:ext uri="{FF2B5EF4-FFF2-40B4-BE49-F238E27FC236}">
                <a16:creationId xmlns:a16="http://schemas.microsoft.com/office/drawing/2014/main" id="{14635373-9059-CA55-0C2E-0561EE120B09}"/>
              </a:ext>
            </a:extLst>
          </p:cNvPr>
          <p:cNvSpPr txBox="1"/>
          <p:nvPr/>
        </p:nvSpPr>
        <p:spPr>
          <a:xfrm>
            <a:off x="6636139" y="3403047"/>
            <a:ext cx="231647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600">
                <a:solidFill>
                  <a:srgbClr val="558DA9"/>
                </a:solidFill>
                <a:latin typeface="Montserrat ExtraBold" panose="00000900000000000000" pitchFamily="2" charset="0"/>
              </a:rPr>
              <a:t>¿Qué me </a:t>
            </a:r>
            <a:r>
              <a:rPr lang="es-CO" sz="1800">
                <a:solidFill>
                  <a:srgbClr val="558DA9"/>
                </a:solidFill>
                <a:latin typeface="Montserrat ExtraBold"/>
              </a:rPr>
              <a:t>frustra?</a:t>
            </a:r>
          </a:p>
        </p:txBody>
      </p:sp>
      <p:cxnSp>
        <p:nvCxnSpPr>
          <p:cNvPr id="75" name="Google Shape;1325;p50">
            <a:extLst>
              <a:ext uri="{FF2B5EF4-FFF2-40B4-BE49-F238E27FC236}">
                <a16:creationId xmlns:a16="http://schemas.microsoft.com/office/drawing/2014/main" id="{CD9DA3FC-4699-2433-EAD6-50E8A70D1280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5712585" y="3546347"/>
            <a:ext cx="923555" cy="8395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5A672B-EB2F-B6A5-393F-5F032CF89D0D}"/>
              </a:ext>
            </a:extLst>
          </p:cNvPr>
          <p:cNvSpPr txBox="1"/>
          <p:nvPr/>
        </p:nvSpPr>
        <p:spPr>
          <a:xfrm>
            <a:off x="6105454" y="3843179"/>
            <a:ext cx="2847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rgbClr val="553E73"/>
                </a:solidFill>
                <a:latin typeface="Encode Sans Medium" panose="020B0604020202020204" charset="0"/>
              </a:rPr>
              <a:t>La falta de herramientas para realizar  acompañamiento durante el proceso</a:t>
            </a:r>
          </a:p>
          <a:p>
            <a:endParaRPr lang="es-CO">
              <a:solidFill>
                <a:srgbClr val="553E73"/>
              </a:solidFill>
              <a:latin typeface="Encode Sans Medium" panose="020B060402020202020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EEC331-C259-C100-1515-7022A2BCAB26}"/>
              </a:ext>
            </a:extLst>
          </p:cNvPr>
          <p:cNvSpPr txBox="1"/>
          <p:nvPr/>
        </p:nvSpPr>
        <p:spPr>
          <a:xfrm>
            <a:off x="3200400" y="404686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>
                <a:latin typeface="Encode Sans Medium"/>
              </a:rPr>
              <a:t>Entrevista por medio de zoom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9"/>
          <p:cNvSpPr txBox="1">
            <a:spLocks noGrp="1"/>
          </p:cNvSpPr>
          <p:nvPr>
            <p:ph type="title"/>
          </p:nvPr>
        </p:nvSpPr>
        <p:spPr>
          <a:xfrm flipH="1">
            <a:off x="3352662" y="2584344"/>
            <a:ext cx="5219136" cy="767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err="1"/>
              <a:t>Customer</a:t>
            </a:r>
            <a:r>
              <a:rPr lang="es-CO" sz="5400"/>
              <a:t> </a:t>
            </a:r>
            <a:r>
              <a:rPr lang="es-CO" sz="5400" err="1"/>
              <a:t>Jorney</a:t>
            </a:r>
            <a:r>
              <a:rPr lang="es-CO" sz="5400"/>
              <a:t> </a:t>
            </a:r>
            <a:r>
              <a:rPr lang="es-CO" sz="5400" err="1"/>
              <a:t>Map</a:t>
            </a:r>
            <a:endParaRPr lang="es-CO" sz="5400"/>
          </a:p>
        </p:txBody>
      </p:sp>
      <p:sp>
        <p:nvSpPr>
          <p:cNvPr id="1266" name="Google Shape;1266;p49"/>
          <p:cNvSpPr/>
          <p:nvPr/>
        </p:nvSpPr>
        <p:spPr>
          <a:xfrm rot="-1164422">
            <a:off x="1557768" y="1170104"/>
            <a:ext cx="567734" cy="318247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94;p43">
            <a:extLst>
              <a:ext uri="{FF2B5EF4-FFF2-40B4-BE49-F238E27FC236}">
                <a16:creationId xmlns:a16="http://schemas.microsoft.com/office/drawing/2014/main" id="{57626148-B8BC-4DFA-9CC0-936395545A54}"/>
              </a:ext>
            </a:extLst>
          </p:cNvPr>
          <p:cNvGrpSpPr/>
          <p:nvPr/>
        </p:nvGrpSpPr>
        <p:grpSpPr>
          <a:xfrm>
            <a:off x="572202" y="1052316"/>
            <a:ext cx="3283181" cy="3038867"/>
            <a:chOff x="839450" y="1276950"/>
            <a:chExt cx="3535625" cy="3272525"/>
          </a:xfrm>
        </p:grpSpPr>
        <p:sp>
          <p:nvSpPr>
            <p:cNvPr id="71" name="Google Shape;795;p43">
              <a:extLst>
                <a:ext uri="{FF2B5EF4-FFF2-40B4-BE49-F238E27FC236}">
                  <a16:creationId xmlns:a16="http://schemas.microsoft.com/office/drawing/2014/main" id="{E477D6B1-52BE-417D-90D0-C18D239BF378}"/>
                </a:ext>
              </a:extLst>
            </p:cNvPr>
            <p:cNvSpPr/>
            <p:nvPr/>
          </p:nvSpPr>
          <p:spPr>
            <a:xfrm>
              <a:off x="2376950" y="1276950"/>
              <a:ext cx="1028175" cy="2115575"/>
            </a:xfrm>
            <a:custGeom>
              <a:avLst/>
              <a:gdLst/>
              <a:ahLst/>
              <a:cxnLst/>
              <a:rect l="l" t="t" r="r" b="b"/>
              <a:pathLst>
                <a:path w="41127" h="84623" extrusionOk="0">
                  <a:moveTo>
                    <a:pt x="2037" y="1"/>
                  </a:moveTo>
                  <a:cubicBezTo>
                    <a:pt x="913" y="1"/>
                    <a:pt x="1" y="913"/>
                    <a:pt x="1" y="2007"/>
                  </a:cubicBezTo>
                  <a:lnTo>
                    <a:pt x="1" y="81887"/>
                  </a:lnTo>
                  <a:cubicBezTo>
                    <a:pt x="1" y="83406"/>
                    <a:pt x="1217" y="84622"/>
                    <a:pt x="2736" y="84622"/>
                  </a:cubicBezTo>
                  <a:lnTo>
                    <a:pt x="38391" y="84622"/>
                  </a:lnTo>
                  <a:cubicBezTo>
                    <a:pt x="39910" y="84622"/>
                    <a:pt x="41126" y="83406"/>
                    <a:pt x="41126" y="81887"/>
                  </a:cubicBezTo>
                  <a:lnTo>
                    <a:pt x="41126" y="2007"/>
                  </a:lnTo>
                  <a:cubicBezTo>
                    <a:pt x="41126" y="913"/>
                    <a:pt x="40214" y="1"/>
                    <a:pt x="39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96;p43">
              <a:extLst>
                <a:ext uri="{FF2B5EF4-FFF2-40B4-BE49-F238E27FC236}">
                  <a16:creationId xmlns:a16="http://schemas.microsoft.com/office/drawing/2014/main" id="{B7797CD9-87BF-4D7E-97C1-9C04AE6E6F1D}"/>
                </a:ext>
              </a:extLst>
            </p:cNvPr>
            <p:cNvSpPr/>
            <p:nvPr/>
          </p:nvSpPr>
          <p:spPr>
            <a:xfrm>
              <a:off x="2544125" y="2429700"/>
              <a:ext cx="729525" cy="44875"/>
            </a:xfrm>
            <a:custGeom>
              <a:avLst/>
              <a:gdLst/>
              <a:ahLst/>
              <a:cxnLst/>
              <a:rect l="l" t="t" r="r" b="b"/>
              <a:pathLst>
                <a:path w="29181" h="1795" extrusionOk="0">
                  <a:moveTo>
                    <a:pt x="882" y="1"/>
                  </a:moveTo>
                  <a:cubicBezTo>
                    <a:pt x="396" y="1"/>
                    <a:pt x="1" y="396"/>
                    <a:pt x="1" y="913"/>
                  </a:cubicBezTo>
                  <a:cubicBezTo>
                    <a:pt x="1" y="1399"/>
                    <a:pt x="396" y="1794"/>
                    <a:pt x="882" y="1794"/>
                  </a:cubicBezTo>
                  <a:lnTo>
                    <a:pt x="28269" y="1794"/>
                  </a:lnTo>
                  <a:cubicBezTo>
                    <a:pt x="28786" y="1794"/>
                    <a:pt x="29181" y="1399"/>
                    <a:pt x="29181" y="913"/>
                  </a:cubicBezTo>
                  <a:cubicBezTo>
                    <a:pt x="29181" y="396"/>
                    <a:pt x="28786" y="1"/>
                    <a:pt x="28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97;p43">
              <a:extLst>
                <a:ext uri="{FF2B5EF4-FFF2-40B4-BE49-F238E27FC236}">
                  <a16:creationId xmlns:a16="http://schemas.microsoft.com/office/drawing/2014/main" id="{0EA5AE30-ABE4-4D4E-9076-55C3AF245F55}"/>
                </a:ext>
              </a:extLst>
            </p:cNvPr>
            <p:cNvSpPr/>
            <p:nvPr/>
          </p:nvSpPr>
          <p:spPr>
            <a:xfrm>
              <a:off x="2544125" y="2572575"/>
              <a:ext cx="729525" cy="45625"/>
            </a:xfrm>
            <a:custGeom>
              <a:avLst/>
              <a:gdLst/>
              <a:ahLst/>
              <a:cxnLst/>
              <a:rect l="l" t="t" r="r" b="b"/>
              <a:pathLst>
                <a:path w="29181" h="1825" extrusionOk="0">
                  <a:moveTo>
                    <a:pt x="882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429"/>
                    <a:pt x="396" y="1824"/>
                    <a:pt x="882" y="1824"/>
                  </a:cubicBezTo>
                  <a:lnTo>
                    <a:pt x="28269" y="1824"/>
                  </a:lnTo>
                  <a:cubicBezTo>
                    <a:pt x="28786" y="1824"/>
                    <a:pt x="29181" y="1398"/>
                    <a:pt x="29181" y="912"/>
                  </a:cubicBezTo>
                  <a:cubicBezTo>
                    <a:pt x="29181" y="426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98;p43">
              <a:extLst>
                <a:ext uri="{FF2B5EF4-FFF2-40B4-BE49-F238E27FC236}">
                  <a16:creationId xmlns:a16="http://schemas.microsoft.com/office/drawing/2014/main" id="{28DEFBAC-4D59-48FE-ACE2-32E7268C158B}"/>
                </a:ext>
              </a:extLst>
            </p:cNvPr>
            <p:cNvSpPr/>
            <p:nvPr/>
          </p:nvSpPr>
          <p:spPr>
            <a:xfrm>
              <a:off x="2544125" y="2716200"/>
              <a:ext cx="729525" cy="44850"/>
            </a:xfrm>
            <a:custGeom>
              <a:avLst/>
              <a:gdLst/>
              <a:ahLst/>
              <a:cxnLst/>
              <a:rect l="l" t="t" r="r" b="b"/>
              <a:pathLst>
                <a:path w="29181" h="1794" extrusionOk="0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98"/>
                    <a:pt x="396" y="1793"/>
                    <a:pt x="882" y="1793"/>
                  </a:cubicBezTo>
                  <a:lnTo>
                    <a:pt x="28269" y="1793"/>
                  </a:lnTo>
                  <a:cubicBezTo>
                    <a:pt x="28786" y="1793"/>
                    <a:pt x="29181" y="1398"/>
                    <a:pt x="29181" y="882"/>
                  </a:cubicBezTo>
                  <a:cubicBezTo>
                    <a:pt x="29181" y="395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99;p43">
              <a:extLst>
                <a:ext uri="{FF2B5EF4-FFF2-40B4-BE49-F238E27FC236}">
                  <a16:creationId xmlns:a16="http://schemas.microsoft.com/office/drawing/2014/main" id="{0E2594F5-2524-4C63-9DFB-69A8254075B7}"/>
                </a:ext>
              </a:extLst>
            </p:cNvPr>
            <p:cNvSpPr/>
            <p:nvPr/>
          </p:nvSpPr>
          <p:spPr>
            <a:xfrm>
              <a:off x="2544125" y="2859050"/>
              <a:ext cx="729525" cy="45625"/>
            </a:xfrm>
            <a:custGeom>
              <a:avLst/>
              <a:gdLst/>
              <a:ahLst/>
              <a:cxnLst/>
              <a:rect l="l" t="t" r="r" b="b"/>
              <a:pathLst>
                <a:path w="29181" h="1825" extrusionOk="0">
                  <a:moveTo>
                    <a:pt x="882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399"/>
                    <a:pt x="396" y="1824"/>
                    <a:pt x="882" y="1824"/>
                  </a:cubicBezTo>
                  <a:lnTo>
                    <a:pt x="28269" y="1824"/>
                  </a:lnTo>
                  <a:cubicBezTo>
                    <a:pt x="28786" y="1824"/>
                    <a:pt x="29181" y="1399"/>
                    <a:pt x="29181" y="912"/>
                  </a:cubicBezTo>
                  <a:cubicBezTo>
                    <a:pt x="29181" y="396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00;p43">
              <a:extLst>
                <a:ext uri="{FF2B5EF4-FFF2-40B4-BE49-F238E27FC236}">
                  <a16:creationId xmlns:a16="http://schemas.microsoft.com/office/drawing/2014/main" id="{0EB4AC37-BEB7-479C-903E-BBED0ECF52C6}"/>
                </a:ext>
              </a:extLst>
            </p:cNvPr>
            <p:cNvSpPr/>
            <p:nvPr/>
          </p:nvSpPr>
          <p:spPr>
            <a:xfrm>
              <a:off x="2544125" y="3002675"/>
              <a:ext cx="729525" cy="44850"/>
            </a:xfrm>
            <a:custGeom>
              <a:avLst/>
              <a:gdLst/>
              <a:ahLst/>
              <a:cxnLst/>
              <a:rect l="l" t="t" r="r" b="b"/>
              <a:pathLst>
                <a:path w="29181" h="1794" extrusionOk="0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98"/>
                    <a:pt x="396" y="1794"/>
                    <a:pt x="882" y="1794"/>
                  </a:cubicBezTo>
                  <a:lnTo>
                    <a:pt x="28269" y="1794"/>
                  </a:lnTo>
                  <a:cubicBezTo>
                    <a:pt x="28786" y="1794"/>
                    <a:pt x="29181" y="1398"/>
                    <a:pt x="29181" y="882"/>
                  </a:cubicBezTo>
                  <a:cubicBezTo>
                    <a:pt x="29181" y="395"/>
                    <a:pt x="28786" y="0"/>
                    <a:pt x="28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1;p43">
              <a:extLst>
                <a:ext uri="{FF2B5EF4-FFF2-40B4-BE49-F238E27FC236}">
                  <a16:creationId xmlns:a16="http://schemas.microsoft.com/office/drawing/2014/main" id="{B1A7D2A9-F324-4198-B8ED-68611206E293}"/>
                </a:ext>
              </a:extLst>
            </p:cNvPr>
            <p:cNvSpPr/>
            <p:nvPr/>
          </p:nvSpPr>
          <p:spPr>
            <a:xfrm>
              <a:off x="2544125" y="3145525"/>
              <a:ext cx="729525" cy="45625"/>
            </a:xfrm>
            <a:custGeom>
              <a:avLst/>
              <a:gdLst/>
              <a:ahLst/>
              <a:cxnLst/>
              <a:rect l="l" t="t" r="r" b="b"/>
              <a:pathLst>
                <a:path w="29181" h="1825" extrusionOk="0">
                  <a:moveTo>
                    <a:pt x="882" y="1"/>
                  </a:moveTo>
                  <a:cubicBezTo>
                    <a:pt x="396" y="1"/>
                    <a:pt x="1" y="396"/>
                    <a:pt x="1" y="912"/>
                  </a:cubicBezTo>
                  <a:cubicBezTo>
                    <a:pt x="1" y="1399"/>
                    <a:pt x="396" y="1824"/>
                    <a:pt x="882" y="1824"/>
                  </a:cubicBezTo>
                  <a:lnTo>
                    <a:pt x="28269" y="1824"/>
                  </a:lnTo>
                  <a:cubicBezTo>
                    <a:pt x="28786" y="1824"/>
                    <a:pt x="29181" y="1399"/>
                    <a:pt x="29181" y="912"/>
                  </a:cubicBezTo>
                  <a:cubicBezTo>
                    <a:pt x="29181" y="396"/>
                    <a:pt x="28786" y="1"/>
                    <a:pt x="28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02;p43">
              <a:extLst>
                <a:ext uri="{FF2B5EF4-FFF2-40B4-BE49-F238E27FC236}">
                  <a16:creationId xmlns:a16="http://schemas.microsoft.com/office/drawing/2014/main" id="{F82AD429-909F-4611-B95C-C45F1C57FD01}"/>
                </a:ext>
              </a:extLst>
            </p:cNvPr>
            <p:cNvSpPr/>
            <p:nvPr/>
          </p:nvSpPr>
          <p:spPr>
            <a:xfrm>
              <a:off x="2376950" y="1276950"/>
              <a:ext cx="1028175" cy="190775"/>
            </a:xfrm>
            <a:custGeom>
              <a:avLst/>
              <a:gdLst/>
              <a:ahLst/>
              <a:cxnLst/>
              <a:rect l="l" t="t" r="r" b="b"/>
              <a:pathLst>
                <a:path w="41127" h="7631" extrusionOk="0">
                  <a:moveTo>
                    <a:pt x="2037" y="1"/>
                  </a:moveTo>
                  <a:cubicBezTo>
                    <a:pt x="913" y="1"/>
                    <a:pt x="1" y="913"/>
                    <a:pt x="1" y="2007"/>
                  </a:cubicBezTo>
                  <a:lnTo>
                    <a:pt x="1" y="7630"/>
                  </a:lnTo>
                  <a:lnTo>
                    <a:pt x="41126" y="7630"/>
                  </a:lnTo>
                  <a:lnTo>
                    <a:pt x="41126" y="2007"/>
                  </a:lnTo>
                  <a:cubicBezTo>
                    <a:pt x="41126" y="913"/>
                    <a:pt x="40214" y="1"/>
                    <a:pt x="39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03;p43">
              <a:extLst>
                <a:ext uri="{FF2B5EF4-FFF2-40B4-BE49-F238E27FC236}">
                  <a16:creationId xmlns:a16="http://schemas.microsoft.com/office/drawing/2014/main" id="{04A1289B-7DAA-4DDD-9DD8-97A4C0973AF1}"/>
                </a:ext>
              </a:extLst>
            </p:cNvPr>
            <p:cNvSpPr/>
            <p:nvPr/>
          </p:nvSpPr>
          <p:spPr>
            <a:xfrm>
              <a:off x="3088975" y="1329400"/>
              <a:ext cx="66900" cy="66875"/>
            </a:xfrm>
            <a:custGeom>
              <a:avLst/>
              <a:gdLst/>
              <a:ahLst/>
              <a:cxnLst/>
              <a:rect l="l" t="t" r="r" b="b"/>
              <a:pathLst>
                <a:path w="2676" h="2675" extrusionOk="0">
                  <a:moveTo>
                    <a:pt x="1338" y="0"/>
                  </a:moveTo>
                  <a:cubicBezTo>
                    <a:pt x="608" y="0"/>
                    <a:pt x="1" y="608"/>
                    <a:pt x="1" y="1338"/>
                  </a:cubicBezTo>
                  <a:cubicBezTo>
                    <a:pt x="1" y="2097"/>
                    <a:pt x="608" y="2675"/>
                    <a:pt x="1338" y="2675"/>
                  </a:cubicBezTo>
                  <a:cubicBezTo>
                    <a:pt x="2098" y="2675"/>
                    <a:pt x="2675" y="2097"/>
                    <a:pt x="2675" y="1338"/>
                  </a:cubicBezTo>
                  <a:cubicBezTo>
                    <a:pt x="2675" y="608"/>
                    <a:pt x="2098" y="0"/>
                    <a:pt x="1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4;p43">
              <a:extLst>
                <a:ext uri="{FF2B5EF4-FFF2-40B4-BE49-F238E27FC236}">
                  <a16:creationId xmlns:a16="http://schemas.microsoft.com/office/drawing/2014/main" id="{74B4E84D-1509-4A83-A4C4-099109D7FDFB}"/>
                </a:ext>
              </a:extLst>
            </p:cNvPr>
            <p:cNvSpPr/>
            <p:nvPr/>
          </p:nvSpPr>
          <p:spPr>
            <a:xfrm>
              <a:off x="3197650" y="1329400"/>
              <a:ext cx="66875" cy="66875"/>
            </a:xfrm>
            <a:custGeom>
              <a:avLst/>
              <a:gdLst/>
              <a:ahLst/>
              <a:cxnLst/>
              <a:rect l="l" t="t" r="r" b="b"/>
              <a:pathLst>
                <a:path w="2675" h="2675" extrusionOk="0">
                  <a:moveTo>
                    <a:pt x="1338" y="0"/>
                  </a:moveTo>
                  <a:cubicBezTo>
                    <a:pt x="608" y="0"/>
                    <a:pt x="0" y="608"/>
                    <a:pt x="0" y="1338"/>
                  </a:cubicBezTo>
                  <a:cubicBezTo>
                    <a:pt x="0" y="2097"/>
                    <a:pt x="608" y="2675"/>
                    <a:pt x="1338" y="2675"/>
                  </a:cubicBezTo>
                  <a:cubicBezTo>
                    <a:pt x="2067" y="2675"/>
                    <a:pt x="2675" y="2097"/>
                    <a:pt x="2675" y="1338"/>
                  </a:cubicBezTo>
                  <a:cubicBezTo>
                    <a:pt x="2675" y="608"/>
                    <a:pt x="2067" y="0"/>
                    <a:pt x="1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05;p43">
              <a:extLst>
                <a:ext uri="{FF2B5EF4-FFF2-40B4-BE49-F238E27FC236}">
                  <a16:creationId xmlns:a16="http://schemas.microsoft.com/office/drawing/2014/main" id="{B183D265-2428-4903-B087-46217CD8F61A}"/>
                </a:ext>
              </a:extLst>
            </p:cNvPr>
            <p:cNvSpPr/>
            <p:nvPr/>
          </p:nvSpPr>
          <p:spPr>
            <a:xfrm>
              <a:off x="3300975" y="1329400"/>
              <a:ext cx="66900" cy="66875"/>
            </a:xfrm>
            <a:custGeom>
              <a:avLst/>
              <a:gdLst/>
              <a:ahLst/>
              <a:cxnLst/>
              <a:rect l="l" t="t" r="r" b="b"/>
              <a:pathLst>
                <a:path w="2676" h="2675" extrusionOk="0">
                  <a:moveTo>
                    <a:pt x="1338" y="0"/>
                  </a:moveTo>
                  <a:cubicBezTo>
                    <a:pt x="609" y="0"/>
                    <a:pt x="1" y="608"/>
                    <a:pt x="1" y="1338"/>
                  </a:cubicBezTo>
                  <a:cubicBezTo>
                    <a:pt x="1" y="2097"/>
                    <a:pt x="609" y="2675"/>
                    <a:pt x="1338" y="2675"/>
                  </a:cubicBezTo>
                  <a:cubicBezTo>
                    <a:pt x="2098" y="2675"/>
                    <a:pt x="2676" y="2097"/>
                    <a:pt x="2676" y="1338"/>
                  </a:cubicBezTo>
                  <a:cubicBezTo>
                    <a:pt x="2676" y="608"/>
                    <a:pt x="2098" y="0"/>
                    <a:pt x="1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06;p43">
              <a:extLst>
                <a:ext uri="{FF2B5EF4-FFF2-40B4-BE49-F238E27FC236}">
                  <a16:creationId xmlns:a16="http://schemas.microsoft.com/office/drawing/2014/main" id="{E2EAA2DF-60F5-4DBD-A448-06C63168A12A}"/>
                </a:ext>
              </a:extLst>
            </p:cNvPr>
            <p:cNvSpPr/>
            <p:nvPr/>
          </p:nvSpPr>
          <p:spPr>
            <a:xfrm>
              <a:off x="2577575" y="1620425"/>
              <a:ext cx="677850" cy="677850"/>
            </a:xfrm>
            <a:custGeom>
              <a:avLst/>
              <a:gdLst/>
              <a:ahLst/>
              <a:cxnLst/>
              <a:rect l="l" t="t" r="r" b="b"/>
              <a:pathLst>
                <a:path w="27114" h="27114" extrusionOk="0">
                  <a:moveTo>
                    <a:pt x="13557" y="3952"/>
                  </a:moveTo>
                  <a:cubicBezTo>
                    <a:pt x="17022" y="3952"/>
                    <a:pt x="20031" y="5806"/>
                    <a:pt x="21733" y="8542"/>
                  </a:cubicBezTo>
                  <a:cubicBezTo>
                    <a:pt x="22615" y="10001"/>
                    <a:pt x="23131" y="11703"/>
                    <a:pt x="23131" y="13557"/>
                  </a:cubicBezTo>
                  <a:cubicBezTo>
                    <a:pt x="23131" y="18664"/>
                    <a:pt x="19119" y="22828"/>
                    <a:pt x="14104" y="23132"/>
                  </a:cubicBezTo>
                  <a:lnTo>
                    <a:pt x="13557" y="23132"/>
                  </a:lnTo>
                  <a:cubicBezTo>
                    <a:pt x="8268" y="23132"/>
                    <a:pt x="3982" y="18846"/>
                    <a:pt x="3982" y="13557"/>
                  </a:cubicBezTo>
                  <a:cubicBezTo>
                    <a:pt x="3982" y="11855"/>
                    <a:pt x="4408" y="10244"/>
                    <a:pt x="5198" y="8846"/>
                  </a:cubicBezTo>
                  <a:cubicBezTo>
                    <a:pt x="5350" y="8572"/>
                    <a:pt x="5532" y="8299"/>
                    <a:pt x="5715" y="8025"/>
                  </a:cubicBezTo>
                  <a:cubicBezTo>
                    <a:pt x="5836" y="7873"/>
                    <a:pt x="5958" y="7721"/>
                    <a:pt x="6079" y="7569"/>
                  </a:cubicBezTo>
                  <a:cubicBezTo>
                    <a:pt x="7812" y="5381"/>
                    <a:pt x="10517" y="3952"/>
                    <a:pt x="13557" y="3952"/>
                  </a:cubicBezTo>
                  <a:close/>
                  <a:moveTo>
                    <a:pt x="13131" y="1"/>
                  </a:moveTo>
                  <a:cubicBezTo>
                    <a:pt x="12918" y="1"/>
                    <a:pt x="12675" y="31"/>
                    <a:pt x="12462" y="31"/>
                  </a:cubicBezTo>
                  <a:cubicBezTo>
                    <a:pt x="12432" y="31"/>
                    <a:pt x="12371" y="61"/>
                    <a:pt x="12341" y="61"/>
                  </a:cubicBezTo>
                  <a:lnTo>
                    <a:pt x="12128" y="61"/>
                  </a:lnTo>
                  <a:cubicBezTo>
                    <a:pt x="12098" y="61"/>
                    <a:pt x="12037" y="92"/>
                    <a:pt x="11976" y="92"/>
                  </a:cubicBezTo>
                  <a:cubicBezTo>
                    <a:pt x="11915" y="92"/>
                    <a:pt x="11855" y="92"/>
                    <a:pt x="11824" y="122"/>
                  </a:cubicBezTo>
                  <a:lnTo>
                    <a:pt x="11642" y="122"/>
                  </a:lnTo>
                  <a:cubicBezTo>
                    <a:pt x="11581" y="153"/>
                    <a:pt x="11490" y="153"/>
                    <a:pt x="11429" y="153"/>
                  </a:cubicBezTo>
                  <a:cubicBezTo>
                    <a:pt x="11399" y="183"/>
                    <a:pt x="11338" y="183"/>
                    <a:pt x="11277" y="183"/>
                  </a:cubicBezTo>
                  <a:cubicBezTo>
                    <a:pt x="11247" y="183"/>
                    <a:pt x="11216" y="213"/>
                    <a:pt x="11155" y="213"/>
                  </a:cubicBezTo>
                  <a:cubicBezTo>
                    <a:pt x="11125" y="213"/>
                    <a:pt x="11064" y="213"/>
                    <a:pt x="11034" y="244"/>
                  </a:cubicBezTo>
                  <a:cubicBezTo>
                    <a:pt x="10973" y="244"/>
                    <a:pt x="10943" y="244"/>
                    <a:pt x="10882" y="274"/>
                  </a:cubicBezTo>
                  <a:cubicBezTo>
                    <a:pt x="10821" y="274"/>
                    <a:pt x="10730" y="274"/>
                    <a:pt x="10669" y="305"/>
                  </a:cubicBezTo>
                  <a:cubicBezTo>
                    <a:pt x="10608" y="305"/>
                    <a:pt x="10548" y="335"/>
                    <a:pt x="10487" y="335"/>
                  </a:cubicBezTo>
                  <a:cubicBezTo>
                    <a:pt x="10304" y="396"/>
                    <a:pt x="10092" y="426"/>
                    <a:pt x="9909" y="487"/>
                  </a:cubicBezTo>
                  <a:cubicBezTo>
                    <a:pt x="9848" y="517"/>
                    <a:pt x="9818" y="517"/>
                    <a:pt x="9757" y="548"/>
                  </a:cubicBezTo>
                  <a:cubicBezTo>
                    <a:pt x="9605" y="578"/>
                    <a:pt x="9423" y="639"/>
                    <a:pt x="9241" y="700"/>
                  </a:cubicBezTo>
                  <a:cubicBezTo>
                    <a:pt x="9058" y="761"/>
                    <a:pt x="8876" y="821"/>
                    <a:pt x="8724" y="882"/>
                  </a:cubicBezTo>
                  <a:cubicBezTo>
                    <a:pt x="8541" y="943"/>
                    <a:pt x="8359" y="1034"/>
                    <a:pt x="8207" y="1095"/>
                  </a:cubicBezTo>
                  <a:cubicBezTo>
                    <a:pt x="8146" y="1125"/>
                    <a:pt x="8085" y="1156"/>
                    <a:pt x="8025" y="1186"/>
                  </a:cubicBezTo>
                  <a:cubicBezTo>
                    <a:pt x="7964" y="1216"/>
                    <a:pt x="7903" y="1216"/>
                    <a:pt x="7842" y="1247"/>
                  </a:cubicBezTo>
                  <a:cubicBezTo>
                    <a:pt x="7812" y="1277"/>
                    <a:pt x="7751" y="1308"/>
                    <a:pt x="7690" y="1338"/>
                  </a:cubicBezTo>
                  <a:cubicBezTo>
                    <a:pt x="7630" y="1368"/>
                    <a:pt x="7599" y="1368"/>
                    <a:pt x="7538" y="1399"/>
                  </a:cubicBezTo>
                  <a:cubicBezTo>
                    <a:pt x="7538" y="1399"/>
                    <a:pt x="7508" y="1429"/>
                    <a:pt x="7508" y="1429"/>
                  </a:cubicBezTo>
                  <a:cubicBezTo>
                    <a:pt x="7417" y="1460"/>
                    <a:pt x="7295" y="1520"/>
                    <a:pt x="7204" y="1581"/>
                  </a:cubicBezTo>
                  <a:lnTo>
                    <a:pt x="7082" y="1642"/>
                  </a:lnTo>
                  <a:cubicBezTo>
                    <a:pt x="7022" y="1672"/>
                    <a:pt x="6930" y="1733"/>
                    <a:pt x="6870" y="1764"/>
                  </a:cubicBezTo>
                  <a:lnTo>
                    <a:pt x="6718" y="1855"/>
                  </a:lnTo>
                  <a:cubicBezTo>
                    <a:pt x="6657" y="1885"/>
                    <a:pt x="6596" y="1916"/>
                    <a:pt x="6566" y="1946"/>
                  </a:cubicBezTo>
                  <a:cubicBezTo>
                    <a:pt x="6444" y="2007"/>
                    <a:pt x="6353" y="2068"/>
                    <a:pt x="6231" y="2159"/>
                  </a:cubicBezTo>
                  <a:cubicBezTo>
                    <a:pt x="5927" y="2341"/>
                    <a:pt x="5654" y="2554"/>
                    <a:pt x="5350" y="2767"/>
                  </a:cubicBezTo>
                  <a:cubicBezTo>
                    <a:pt x="5107" y="2949"/>
                    <a:pt x="4864" y="3162"/>
                    <a:pt x="4651" y="3344"/>
                  </a:cubicBezTo>
                  <a:cubicBezTo>
                    <a:pt x="4590" y="3375"/>
                    <a:pt x="4560" y="3435"/>
                    <a:pt x="4499" y="3466"/>
                  </a:cubicBezTo>
                  <a:cubicBezTo>
                    <a:pt x="4408" y="3557"/>
                    <a:pt x="4316" y="3648"/>
                    <a:pt x="4225" y="3709"/>
                  </a:cubicBezTo>
                  <a:cubicBezTo>
                    <a:pt x="4195" y="3770"/>
                    <a:pt x="4164" y="3800"/>
                    <a:pt x="4104" y="3830"/>
                  </a:cubicBezTo>
                  <a:lnTo>
                    <a:pt x="3982" y="3982"/>
                  </a:lnTo>
                  <a:cubicBezTo>
                    <a:pt x="3891" y="4074"/>
                    <a:pt x="3800" y="4134"/>
                    <a:pt x="3709" y="4226"/>
                  </a:cubicBezTo>
                  <a:cubicBezTo>
                    <a:pt x="3678" y="4286"/>
                    <a:pt x="3648" y="4317"/>
                    <a:pt x="3587" y="4378"/>
                  </a:cubicBezTo>
                  <a:cubicBezTo>
                    <a:pt x="3526" y="4469"/>
                    <a:pt x="3435" y="4560"/>
                    <a:pt x="3344" y="4651"/>
                  </a:cubicBezTo>
                  <a:cubicBezTo>
                    <a:pt x="3313" y="4682"/>
                    <a:pt x="3283" y="4742"/>
                    <a:pt x="3222" y="4773"/>
                  </a:cubicBezTo>
                  <a:cubicBezTo>
                    <a:pt x="3192" y="4834"/>
                    <a:pt x="3161" y="4864"/>
                    <a:pt x="3131" y="4925"/>
                  </a:cubicBezTo>
                  <a:cubicBezTo>
                    <a:pt x="3070" y="4986"/>
                    <a:pt x="3040" y="5016"/>
                    <a:pt x="2979" y="5077"/>
                  </a:cubicBezTo>
                  <a:cubicBezTo>
                    <a:pt x="2918" y="5168"/>
                    <a:pt x="2857" y="5229"/>
                    <a:pt x="2797" y="5320"/>
                  </a:cubicBezTo>
                  <a:cubicBezTo>
                    <a:pt x="1034" y="7600"/>
                    <a:pt x="0" y="10457"/>
                    <a:pt x="0" y="13557"/>
                  </a:cubicBezTo>
                  <a:cubicBezTo>
                    <a:pt x="0" y="20882"/>
                    <a:pt x="5836" y="26840"/>
                    <a:pt x="13101" y="27083"/>
                  </a:cubicBezTo>
                  <a:cubicBezTo>
                    <a:pt x="13253" y="27113"/>
                    <a:pt x="13405" y="27113"/>
                    <a:pt x="13557" y="27113"/>
                  </a:cubicBezTo>
                  <a:cubicBezTo>
                    <a:pt x="21034" y="27113"/>
                    <a:pt x="27113" y="21034"/>
                    <a:pt x="27113" y="13557"/>
                  </a:cubicBezTo>
                  <a:cubicBezTo>
                    <a:pt x="27113" y="10214"/>
                    <a:pt x="25897" y="7144"/>
                    <a:pt x="23891" y="4773"/>
                  </a:cubicBezTo>
                  <a:cubicBezTo>
                    <a:pt x="21399" y="1855"/>
                    <a:pt x="17691" y="1"/>
                    <a:pt x="13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07;p43">
              <a:extLst>
                <a:ext uri="{FF2B5EF4-FFF2-40B4-BE49-F238E27FC236}">
                  <a16:creationId xmlns:a16="http://schemas.microsoft.com/office/drawing/2014/main" id="{930D0E8A-0979-41B6-BF7E-C77A7D3A43EA}"/>
                </a:ext>
              </a:extLst>
            </p:cNvPr>
            <p:cNvSpPr/>
            <p:nvPr/>
          </p:nvSpPr>
          <p:spPr>
            <a:xfrm>
              <a:off x="2577575" y="1743525"/>
              <a:ext cx="352600" cy="554000"/>
            </a:xfrm>
            <a:custGeom>
              <a:avLst/>
              <a:gdLst/>
              <a:ahLst/>
              <a:cxnLst/>
              <a:rect l="l" t="t" r="r" b="b"/>
              <a:pathLst>
                <a:path w="14104" h="22160" extrusionOk="0">
                  <a:moveTo>
                    <a:pt x="3131" y="1"/>
                  </a:moveTo>
                  <a:cubicBezTo>
                    <a:pt x="3009" y="122"/>
                    <a:pt x="2918" y="244"/>
                    <a:pt x="2797" y="396"/>
                  </a:cubicBezTo>
                  <a:cubicBezTo>
                    <a:pt x="1064" y="2676"/>
                    <a:pt x="0" y="5533"/>
                    <a:pt x="0" y="8633"/>
                  </a:cubicBezTo>
                  <a:cubicBezTo>
                    <a:pt x="0" y="15958"/>
                    <a:pt x="5836" y="21916"/>
                    <a:pt x="13101" y="22159"/>
                  </a:cubicBezTo>
                  <a:lnTo>
                    <a:pt x="14104" y="18208"/>
                  </a:lnTo>
                  <a:lnTo>
                    <a:pt x="13557" y="18208"/>
                  </a:lnTo>
                  <a:cubicBezTo>
                    <a:pt x="8268" y="18208"/>
                    <a:pt x="3982" y="13922"/>
                    <a:pt x="3982" y="8633"/>
                  </a:cubicBezTo>
                  <a:cubicBezTo>
                    <a:pt x="3982" y="6566"/>
                    <a:pt x="4620" y="4682"/>
                    <a:pt x="5715" y="3101"/>
                  </a:cubicBezTo>
                  <a:lnTo>
                    <a:pt x="3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08;p43">
              <a:extLst>
                <a:ext uri="{FF2B5EF4-FFF2-40B4-BE49-F238E27FC236}">
                  <a16:creationId xmlns:a16="http://schemas.microsoft.com/office/drawing/2014/main" id="{6D24BE6E-5A91-48FB-8BE8-16733A698FB3}"/>
                </a:ext>
              </a:extLst>
            </p:cNvPr>
            <p:cNvSpPr/>
            <p:nvPr/>
          </p:nvSpPr>
          <p:spPr>
            <a:xfrm>
              <a:off x="2647475" y="1620425"/>
              <a:ext cx="527400" cy="221150"/>
            </a:xfrm>
            <a:custGeom>
              <a:avLst/>
              <a:gdLst/>
              <a:ahLst/>
              <a:cxnLst/>
              <a:rect l="l" t="t" r="r" b="b"/>
              <a:pathLst>
                <a:path w="21096" h="8846" extrusionOk="0">
                  <a:moveTo>
                    <a:pt x="10335" y="1"/>
                  </a:moveTo>
                  <a:cubicBezTo>
                    <a:pt x="10122" y="1"/>
                    <a:pt x="9879" y="31"/>
                    <a:pt x="9666" y="31"/>
                  </a:cubicBezTo>
                  <a:cubicBezTo>
                    <a:pt x="9636" y="31"/>
                    <a:pt x="9575" y="31"/>
                    <a:pt x="9545" y="61"/>
                  </a:cubicBezTo>
                  <a:lnTo>
                    <a:pt x="9332" y="61"/>
                  </a:lnTo>
                  <a:cubicBezTo>
                    <a:pt x="9271" y="61"/>
                    <a:pt x="9241" y="92"/>
                    <a:pt x="9180" y="92"/>
                  </a:cubicBezTo>
                  <a:lnTo>
                    <a:pt x="8998" y="92"/>
                  </a:lnTo>
                  <a:lnTo>
                    <a:pt x="8846" y="122"/>
                  </a:lnTo>
                  <a:cubicBezTo>
                    <a:pt x="8755" y="122"/>
                    <a:pt x="8694" y="153"/>
                    <a:pt x="8633" y="153"/>
                  </a:cubicBezTo>
                  <a:cubicBezTo>
                    <a:pt x="8572" y="153"/>
                    <a:pt x="8542" y="183"/>
                    <a:pt x="8481" y="183"/>
                  </a:cubicBezTo>
                  <a:cubicBezTo>
                    <a:pt x="8451" y="183"/>
                    <a:pt x="8390" y="183"/>
                    <a:pt x="8359" y="213"/>
                  </a:cubicBezTo>
                  <a:lnTo>
                    <a:pt x="8238" y="213"/>
                  </a:lnTo>
                  <a:cubicBezTo>
                    <a:pt x="8177" y="244"/>
                    <a:pt x="8147" y="244"/>
                    <a:pt x="8086" y="244"/>
                  </a:cubicBezTo>
                  <a:cubicBezTo>
                    <a:pt x="8025" y="274"/>
                    <a:pt x="7934" y="274"/>
                    <a:pt x="7873" y="305"/>
                  </a:cubicBezTo>
                  <a:cubicBezTo>
                    <a:pt x="7812" y="305"/>
                    <a:pt x="7752" y="335"/>
                    <a:pt x="7691" y="335"/>
                  </a:cubicBezTo>
                  <a:cubicBezTo>
                    <a:pt x="7508" y="396"/>
                    <a:pt x="7296" y="426"/>
                    <a:pt x="7113" y="487"/>
                  </a:cubicBezTo>
                  <a:cubicBezTo>
                    <a:pt x="7052" y="517"/>
                    <a:pt x="7022" y="517"/>
                    <a:pt x="6961" y="517"/>
                  </a:cubicBezTo>
                  <a:cubicBezTo>
                    <a:pt x="6779" y="578"/>
                    <a:pt x="6597" y="639"/>
                    <a:pt x="6445" y="700"/>
                  </a:cubicBezTo>
                  <a:cubicBezTo>
                    <a:pt x="6262" y="761"/>
                    <a:pt x="6080" y="821"/>
                    <a:pt x="5897" y="882"/>
                  </a:cubicBezTo>
                  <a:cubicBezTo>
                    <a:pt x="5745" y="943"/>
                    <a:pt x="5563" y="1034"/>
                    <a:pt x="5381" y="1095"/>
                  </a:cubicBezTo>
                  <a:cubicBezTo>
                    <a:pt x="5350" y="1125"/>
                    <a:pt x="5289" y="1156"/>
                    <a:pt x="5229" y="1186"/>
                  </a:cubicBezTo>
                  <a:cubicBezTo>
                    <a:pt x="5168" y="1186"/>
                    <a:pt x="5107" y="1216"/>
                    <a:pt x="5046" y="1247"/>
                  </a:cubicBezTo>
                  <a:cubicBezTo>
                    <a:pt x="4986" y="1277"/>
                    <a:pt x="4955" y="1308"/>
                    <a:pt x="4894" y="1338"/>
                  </a:cubicBezTo>
                  <a:cubicBezTo>
                    <a:pt x="4834" y="1338"/>
                    <a:pt x="4803" y="1368"/>
                    <a:pt x="4742" y="1399"/>
                  </a:cubicBezTo>
                  <a:cubicBezTo>
                    <a:pt x="4742" y="1399"/>
                    <a:pt x="4712" y="1399"/>
                    <a:pt x="4712" y="1429"/>
                  </a:cubicBezTo>
                  <a:cubicBezTo>
                    <a:pt x="4621" y="1460"/>
                    <a:pt x="4499" y="1520"/>
                    <a:pt x="4408" y="1581"/>
                  </a:cubicBezTo>
                  <a:lnTo>
                    <a:pt x="4286" y="1642"/>
                  </a:lnTo>
                  <a:cubicBezTo>
                    <a:pt x="4195" y="1672"/>
                    <a:pt x="4134" y="1733"/>
                    <a:pt x="4074" y="1764"/>
                  </a:cubicBezTo>
                  <a:lnTo>
                    <a:pt x="3922" y="1855"/>
                  </a:lnTo>
                  <a:cubicBezTo>
                    <a:pt x="3861" y="1885"/>
                    <a:pt x="3800" y="1916"/>
                    <a:pt x="3770" y="1946"/>
                  </a:cubicBezTo>
                  <a:cubicBezTo>
                    <a:pt x="3648" y="2007"/>
                    <a:pt x="3557" y="2068"/>
                    <a:pt x="3435" y="2128"/>
                  </a:cubicBezTo>
                  <a:cubicBezTo>
                    <a:pt x="3131" y="2341"/>
                    <a:pt x="2858" y="2554"/>
                    <a:pt x="2554" y="2767"/>
                  </a:cubicBezTo>
                  <a:cubicBezTo>
                    <a:pt x="2311" y="2949"/>
                    <a:pt x="2068" y="3131"/>
                    <a:pt x="1855" y="3344"/>
                  </a:cubicBezTo>
                  <a:cubicBezTo>
                    <a:pt x="1794" y="3375"/>
                    <a:pt x="1764" y="3435"/>
                    <a:pt x="1703" y="3466"/>
                  </a:cubicBezTo>
                  <a:cubicBezTo>
                    <a:pt x="1612" y="3557"/>
                    <a:pt x="1520" y="3618"/>
                    <a:pt x="1429" y="3709"/>
                  </a:cubicBezTo>
                  <a:cubicBezTo>
                    <a:pt x="1399" y="3770"/>
                    <a:pt x="1338" y="3800"/>
                    <a:pt x="1308" y="3830"/>
                  </a:cubicBezTo>
                  <a:lnTo>
                    <a:pt x="1186" y="3982"/>
                  </a:lnTo>
                  <a:cubicBezTo>
                    <a:pt x="1095" y="4043"/>
                    <a:pt x="1004" y="4134"/>
                    <a:pt x="913" y="4226"/>
                  </a:cubicBezTo>
                  <a:cubicBezTo>
                    <a:pt x="882" y="4286"/>
                    <a:pt x="852" y="4317"/>
                    <a:pt x="791" y="4378"/>
                  </a:cubicBezTo>
                  <a:cubicBezTo>
                    <a:pt x="730" y="4469"/>
                    <a:pt x="639" y="4560"/>
                    <a:pt x="548" y="4651"/>
                  </a:cubicBezTo>
                  <a:cubicBezTo>
                    <a:pt x="517" y="4682"/>
                    <a:pt x="487" y="4742"/>
                    <a:pt x="426" y="4773"/>
                  </a:cubicBezTo>
                  <a:cubicBezTo>
                    <a:pt x="396" y="4834"/>
                    <a:pt x="365" y="4864"/>
                    <a:pt x="305" y="4925"/>
                  </a:cubicBezTo>
                  <a:cubicBezTo>
                    <a:pt x="274" y="4955"/>
                    <a:pt x="244" y="5016"/>
                    <a:pt x="183" y="5077"/>
                  </a:cubicBezTo>
                  <a:cubicBezTo>
                    <a:pt x="122" y="5168"/>
                    <a:pt x="61" y="5229"/>
                    <a:pt x="1" y="5320"/>
                  </a:cubicBezTo>
                  <a:lnTo>
                    <a:pt x="2402" y="8846"/>
                  </a:lnTo>
                  <a:cubicBezTo>
                    <a:pt x="2554" y="8572"/>
                    <a:pt x="2736" y="8299"/>
                    <a:pt x="2919" y="8025"/>
                  </a:cubicBezTo>
                  <a:cubicBezTo>
                    <a:pt x="3040" y="7873"/>
                    <a:pt x="3131" y="7721"/>
                    <a:pt x="3253" y="7569"/>
                  </a:cubicBezTo>
                  <a:cubicBezTo>
                    <a:pt x="5016" y="5381"/>
                    <a:pt x="7721" y="3952"/>
                    <a:pt x="10761" y="3952"/>
                  </a:cubicBezTo>
                  <a:cubicBezTo>
                    <a:pt x="14226" y="3952"/>
                    <a:pt x="17235" y="5806"/>
                    <a:pt x="18937" y="8542"/>
                  </a:cubicBezTo>
                  <a:lnTo>
                    <a:pt x="21095" y="4773"/>
                  </a:lnTo>
                  <a:cubicBezTo>
                    <a:pt x="18603" y="1855"/>
                    <a:pt x="14895" y="1"/>
                    <a:pt x="1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09;p43">
              <a:extLst>
                <a:ext uri="{FF2B5EF4-FFF2-40B4-BE49-F238E27FC236}">
                  <a16:creationId xmlns:a16="http://schemas.microsoft.com/office/drawing/2014/main" id="{088E627F-2524-43A8-9035-C267877420BA}"/>
                </a:ext>
              </a:extLst>
            </p:cNvPr>
            <p:cNvSpPr/>
            <p:nvPr/>
          </p:nvSpPr>
          <p:spPr>
            <a:xfrm>
              <a:off x="3417600" y="1715175"/>
              <a:ext cx="160350" cy="335075"/>
            </a:xfrm>
            <a:custGeom>
              <a:avLst/>
              <a:gdLst/>
              <a:ahLst/>
              <a:cxnLst/>
              <a:rect l="l" t="t" r="r" b="b"/>
              <a:pathLst>
                <a:path w="6414" h="13403" extrusionOk="0">
                  <a:moveTo>
                    <a:pt x="1792" y="0"/>
                  </a:moveTo>
                  <a:cubicBezTo>
                    <a:pt x="1681" y="0"/>
                    <a:pt x="1579" y="14"/>
                    <a:pt x="1489" y="40"/>
                  </a:cubicBezTo>
                  <a:cubicBezTo>
                    <a:pt x="1489" y="40"/>
                    <a:pt x="3344" y="3627"/>
                    <a:pt x="1885" y="6120"/>
                  </a:cubicBezTo>
                  <a:cubicBezTo>
                    <a:pt x="1368" y="6971"/>
                    <a:pt x="0" y="12898"/>
                    <a:pt x="1429" y="13384"/>
                  </a:cubicBezTo>
                  <a:cubicBezTo>
                    <a:pt x="1493" y="13396"/>
                    <a:pt x="1557" y="13402"/>
                    <a:pt x="1621" y="13402"/>
                  </a:cubicBezTo>
                  <a:cubicBezTo>
                    <a:pt x="3061" y="13402"/>
                    <a:pt x="4245" y="10406"/>
                    <a:pt x="5629" y="10406"/>
                  </a:cubicBezTo>
                  <a:cubicBezTo>
                    <a:pt x="5707" y="10406"/>
                    <a:pt x="5787" y="10415"/>
                    <a:pt x="5866" y="10436"/>
                  </a:cubicBezTo>
                  <a:cubicBezTo>
                    <a:pt x="6262" y="8430"/>
                    <a:pt x="6414" y="6454"/>
                    <a:pt x="6170" y="5086"/>
                  </a:cubicBezTo>
                  <a:cubicBezTo>
                    <a:pt x="5583" y="1759"/>
                    <a:pt x="3067" y="0"/>
                    <a:pt x="1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10;p43">
              <a:extLst>
                <a:ext uri="{FF2B5EF4-FFF2-40B4-BE49-F238E27FC236}">
                  <a16:creationId xmlns:a16="http://schemas.microsoft.com/office/drawing/2014/main" id="{E7D380B0-E19D-4FAF-A3DB-32861B937425}"/>
                </a:ext>
              </a:extLst>
            </p:cNvPr>
            <p:cNvSpPr/>
            <p:nvPr/>
          </p:nvSpPr>
          <p:spPr>
            <a:xfrm>
              <a:off x="3252700" y="1896250"/>
              <a:ext cx="386050" cy="518025"/>
            </a:xfrm>
            <a:custGeom>
              <a:avLst/>
              <a:gdLst/>
              <a:ahLst/>
              <a:cxnLst/>
              <a:rect l="l" t="t" r="r" b="b"/>
              <a:pathLst>
                <a:path w="15442" h="20721" extrusionOk="0">
                  <a:moveTo>
                    <a:pt x="11859" y="1"/>
                  </a:moveTo>
                  <a:cubicBezTo>
                    <a:pt x="9909" y="1"/>
                    <a:pt x="8328" y="1570"/>
                    <a:pt x="8298" y="3527"/>
                  </a:cubicBezTo>
                  <a:cubicBezTo>
                    <a:pt x="8298" y="3527"/>
                    <a:pt x="8298" y="3527"/>
                    <a:pt x="8298" y="3558"/>
                  </a:cubicBezTo>
                  <a:lnTo>
                    <a:pt x="8268" y="3588"/>
                  </a:lnTo>
                  <a:lnTo>
                    <a:pt x="8268" y="3709"/>
                  </a:lnTo>
                  <a:lnTo>
                    <a:pt x="8207" y="3922"/>
                  </a:lnTo>
                  <a:lnTo>
                    <a:pt x="8116" y="4348"/>
                  </a:lnTo>
                  <a:cubicBezTo>
                    <a:pt x="8055" y="4621"/>
                    <a:pt x="7994" y="4895"/>
                    <a:pt x="7933" y="5199"/>
                  </a:cubicBezTo>
                  <a:cubicBezTo>
                    <a:pt x="7812" y="5776"/>
                    <a:pt x="7690" y="6323"/>
                    <a:pt x="7538" y="6901"/>
                  </a:cubicBezTo>
                  <a:cubicBezTo>
                    <a:pt x="7234" y="8026"/>
                    <a:pt x="6930" y="9150"/>
                    <a:pt x="6566" y="10245"/>
                  </a:cubicBezTo>
                  <a:cubicBezTo>
                    <a:pt x="6201" y="11308"/>
                    <a:pt x="5775" y="12372"/>
                    <a:pt x="5319" y="13284"/>
                  </a:cubicBezTo>
                  <a:cubicBezTo>
                    <a:pt x="5107" y="13740"/>
                    <a:pt x="4863" y="14166"/>
                    <a:pt x="4651" y="14500"/>
                  </a:cubicBezTo>
                  <a:cubicBezTo>
                    <a:pt x="4529" y="14652"/>
                    <a:pt x="4408" y="14804"/>
                    <a:pt x="4316" y="14895"/>
                  </a:cubicBezTo>
                  <a:cubicBezTo>
                    <a:pt x="4256" y="14986"/>
                    <a:pt x="4195" y="15047"/>
                    <a:pt x="4195" y="15047"/>
                  </a:cubicBezTo>
                  <a:lnTo>
                    <a:pt x="4225" y="15047"/>
                  </a:lnTo>
                  <a:lnTo>
                    <a:pt x="4195" y="15077"/>
                  </a:lnTo>
                  <a:lnTo>
                    <a:pt x="4164" y="15077"/>
                  </a:lnTo>
                  <a:cubicBezTo>
                    <a:pt x="4134" y="15108"/>
                    <a:pt x="4043" y="15138"/>
                    <a:pt x="3982" y="15169"/>
                  </a:cubicBezTo>
                  <a:cubicBezTo>
                    <a:pt x="3830" y="15229"/>
                    <a:pt x="3617" y="15260"/>
                    <a:pt x="3404" y="15321"/>
                  </a:cubicBezTo>
                  <a:cubicBezTo>
                    <a:pt x="2949" y="15381"/>
                    <a:pt x="2432" y="15442"/>
                    <a:pt x="1885" y="15473"/>
                  </a:cubicBezTo>
                  <a:cubicBezTo>
                    <a:pt x="1338" y="15503"/>
                    <a:pt x="760" y="15503"/>
                    <a:pt x="183" y="15503"/>
                  </a:cubicBezTo>
                  <a:lnTo>
                    <a:pt x="0" y="15503"/>
                  </a:lnTo>
                  <a:lnTo>
                    <a:pt x="0" y="20549"/>
                  </a:lnTo>
                  <a:cubicBezTo>
                    <a:pt x="608" y="20609"/>
                    <a:pt x="1216" y="20670"/>
                    <a:pt x="1854" y="20701"/>
                  </a:cubicBezTo>
                  <a:cubicBezTo>
                    <a:pt x="2144" y="20713"/>
                    <a:pt x="2439" y="20721"/>
                    <a:pt x="2739" y="20721"/>
                  </a:cubicBezTo>
                  <a:cubicBezTo>
                    <a:pt x="3163" y="20721"/>
                    <a:pt x="3598" y="20706"/>
                    <a:pt x="4043" y="20670"/>
                  </a:cubicBezTo>
                  <a:cubicBezTo>
                    <a:pt x="4438" y="20640"/>
                    <a:pt x="4863" y="20579"/>
                    <a:pt x="5289" y="20488"/>
                  </a:cubicBezTo>
                  <a:cubicBezTo>
                    <a:pt x="5502" y="20427"/>
                    <a:pt x="5715" y="20397"/>
                    <a:pt x="5988" y="20305"/>
                  </a:cubicBezTo>
                  <a:lnTo>
                    <a:pt x="6170" y="20245"/>
                  </a:lnTo>
                  <a:lnTo>
                    <a:pt x="6262" y="20214"/>
                  </a:lnTo>
                  <a:lnTo>
                    <a:pt x="6322" y="20214"/>
                  </a:lnTo>
                  <a:cubicBezTo>
                    <a:pt x="6322" y="20214"/>
                    <a:pt x="6353" y="20184"/>
                    <a:pt x="6353" y="20184"/>
                  </a:cubicBezTo>
                  <a:cubicBezTo>
                    <a:pt x="6444" y="20153"/>
                    <a:pt x="6505" y="20123"/>
                    <a:pt x="6596" y="20093"/>
                  </a:cubicBezTo>
                  <a:lnTo>
                    <a:pt x="6687" y="20032"/>
                  </a:lnTo>
                  <a:lnTo>
                    <a:pt x="6809" y="20002"/>
                  </a:lnTo>
                  <a:cubicBezTo>
                    <a:pt x="7356" y="19698"/>
                    <a:pt x="7812" y="19394"/>
                    <a:pt x="8177" y="19059"/>
                  </a:cubicBezTo>
                  <a:cubicBezTo>
                    <a:pt x="8541" y="18725"/>
                    <a:pt x="8845" y="18421"/>
                    <a:pt x="9119" y="18087"/>
                  </a:cubicBezTo>
                  <a:cubicBezTo>
                    <a:pt x="9666" y="17479"/>
                    <a:pt x="10092" y="16840"/>
                    <a:pt x="10487" y="16232"/>
                  </a:cubicBezTo>
                  <a:cubicBezTo>
                    <a:pt x="11247" y="14986"/>
                    <a:pt x="11854" y="13770"/>
                    <a:pt x="12402" y="12555"/>
                  </a:cubicBezTo>
                  <a:cubicBezTo>
                    <a:pt x="12949" y="11339"/>
                    <a:pt x="13435" y="10123"/>
                    <a:pt x="13861" y="8877"/>
                  </a:cubicBezTo>
                  <a:cubicBezTo>
                    <a:pt x="14104" y="8269"/>
                    <a:pt x="14317" y="7661"/>
                    <a:pt x="14499" y="7023"/>
                  </a:cubicBezTo>
                  <a:cubicBezTo>
                    <a:pt x="14620" y="6719"/>
                    <a:pt x="14712" y="6415"/>
                    <a:pt x="14803" y="6111"/>
                  </a:cubicBezTo>
                  <a:lnTo>
                    <a:pt x="14955" y="5624"/>
                  </a:lnTo>
                  <a:lnTo>
                    <a:pt x="15016" y="5381"/>
                  </a:lnTo>
                  <a:lnTo>
                    <a:pt x="15107" y="5138"/>
                  </a:lnTo>
                  <a:lnTo>
                    <a:pt x="15259" y="4561"/>
                  </a:lnTo>
                  <a:cubicBezTo>
                    <a:pt x="15350" y="4257"/>
                    <a:pt x="15380" y="3953"/>
                    <a:pt x="15411" y="3649"/>
                  </a:cubicBezTo>
                  <a:cubicBezTo>
                    <a:pt x="15441" y="1673"/>
                    <a:pt x="13891" y="32"/>
                    <a:pt x="11915" y="1"/>
                  </a:cubicBezTo>
                  <a:cubicBezTo>
                    <a:pt x="11897" y="1"/>
                    <a:pt x="11878" y="1"/>
                    <a:pt x="11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11;p43">
              <a:extLst>
                <a:ext uri="{FF2B5EF4-FFF2-40B4-BE49-F238E27FC236}">
                  <a16:creationId xmlns:a16="http://schemas.microsoft.com/office/drawing/2014/main" id="{1193B10A-19F9-44AE-AAF9-438C136C3ADD}"/>
                </a:ext>
              </a:extLst>
            </p:cNvPr>
            <p:cNvSpPr/>
            <p:nvPr/>
          </p:nvSpPr>
          <p:spPr>
            <a:xfrm>
              <a:off x="3662275" y="2892475"/>
              <a:ext cx="603375" cy="1364800"/>
            </a:xfrm>
            <a:custGeom>
              <a:avLst/>
              <a:gdLst/>
              <a:ahLst/>
              <a:cxnLst/>
              <a:rect l="l" t="t" r="r" b="b"/>
              <a:pathLst>
                <a:path w="24135" h="54592" extrusionOk="0">
                  <a:moveTo>
                    <a:pt x="12098" y="1"/>
                  </a:moveTo>
                  <a:lnTo>
                    <a:pt x="0" y="3253"/>
                  </a:lnTo>
                  <a:cubicBezTo>
                    <a:pt x="0" y="3253"/>
                    <a:pt x="5897" y="23831"/>
                    <a:pt x="7204" y="28725"/>
                  </a:cubicBezTo>
                  <a:cubicBezTo>
                    <a:pt x="8542" y="33618"/>
                    <a:pt x="20001" y="54591"/>
                    <a:pt x="20001" y="54591"/>
                  </a:cubicBezTo>
                  <a:lnTo>
                    <a:pt x="24135" y="52980"/>
                  </a:lnTo>
                  <a:cubicBezTo>
                    <a:pt x="24135" y="52980"/>
                    <a:pt x="20761" y="43466"/>
                    <a:pt x="19636" y="39090"/>
                  </a:cubicBezTo>
                  <a:cubicBezTo>
                    <a:pt x="17569" y="31065"/>
                    <a:pt x="14195" y="27296"/>
                    <a:pt x="14195" y="27296"/>
                  </a:cubicBezTo>
                  <a:lnTo>
                    <a:pt x="120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12;p43">
              <a:extLst>
                <a:ext uri="{FF2B5EF4-FFF2-40B4-BE49-F238E27FC236}">
                  <a16:creationId xmlns:a16="http://schemas.microsoft.com/office/drawing/2014/main" id="{00715B0F-363E-4BD2-A2F2-48FCB8C17569}"/>
                </a:ext>
              </a:extLst>
            </p:cNvPr>
            <p:cNvSpPr/>
            <p:nvPr/>
          </p:nvSpPr>
          <p:spPr>
            <a:xfrm>
              <a:off x="4160775" y="4196450"/>
              <a:ext cx="129200" cy="149725"/>
            </a:xfrm>
            <a:custGeom>
              <a:avLst/>
              <a:gdLst/>
              <a:ahLst/>
              <a:cxnLst/>
              <a:rect l="l" t="t" r="r" b="b"/>
              <a:pathLst>
                <a:path w="5168" h="5989" extrusionOk="0">
                  <a:moveTo>
                    <a:pt x="3374" y="1"/>
                  </a:moveTo>
                  <a:lnTo>
                    <a:pt x="0" y="1368"/>
                  </a:lnTo>
                  <a:lnTo>
                    <a:pt x="1915" y="5989"/>
                  </a:lnTo>
                  <a:cubicBezTo>
                    <a:pt x="4073" y="5350"/>
                    <a:pt x="5167" y="3830"/>
                    <a:pt x="5167" y="3830"/>
                  </a:cubicBezTo>
                  <a:lnTo>
                    <a:pt x="3374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13;p43">
              <a:extLst>
                <a:ext uri="{FF2B5EF4-FFF2-40B4-BE49-F238E27FC236}">
                  <a16:creationId xmlns:a16="http://schemas.microsoft.com/office/drawing/2014/main" id="{1F71EBEA-23C8-4BF7-BAFB-9FC6D45D165F}"/>
                </a:ext>
              </a:extLst>
            </p:cNvPr>
            <p:cNvSpPr/>
            <p:nvPr/>
          </p:nvSpPr>
          <p:spPr>
            <a:xfrm>
              <a:off x="4129600" y="4158450"/>
              <a:ext cx="158850" cy="119325"/>
            </a:xfrm>
            <a:custGeom>
              <a:avLst/>
              <a:gdLst/>
              <a:ahLst/>
              <a:cxnLst/>
              <a:rect l="l" t="t" r="r" b="b"/>
              <a:pathLst>
                <a:path w="6354" h="4773" extrusionOk="0">
                  <a:moveTo>
                    <a:pt x="5442" y="1"/>
                  </a:moveTo>
                  <a:lnTo>
                    <a:pt x="1" y="2493"/>
                  </a:lnTo>
                  <a:cubicBezTo>
                    <a:pt x="92" y="3405"/>
                    <a:pt x="578" y="4104"/>
                    <a:pt x="1156" y="4773"/>
                  </a:cubicBezTo>
                  <a:lnTo>
                    <a:pt x="6354" y="2341"/>
                  </a:lnTo>
                  <a:cubicBezTo>
                    <a:pt x="6202" y="1490"/>
                    <a:pt x="5898" y="730"/>
                    <a:pt x="5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14;p43">
              <a:extLst>
                <a:ext uri="{FF2B5EF4-FFF2-40B4-BE49-F238E27FC236}">
                  <a16:creationId xmlns:a16="http://schemas.microsoft.com/office/drawing/2014/main" id="{6C0D95A6-F145-417B-B896-42F94CEF092B}"/>
                </a:ext>
              </a:extLst>
            </p:cNvPr>
            <p:cNvSpPr/>
            <p:nvPr/>
          </p:nvSpPr>
          <p:spPr>
            <a:xfrm>
              <a:off x="4052100" y="4270725"/>
              <a:ext cx="322975" cy="273775"/>
            </a:xfrm>
            <a:custGeom>
              <a:avLst/>
              <a:gdLst/>
              <a:ahLst/>
              <a:cxnLst/>
              <a:rect l="l" t="t" r="r" b="b"/>
              <a:pathLst>
                <a:path w="12919" h="10951" extrusionOk="0">
                  <a:moveTo>
                    <a:pt x="9324" y="0"/>
                  </a:moveTo>
                  <a:cubicBezTo>
                    <a:pt x="9006" y="0"/>
                    <a:pt x="8815" y="191"/>
                    <a:pt x="8815" y="191"/>
                  </a:cubicBezTo>
                  <a:cubicBezTo>
                    <a:pt x="8815" y="191"/>
                    <a:pt x="7656" y="1685"/>
                    <a:pt x="6950" y="1685"/>
                  </a:cubicBezTo>
                  <a:cubicBezTo>
                    <a:pt x="6889" y="1685"/>
                    <a:pt x="6832" y="1674"/>
                    <a:pt x="6779" y="1650"/>
                  </a:cubicBezTo>
                  <a:cubicBezTo>
                    <a:pt x="6457" y="1507"/>
                    <a:pt x="6150" y="1378"/>
                    <a:pt x="5888" y="1378"/>
                  </a:cubicBezTo>
                  <a:cubicBezTo>
                    <a:pt x="5480" y="1378"/>
                    <a:pt x="5181" y="1690"/>
                    <a:pt x="5107" y="2744"/>
                  </a:cubicBezTo>
                  <a:cubicBezTo>
                    <a:pt x="4985" y="4294"/>
                    <a:pt x="4256" y="6057"/>
                    <a:pt x="4043" y="6422"/>
                  </a:cubicBezTo>
                  <a:cubicBezTo>
                    <a:pt x="4043" y="6422"/>
                    <a:pt x="3222" y="7850"/>
                    <a:pt x="2067" y="8428"/>
                  </a:cubicBezTo>
                  <a:cubicBezTo>
                    <a:pt x="0" y="9431"/>
                    <a:pt x="852" y="10951"/>
                    <a:pt x="852" y="10951"/>
                  </a:cubicBezTo>
                  <a:lnTo>
                    <a:pt x="7143" y="10951"/>
                  </a:lnTo>
                  <a:cubicBezTo>
                    <a:pt x="7265" y="10920"/>
                    <a:pt x="7417" y="10768"/>
                    <a:pt x="7721" y="10464"/>
                  </a:cubicBezTo>
                  <a:lnTo>
                    <a:pt x="12645" y="5358"/>
                  </a:lnTo>
                  <a:cubicBezTo>
                    <a:pt x="12858" y="5145"/>
                    <a:pt x="12919" y="4811"/>
                    <a:pt x="12767" y="4568"/>
                  </a:cubicBezTo>
                  <a:cubicBezTo>
                    <a:pt x="12189" y="3534"/>
                    <a:pt x="10791" y="1011"/>
                    <a:pt x="10153" y="404"/>
                  </a:cubicBezTo>
                  <a:cubicBezTo>
                    <a:pt x="9829" y="92"/>
                    <a:pt x="9546" y="0"/>
                    <a:pt x="9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15;p43">
              <a:extLst>
                <a:ext uri="{FF2B5EF4-FFF2-40B4-BE49-F238E27FC236}">
                  <a16:creationId xmlns:a16="http://schemas.microsoft.com/office/drawing/2014/main" id="{BCB493A2-5130-47FF-AC4B-26F44C951694}"/>
                </a:ext>
              </a:extLst>
            </p:cNvPr>
            <p:cNvSpPr/>
            <p:nvPr/>
          </p:nvSpPr>
          <p:spPr>
            <a:xfrm>
              <a:off x="4156975" y="4379500"/>
              <a:ext cx="68400" cy="24425"/>
            </a:xfrm>
            <a:custGeom>
              <a:avLst/>
              <a:gdLst/>
              <a:ahLst/>
              <a:cxnLst/>
              <a:rect l="l" t="t" r="r" b="b"/>
              <a:pathLst>
                <a:path w="2736" h="977" extrusionOk="0">
                  <a:moveTo>
                    <a:pt x="1402" y="1"/>
                  </a:moveTo>
                  <a:cubicBezTo>
                    <a:pt x="1168" y="1"/>
                    <a:pt x="925" y="26"/>
                    <a:pt x="699" y="95"/>
                  </a:cubicBezTo>
                  <a:cubicBezTo>
                    <a:pt x="578" y="126"/>
                    <a:pt x="486" y="156"/>
                    <a:pt x="365" y="217"/>
                  </a:cubicBezTo>
                  <a:cubicBezTo>
                    <a:pt x="152" y="490"/>
                    <a:pt x="0" y="764"/>
                    <a:pt x="213" y="977"/>
                  </a:cubicBezTo>
                  <a:cubicBezTo>
                    <a:pt x="334" y="825"/>
                    <a:pt x="547" y="642"/>
                    <a:pt x="851" y="551"/>
                  </a:cubicBezTo>
                  <a:cubicBezTo>
                    <a:pt x="1003" y="505"/>
                    <a:pt x="1176" y="488"/>
                    <a:pt x="1350" y="488"/>
                  </a:cubicBezTo>
                  <a:cubicBezTo>
                    <a:pt x="1871" y="488"/>
                    <a:pt x="2401" y="642"/>
                    <a:pt x="2401" y="642"/>
                  </a:cubicBezTo>
                  <a:cubicBezTo>
                    <a:pt x="2462" y="642"/>
                    <a:pt x="2523" y="642"/>
                    <a:pt x="2584" y="612"/>
                  </a:cubicBezTo>
                  <a:cubicBezTo>
                    <a:pt x="2644" y="581"/>
                    <a:pt x="2675" y="551"/>
                    <a:pt x="2705" y="460"/>
                  </a:cubicBezTo>
                  <a:cubicBezTo>
                    <a:pt x="2736" y="338"/>
                    <a:pt x="2675" y="217"/>
                    <a:pt x="2553" y="156"/>
                  </a:cubicBezTo>
                  <a:cubicBezTo>
                    <a:pt x="2510" y="156"/>
                    <a:pt x="1986" y="1"/>
                    <a:pt x="14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16;p43">
              <a:extLst>
                <a:ext uri="{FF2B5EF4-FFF2-40B4-BE49-F238E27FC236}">
                  <a16:creationId xmlns:a16="http://schemas.microsoft.com/office/drawing/2014/main" id="{CFAC5F60-B6E3-4015-8110-6649CA13C0BB}"/>
                </a:ext>
              </a:extLst>
            </p:cNvPr>
            <p:cNvSpPr/>
            <p:nvPr/>
          </p:nvSpPr>
          <p:spPr>
            <a:xfrm>
              <a:off x="4163800" y="4354425"/>
              <a:ext cx="63100" cy="19100"/>
            </a:xfrm>
            <a:custGeom>
              <a:avLst/>
              <a:gdLst/>
              <a:ahLst/>
              <a:cxnLst/>
              <a:rect l="l" t="t" r="r" b="b"/>
              <a:pathLst>
                <a:path w="2524" h="764" extrusionOk="0">
                  <a:moveTo>
                    <a:pt x="1175" y="1"/>
                  </a:moveTo>
                  <a:cubicBezTo>
                    <a:pt x="943" y="1"/>
                    <a:pt x="704" y="26"/>
                    <a:pt x="487" y="95"/>
                  </a:cubicBezTo>
                  <a:cubicBezTo>
                    <a:pt x="426" y="95"/>
                    <a:pt x="365" y="125"/>
                    <a:pt x="335" y="125"/>
                  </a:cubicBezTo>
                  <a:cubicBezTo>
                    <a:pt x="183" y="308"/>
                    <a:pt x="1" y="490"/>
                    <a:pt x="213" y="764"/>
                  </a:cubicBezTo>
                  <a:cubicBezTo>
                    <a:pt x="305" y="673"/>
                    <a:pt x="457" y="612"/>
                    <a:pt x="609" y="551"/>
                  </a:cubicBezTo>
                  <a:cubicBezTo>
                    <a:pt x="768" y="505"/>
                    <a:pt x="945" y="488"/>
                    <a:pt x="1120" y="488"/>
                  </a:cubicBezTo>
                  <a:cubicBezTo>
                    <a:pt x="1648" y="488"/>
                    <a:pt x="2166" y="642"/>
                    <a:pt x="2189" y="642"/>
                  </a:cubicBezTo>
                  <a:cubicBezTo>
                    <a:pt x="2250" y="642"/>
                    <a:pt x="2311" y="642"/>
                    <a:pt x="2371" y="612"/>
                  </a:cubicBezTo>
                  <a:cubicBezTo>
                    <a:pt x="2432" y="581"/>
                    <a:pt x="2463" y="551"/>
                    <a:pt x="2493" y="460"/>
                  </a:cubicBezTo>
                  <a:cubicBezTo>
                    <a:pt x="2523" y="338"/>
                    <a:pt x="2463" y="217"/>
                    <a:pt x="2311" y="156"/>
                  </a:cubicBezTo>
                  <a:cubicBezTo>
                    <a:pt x="2289" y="156"/>
                    <a:pt x="1755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17;p43">
              <a:extLst>
                <a:ext uri="{FF2B5EF4-FFF2-40B4-BE49-F238E27FC236}">
                  <a16:creationId xmlns:a16="http://schemas.microsoft.com/office/drawing/2014/main" id="{F192DBCB-8F28-4456-B8FC-D7AD67D64225}"/>
                </a:ext>
              </a:extLst>
            </p:cNvPr>
            <p:cNvSpPr/>
            <p:nvPr/>
          </p:nvSpPr>
          <p:spPr>
            <a:xfrm>
              <a:off x="4150875" y="4406575"/>
              <a:ext cx="66900" cy="21675"/>
            </a:xfrm>
            <a:custGeom>
              <a:avLst/>
              <a:gdLst/>
              <a:ahLst/>
              <a:cxnLst/>
              <a:rect l="l" t="t" r="r" b="b"/>
              <a:pathLst>
                <a:path w="2676" h="867" extrusionOk="0">
                  <a:moveTo>
                    <a:pt x="1246" y="0"/>
                  </a:moveTo>
                  <a:cubicBezTo>
                    <a:pt x="1033" y="0"/>
                    <a:pt x="814" y="21"/>
                    <a:pt x="609" y="76"/>
                  </a:cubicBezTo>
                  <a:cubicBezTo>
                    <a:pt x="548" y="106"/>
                    <a:pt x="457" y="137"/>
                    <a:pt x="396" y="167"/>
                  </a:cubicBezTo>
                  <a:cubicBezTo>
                    <a:pt x="92" y="410"/>
                    <a:pt x="1" y="654"/>
                    <a:pt x="244" y="866"/>
                  </a:cubicBezTo>
                  <a:cubicBezTo>
                    <a:pt x="366" y="745"/>
                    <a:pt x="518" y="623"/>
                    <a:pt x="761" y="562"/>
                  </a:cubicBezTo>
                  <a:cubicBezTo>
                    <a:pt x="939" y="503"/>
                    <a:pt x="1140" y="481"/>
                    <a:pt x="1335" y="481"/>
                  </a:cubicBezTo>
                  <a:cubicBezTo>
                    <a:pt x="1838" y="481"/>
                    <a:pt x="2311" y="623"/>
                    <a:pt x="2311" y="623"/>
                  </a:cubicBezTo>
                  <a:cubicBezTo>
                    <a:pt x="2341" y="638"/>
                    <a:pt x="2379" y="646"/>
                    <a:pt x="2414" y="646"/>
                  </a:cubicBezTo>
                  <a:cubicBezTo>
                    <a:pt x="2448" y="646"/>
                    <a:pt x="2478" y="638"/>
                    <a:pt x="2493" y="623"/>
                  </a:cubicBezTo>
                  <a:cubicBezTo>
                    <a:pt x="2554" y="593"/>
                    <a:pt x="2615" y="532"/>
                    <a:pt x="2615" y="471"/>
                  </a:cubicBezTo>
                  <a:cubicBezTo>
                    <a:pt x="2676" y="350"/>
                    <a:pt x="2585" y="198"/>
                    <a:pt x="2463" y="167"/>
                  </a:cubicBezTo>
                  <a:cubicBezTo>
                    <a:pt x="2418" y="167"/>
                    <a:pt x="1856" y="0"/>
                    <a:pt x="1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18;p43">
              <a:extLst>
                <a:ext uri="{FF2B5EF4-FFF2-40B4-BE49-F238E27FC236}">
                  <a16:creationId xmlns:a16="http://schemas.microsoft.com/office/drawing/2014/main" id="{1E0BBA66-1CB7-42D6-8B33-6D60807A5C5D}"/>
                </a:ext>
              </a:extLst>
            </p:cNvPr>
            <p:cNvSpPr/>
            <p:nvPr/>
          </p:nvSpPr>
          <p:spPr>
            <a:xfrm>
              <a:off x="3346925" y="2895300"/>
              <a:ext cx="490900" cy="1433500"/>
            </a:xfrm>
            <a:custGeom>
              <a:avLst/>
              <a:gdLst/>
              <a:ahLst/>
              <a:cxnLst/>
              <a:rect l="l" t="t" r="r" b="b"/>
              <a:pathLst>
                <a:path w="19636" h="57340" extrusionOk="0">
                  <a:moveTo>
                    <a:pt x="14105" y="1"/>
                  </a:moveTo>
                  <a:cubicBezTo>
                    <a:pt x="9715" y="1"/>
                    <a:pt x="5684" y="1225"/>
                    <a:pt x="5684" y="1225"/>
                  </a:cubicBezTo>
                  <a:lnTo>
                    <a:pt x="456" y="26241"/>
                  </a:lnTo>
                  <a:lnTo>
                    <a:pt x="0" y="57335"/>
                  </a:lnTo>
                  <a:lnTo>
                    <a:pt x="3587" y="57335"/>
                  </a:lnTo>
                  <a:cubicBezTo>
                    <a:pt x="3592" y="57338"/>
                    <a:pt x="3598" y="57340"/>
                    <a:pt x="3604" y="57340"/>
                  </a:cubicBezTo>
                  <a:cubicBezTo>
                    <a:pt x="4334" y="57340"/>
                    <a:pt x="9208" y="34880"/>
                    <a:pt x="8997" y="28186"/>
                  </a:cubicBezTo>
                  <a:cubicBezTo>
                    <a:pt x="8329" y="25177"/>
                    <a:pt x="19636" y="2502"/>
                    <a:pt x="19636" y="860"/>
                  </a:cubicBezTo>
                  <a:cubicBezTo>
                    <a:pt x="17917" y="224"/>
                    <a:pt x="15978" y="1"/>
                    <a:pt x="14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19;p43">
              <a:extLst>
                <a:ext uri="{FF2B5EF4-FFF2-40B4-BE49-F238E27FC236}">
                  <a16:creationId xmlns:a16="http://schemas.microsoft.com/office/drawing/2014/main" id="{B8900CD2-68D7-4502-ADED-707C98FD2A85}"/>
                </a:ext>
              </a:extLst>
            </p:cNvPr>
            <p:cNvSpPr/>
            <p:nvPr/>
          </p:nvSpPr>
          <p:spPr>
            <a:xfrm>
              <a:off x="3329450" y="4313475"/>
              <a:ext cx="99550" cy="127275"/>
            </a:xfrm>
            <a:custGeom>
              <a:avLst/>
              <a:gdLst/>
              <a:ahLst/>
              <a:cxnLst/>
              <a:rect l="l" t="t" r="r" b="b"/>
              <a:pathLst>
                <a:path w="3982" h="5091" extrusionOk="0">
                  <a:moveTo>
                    <a:pt x="365" y="1"/>
                  </a:moveTo>
                  <a:lnTo>
                    <a:pt x="0" y="4985"/>
                  </a:lnTo>
                  <a:cubicBezTo>
                    <a:pt x="418" y="5060"/>
                    <a:pt x="816" y="5090"/>
                    <a:pt x="1186" y="5090"/>
                  </a:cubicBezTo>
                  <a:cubicBezTo>
                    <a:pt x="2779" y="5090"/>
                    <a:pt x="3860" y="4529"/>
                    <a:pt x="3860" y="4529"/>
                  </a:cubicBezTo>
                  <a:lnTo>
                    <a:pt x="3982" y="27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20;p43">
              <a:extLst>
                <a:ext uri="{FF2B5EF4-FFF2-40B4-BE49-F238E27FC236}">
                  <a16:creationId xmlns:a16="http://schemas.microsoft.com/office/drawing/2014/main" id="{D6507039-530D-498A-BB66-C9CBFFA0DAA3}"/>
                </a:ext>
              </a:extLst>
            </p:cNvPr>
            <p:cNvSpPr/>
            <p:nvPr/>
          </p:nvSpPr>
          <p:spPr>
            <a:xfrm>
              <a:off x="3307400" y="4290675"/>
              <a:ext cx="159600" cy="68425"/>
            </a:xfrm>
            <a:custGeom>
              <a:avLst/>
              <a:gdLst/>
              <a:ahLst/>
              <a:cxnLst/>
              <a:rect l="l" t="t" r="r" b="b"/>
              <a:pathLst>
                <a:path w="6384" h="2737" extrusionOk="0">
                  <a:moveTo>
                    <a:pt x="305" y="1"/>
                  </a:moveTo>
                  <a:cubicBezTo>
                    <a:pt x="1" y="852"/>
                    <a:pt x="92" y="1703"/>
                    <a:pt x="305" y="2554"/>
                  </a:cubicBezTo>
                  <a:lnTo>
                    <a:pt x="6049" y="2736"/>
                  </a:lnTo>
                  <a:cubicBezTo>
                    <a:pt x="6293" y="1885"/>
                    <a:pt x="6384" y="1065"/>
                    <a:pt x="6293" y="213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21;p43">
              <a:extLst>
                <a:ext uri="{FF2B5EF4-FFF2-40B4-BE49-F238E27FC236}">
                  <a16:creationId xmlns:a16="http://schemas.microsoft.com/office/drawing/2014/main" id="{2F811971-A4FB-4399-98A3-82F7EF06EA23}"/>
                </a:ext>
              </a:extLst>
            </p:cNvPr>
            <p:cNvSpPr/>
            <p:nvPr/>
          </p:nvSpPr>
          <p:spPr>
            <a:xfrm>
              <a:off x="3085525" y="4377300"/>
              <a:ext cx="375400" cy="172175"/>
            </a:xfrm>
            <a:custGeom>
              <a:avLst/>
              <a:gdLst/>
              <a:ahLst/>
              <a:cxnLst/>
              <a:rect l="l" t="t" r="r" b="b"/>
              <a:pathLst>
                <a:path w="15016" h="6887" extrusionOk="0">
                  <a:moveTo>
                    <a:pt x="9358" y="0"/>
                  </a:moveTo>
                  <a:cubicBezTo>
                    <a:pt x="9349" y="0"/>
                    <a:pt x="9340" y="0"/>
                    <a:pt x="9332" y="1"/>
                  </a:cubicBezTo>
                  <a:cubicBezTo>
                    <a:pt x="9088" y="31"/>
                    <a:pt x="8237" y="578"/>
                    <a:pt x="7143" y="1277"/>
                  </a:cubicBezTo>
                  <a:cubicBezTo>
                    <a:pt x="6991" y="1399"/>
                    <a:pt x="6809" y="1521"/>
                    <a:pt x="6626" y="1642"/>
                  </a:cubicBezTo>
                  <a:cubicBezTo>
                    <a:pt x="6474" y="1703"/>
                    <a:pt x="6353" y="1794"/>
                    <a:pt x="6231" y="1885"/>
                  </a:cubicBezTo>
                  <a:cubicBezTo>
                    <a:pt x="6018" y="2037"/>
                    <a:pt x="5806" y="2159"/>
                    <a:pt x="5593" y="2311"/>
                  </a:cubicBezTo>
                  <a:cubicBezTo>
                    <a:pt x="5502" y="2372"/>
                    <a:pt x="5411" y="2402"/>
                    <a:pt x="5319" y="2463"/>
                  </a:cubicBezTo>
                  <a:cubicBezTo>
                    <a:pt x="5137" y="2584"/>
                    <a:pt x="4924" y="2736"/>
                    <a:pt x="4742" y="2858"/>
                  </a:cubicBezTo>
                  <a:cubicBezTo>
                    <a:pt x="3526" y="3587"/>
                    <a:pt x="2401" y="4226"/>
                    <a:pt x="1763" y="4347"/>
                  </a:cubicBezTo>
                  <a:cubicBezTo>
                    <a:pt x="0" y="4651"/>
                    <a:pt x="334" y="5958"/>
                    <a:pt x="638" y="6597"/>
                  </a:cubicBezTo>
                  <a:cubicBezTo>
                    <a:pt x="737" y="6813"/>
                    <a:pt x="2232" y="6886"/>
                    <a:pt x="4209" y="6886"/>
                  </a:cubicBezTo>
                  <a:cubicBezTo>
                    <a:pt x="8345" y="6886"/>
                    <a:pt x="14590" y="6566"/>
                    <a:pt x="14590" y="6566"/>
                  </a:cubicBezTo>
                  <a:cubicBezTo>
                    <a:pt x="14590" y="6566"/>
                    <a:pt x="15016" y="2524"/>
                    <a:pt x="14590" y="1247"/>
                  </a:cubicBezTo>
                  <a:cubicBezTo>
                    <a:pt x="14454" y="849"/>
                    <a:pt x="14160" y="721"/>
                    <a:pt x="13778" y="721"/>
                  </a:cubicBezTo>
                  <a:cubicBezTo>
                    <a:pt x="13087" y="721"/>
                    <a:pt x="12109" y="1140"/>
                    <a:pt x="11260" y="1140"/>
                  </a:cubicBezTo>
                  <a:cubicBezTo>
                    <a:pt x="11109" y="1140"/>
                    <a:pt x="10962" y="1126"/>
                    <a:pt x="10821" y="1095"/>
                  </a:cubicBezTo>
                  <a:cubicBezTo>
                    <a:pt x="10821" y="1095"/>
                    <a:pt x="10022" y="0"/>
                    <a:pt x="9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22;p43">
              <a:extLst>
                <a:ext uri="{FF2B5EF4-FFF2-40B4-BE49-F238E27FC236}">
                  <a16:creationId xmlns:a16="http://schemas.microsoft.com/office/drawing/2014/main" id="{9D1CF58D-83FA-455C-9562-4554C3096B3D}"/>
                </a:ext>
              </a:extLst>
            </p:cNvPr>
            <p:cNvSpPr/>
            <p:nvPr/>
          </p:nvSpPr>
          <p:spPr>
            <a:xfrm>
              <a:off x="3224575" y="4424425"/>
              <a:ext cx="57775" cy="46175"/>
            </a:xfrm>
            <a:custGeom>
              <a:avLst/>
              <a:gdLst/>
              <a:ahLst/>
              <a:cxnLst/>
              <a:rect l="l" t="t" r="r" b="b"/>
              <a:pathLst>
                <a:path w="2311" h="1847" extrusionOk="0">
                  <a:moveTo>
                    <a:pt x="669" y="0"/>
                  </a:moveTo>
                  <a:cubicBezTo>
                    <a:pt x="304" y="31"/>
                    <a:pt x="1" y="122"/>
                    <a:pt x="31" y="426"/>
                  </a:cubicBezTo>
                  <a:cubicBezTo>
                    <a:pt x="72" y="419"/>
                    <a:pt x="117" y="415"/>
                    <a:pt x="167" y="415"/>
                  </a:cubicBezTo>
                  <a:cubicBezTo>
                    <a:pt x="336" y="415"/>
                    <a:pt x="548" y="460"/>
                    <a:pt x="760" y="578"/>
                  </a:cubicBezTo>
                  <a:cubicBezTo>
                    <a:pt x="1338" y="882"/>
                    <a:pt x="1824" y="1702"/>
                    <a:pt x="1824" y="1733"/>
                  </a:cubicBezTo>
                  <a:cubicBezTo>
                    <a:pt x="1855" y="1794"/>
                    <a:pt x="1915" y="1824"/>
                    <a:pt x="1976" y="1824"/>
                  </a:cubicBezTo>
                  <a:cubicBezTo>
                    <a:pt x="2007" y="1839"/>
                    <a:pt x="2037" y="1847"/>
                    <a:pt x="2067" y="1847"/>
                  </a:cubicBezTo>
                  <a:cubicBezTo>
                    <a:pt x="2098" y="1847"/>
                    <a:pt x="2128" y="1839"/>
                    <a:pt x="2159" y="1824"/>
                  </a:cubicBezTo>
                  <a:cubicBezTo>
                    <a:pt x="2280" y="1763"/>
                    <a:pt x="2311" y="1611"/>
                    <a:pt x="2250" y="1490"/>
                  </a:cubicBezTo>
                  <a:cubicBezTo>
                    <a:pt x="2219" y="1429"/>
                    <a:pt x="1703" y="517"/>
                    <a:pt x="1004" y="122"/>
                  </a:cubicBezTo>
                  <a:cubicBezTo>
                    <a:pt x="882" y="91"/>
                    <a:pt x="791" y="31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23;p43">
              <a:extLst>
                <a:ext uri="{FF2B5EF4-FFF2-40B4-BE49-F238E27FC236}">
                  <a16:creationId xmlns:a16="http://schemas.microsoft.com/office/drawing/2014/main" id="{A7C18CD5-87B8-4BFF-BE89-D6990D07AD5D}"/>
                </a:ext>
              </a:extLst>
            </p:cNvPr>
            <p:cNvSpPr/>
            <p:nvPr/>
          </p:nvSpPr>
          <p:spPr>
            <a:xfrm>
              <a:off x="3251175" y="4409225"/>
              <a:ext cx="50175" cy="44675"/>
            </a:xfrm>
            <a:custGeom>
              <a:avLst/>
              <a:gdLst/>
              <a:ahLst/>
              <a:cxnLst/>
              <a:rect l="l" t="t" r="r" b="b"/>
              <a:pathLst>
                <a:path w="2007" h="1787" extrusionOk="0">
                  <a:moveTo>
                    <a:pt x="547" y="0"/>
                  </a:moveTo>
                  <a:cubicBezTo>
                    <a:pt x="304" y="31"/>
                    <a:pt x="61" y="0"/>
                    <a:pt x="0" y="365"/>
                  </a:cubicBezTo>
                  <a:cubicBezTo>
                    <a:pt x="122" y="365"/>
                    <a:pt x="274" y="426"/>
                    <a:pt x="456" y="517"/>
                  </a:cubicBezTo>
                  <a:cubicBezTo>
                    <a:pt x="1034" y="821"/>
                    <a:pt x="1490" y="1642"/>
                    <a:pt x="1490" y="1642"/>
                  </a:cubicBezTo>
                  <a:cubicBezTo>
                    <a:pt x="1520" y="1703"/>
                    <a:pt x="1581" y="1763"/>
                    <a:pt x="1642" y="1763"/>
                  </a:cubicBezTo>
                  <a:cubicBezTo>
                    <a:pt x="1672" y="1779"/>
                    <a:pt x="1703" y="1786"/>
                    <a:pt x="1733" y="1786"/>
                  </a:cubicBezTo>
                  <a:cubicBezTo>
                    <a:pt x="1763" y="1786"/>
                    <a:pt x="1794" y="1779"/>
                    <a:pt x="1824" y="1763"/>
                  </a:cubicBezTo>
                  <a:cubicBezTo>
                    <a:pt x="1946" y="1672"/>
                    <a:pt x="2006" y="1551"/>
                    <a:pt x="1946" y="1429"/>
                  </a:cubicBezTo>
                  <a:cubicBezTo>
                    <a:pt x="1915" y="1368"/>
                    <a:pt x="1399" y="426"/>
                    <a:pt x="669" y="61"/>
                  </a:cubicBezTo>
                  <a:cubicBezTo>
                    <a:pt x="639" y="31"/>
                    <a:pt x="578" y="31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24;p43">
              <a:extLst>
                <a:ext uri="{FF2B5EF4-FFF2-40B4-BE49-F238E27FC236}">
                  <a16:creationId xmlns:a16="http://schemas.microsoft.com/office/drawing/2014/main" id="{AE1E00FF-309A-4376-8D33-1732F5E9307D}"/>
                </a:ext>
              </a:extLst>
            </p:cNvPr>
            <p:cNvSpPr/>
            <p:nvPr/>
          </p:nvSpPr>
          <p:spPr>
            <a:xfrm>
              <a:off x="3203400" y="4438725"/>
              <a:ext cx="53875" cy="45750"/>
            </a:xfrm>
            <a:custGeom>
              <a:avLst/>
              <a:gdLst/>
              <a:ahLst/>
              <a:cxnLst/>
              <a:rect l="l" t="t" r="r" b="b"/>
              <a:pathLst>
                <a:path w="2155" h="1830" extrusionOk="0">
                  <a:moveTo>
                    <a:pt x="481" y="0"/>
                  </a:moveTo>
                  <a:cubicBezTo>
                    <a:pt x="186" y="0"/>
                    <a:pt x="0" y="106"/>
                    <a:pt x="27" y="401"/>
                  </a:cubicBezTo>
                  <a:cubicBezTo>
                    <a:pt x="209" y="401"/>
                    <a:pt x="392" y="431"/>
                    <a:pt x="604" y="553"/>
                  </a:cubicBezTo>
                  <a:cubicBezTo>
                    <a:pt x="1212" y="857"/>
                    <a:pt x="1668" y="1678"/>
                    <a:pt x="1668" y="1708"/>
                  </a:cubicBezTo>
                  <a:cubicBezTo>
                    <a:pt x="1699" y="1769"/>
                    <a:pt x="1759" y="1799"/>
                    <a:pt x="1820" y="1830"/>
                  </a:cubicBezTo>
                  <a:cubicBezTo>
                    <a:pt x="1881" y="1830"/>
                    <a:pt x="1942" y="1830"/>
                    <a:pt x="2003" y="1799"/>
                  </a:cubicBezTo>
                  <a:cubicBezTo>
                    <a:pt x="2124" y="1738"/>
                    <a:pt x="2155" y="1586"/>
                    <a:pt x="2094" y="1465"/>
                  </a:cubicBezTo>
                  <a:cubicBezTo>
                    <a:pt x="2063" y="1434"/>
                    <a:pt x="1547" y="492"/>
                    <a:pt x="848" y="127"/>
                  </a:cubicBezTo>
                  <a:cubicBezTo>
                    <a:pt x="756" y="67"/>
                    <a:pt x="696" y="36"/>
                    <a:pt x="604" y="6"/>
                  </a:cubicBezTo>
                  <a:cubicBezTo>
                    <a:pt x="561" y="2"/>
                    <a:pt x="520" y="0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25;p43">
              <a:extLst>
                <a:ext uri="{FF2B5EF4-FFF2-40B4-BE49-F238E27FC236}">
                  <a16:creationId xmlns:a16="http://schemas.microsoft.com/office/drawing/2014/main" id="{ED3BADE7-21B5-40B4-8EAC-D83996CD93F6}"/>
                </a:ext>
              </a:extLst>
            </p:cNvPr>
            <p:cNvSpPr/>
            <p:nvPr/>
          </p:nvSpPr>
          <p:spPr>
            <a:xfrm>
              <a:off x="3426700" y="1822225"/>
              <a:ext cx="573000" cy="1159300"/>
            </a:xfrm>
            <a:custGeom>
              <a:avLst/>
              <a:gdLst/>
              <a:ahLst/>
              <a:cxnLst/>
              <a:rect l="l" t="t" r="r" b="b"/>
              <a:pathLst>
                <a:path w="22920" h="46372" extrusionOk="0">
                  <a:moveTo>
                    <a:pt x="9192" y="1"/>
                  </a:moveTo>
                  <a:cubicBezTo>
                    <a:pt x="8773" y="1"/>
                    <a:pt x="8353" y="35"/>
                    <a:pt x="7934" y="105"/>
                  </a:cubicBezTo>
                  <a:cubicBezTo>
                    <a:pt x="5411" y="531"/>
                    <a:pt x="2524" y="4269"/>
                    <a:pt x="2068" y="5728"/>
                  </a:cubicBezTo>
                  <a:cubicBezTo>
                    <a:pt x="1764" y="6701"/>
                    <a:pt x="1581" y="7522"/>
                    <a:pt x="1551" y="9953"/>
                  </a:cubicBezTo>
                  <a:cubicBezTo>
                    <a:pt x="1490" y="13145"/>
                    <a:pt x="1429" y="16002"/>
                    <a:pt x="1916" y="19285"/>
                  </a:cubicBezTo>
                  <a:lnTo>
                    <a:pt x="1946" y="19589"/>
                  </a:lnTo>
                  <a:cubicBezTo>
                    <a:pt x="2311" y="21838"/>
                    <a:pt x="2037" y="25637"/>
                    <a:pt x="1581" y="29680"/>
                  </a:cubicBezTo>
                  <a:lnTo>
                    <a:pt x="1551" y="30105"/>
                  </a:lnTo>
                  <a:cubicBezTo>
                    <a:pt x="1551" y="30136"/>
                    <a:pt x="1551" y="30166"/>
                    <a:pt x="1521" y="30197"/>
                  </a:cubicBezTo>
                  <a:cubicBezTo>
                    <a:pt x="1490" y="30531"/>
                    <a:pt x="1460" y="30865"/>
                    <a:pt x="1429" y="31200"/>
                  </a:cubicBezTo>
                  <a:cubicBezTo>
                    <a:pt x="1369" y="31686"/>
                    <a:pt x="1308" y="32172"/>
                    <a:pt x="1247" y="32659"/>
                  </a:cubicBezTo>
                  <a:cubicBezTo>
                    <a:pt x="1217" y="33023"/>
                    <a:pt x="1156" y="33388"/>
                    <a:pt x="1125" y="33753"/>
                  </a:cubicBezTo>
                  <a:cubicBezTo>
                    <a:pt x="1065" y="34239"/>
                    <a:pt x="1004" y="34726"/>
                    <a:pt x="943" y="35212"/>
                  </a:cubicBezTo>
                  <a:cubicBezTo>
                    <a:pt x="913" y="35577"/>
                    <a:pt x="852" y="35941"/>
                    <a:pt x="821" y="36306"/>
                  </a:cubicBezTo>
                  <a:cubicBezTo>
                    <a:pt x="335" y="40470"/>
                    <a:pt x="1" y="43996"/>
                    <a:pt x="396" y="45060"/>
                  </a:cubicBezTo>
                  <a:cubicBezTo>
                    <a:pt x="729" y="45868"/>
                    <a:pt x="1763" y="46371"/>
                    <a:pt x="3443" y="46371"/>
                  </a:cubicBezTo>
                  <a:cubicBezTo>
                    <a:pt x="4672" y="46371"/>
                    <a:pt x="6247" y="46102"/>
                    <a:pt x="8147" y="45486"/>
                  </a:cubicBezTo>
                  <a:cubicBezTo>
                    <a:pt x="12645" y="43996"/>
                    <a:pt x="19971" y="44635"/>
                    <a:pt x="21521" y="42811"/>
                  </a:cubicBezTo>
                  <a:cubicBezTo>
                    <a:pt x="22433" y="41747"/>
                    <a:pt x="22919" y="38707"/>
                    <a:pt x="21734" y="34026"/>
                  </a:cubicBezTo>
                  <a:cubicBezTo>
                    <a:pt x="21673" y="33662"/>
                    <a:pt x="21582" y="33297"/>
                    <a:pt x="21491" y="32932"/>
                  </a:cubicBezTo>
                  <a:cubicBezTo>
                    <a:pt x="21369" y="32476"/>
                    <a:pt x="21247" y="31990"/>
                    <a:pt x="21126" y="31534"/>
                  </a:cubicBezTo>
                  <a:cubicBezTo>
                    <a:pt x="21035" y="31169"/>
                    <a:pt x="20943" y="30805"/>
                    <a:pt x="20883" y="30440"/>
                  </a:cubicBezTo>
                  <a:cubicBezTo>
                    <a:pt x="20761" y="29984"/>
                    <a:pt x="20639" y="29498"/>
                    <a:pt x="20518" y="29042"/>
                  </a:cubicBezTo>
                  <a:cubicBezTo>
                    <a:pt x="20457" y="28677"/>
                    <a:pt x="20366" y="28312"/>
                    <a:pt x="20275" y="27947"/>
                  </a:cubicBezTo>
                  <a:cubicBezTo>
                    <a:pt x="20032" y="26823"/>
                    <a:pt x="19819" y="25729"/>
                    <a:pt x="19697" y="24786"/>
                  </a:cubicBezTo>
                  <a:cubicBezTo>
                    <a:pt x="19363" y="22628"/>
                    <a:pt x="19454" y="20379"/>
                    <a:pt x="19576" y="18160"/>
                  </a:cubicBezTo>
                  <a:cubicBezTo>
                    <a:pt x="19758" y="15364"/>
                    <a:pt x="20032" y="12658"/>
                    <a:pt x="19849" y="10318"/>
                  </a:cubicBezTo>
                  <a:cubicBezTo>
                    <a:pt x="19758" y="9072"/>
                    <a:pt x="19515" y="7947"/>
                    <a:pt x="19059" y="6944"/>
                  </a:cubicBezTo>
                  <a:cubicBezTo>
                    <a:pt x="17873" y="4452"/>
                    <a:pt x="15199" y="2415"/>
                    <a:pt x="13193" y="1138"/>
                  </a:cubicBezTo>
                  <a:cubicBezTo>
                    <a:pt x="11975" y="389"/>
                    <a:pt x="10595" y="1"/>
                    <a:pt x="9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26;p43">
              <a:extLst>
                <a:ext uri="{FF2B5EF4-FFF2-40B4-BE49-F238E27FC236}">
                  <a16:creationId xmlns:a16="http://schemas.microsoft.com/office/drawing/2014/main" id="{F39B96C8-283E-499D-8E8C-47173BCB37FD}"/>
                </a:ext>
              </a:extLst>
            </p:cNvPr>
            <p:cNvSpPr/>
            <p:nvPr/>
          </p:nvSpPr>
          <p:spPr>
            <a:xfrm>
              <a:off x="3533100" y="1844600"/>
              <a:ext cx="177825" cy="174025"/>
            </a:xfrm>
            <a:custGeom>
              <a:avLst/>
              <a:gdLst/>
              <a:ahLst/>
              <a:cxnLst/>
              <a:rect l="l" t="t" r="r" b="b"/>
              <a:pathLst>
                <a:path w="7113" h="6961" extrusionOk="0">
                  <a:moveTo>
                    <a:pt x="6839" y="0"/>
                  </a:moveTo>
                  <a:cubicBezTo>
                    <a:pt x="6839" y="61"/>
                    <a:pt x="4499" y="6657"/>
                    <a:pt x="1581" y="6687"/>
                  </a:cubicBezTo>
                  <a:cubicBezTo>
                    <a:pt x="1246" y="6687"/>
                    <a:pt x="1003" y="6505"/>
                    <a:pt x="851" y="6140"/>
                  </a:cubicBezTo>
                  <a:cubicBezTo>
                    <a:pt x="304" y="4742"/>
                    <a:pt x="1186" y="1459"/>
                    <a:pt x="2432" y="304"/>
                  </a:cubicBezTo>
                  <a:lnTo>
                    <a:pt x="2219" y="92"/>
                  </a:lnTo>
                  <a:cubicBezTo>
                    <a:pt x="912" y="1338"/>
                    <a:pt x="0" y="4712"/>
                    <a:pt x="608" y="6231"/>
                  </a:cubicBezTo>
                  <a:cubicBezTo>
                    <a:pt x="790" y="6718"/>
                    <a:pt x="1125" y="6961"/>
                    <a:pt x="1581" y="6961"/>
                  </a:cubicBezTo>
                  <a:cubicBezTo>
                    <a:pt x="4712" y="6961"/>
                    <a:pt x="7022" y="395"/>
                    <a:pt x="7113" y="92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27;p43">
              <a:extLst>
                <a:ext uri="{FF2B5EF4-FFF2-40B4-BE49-F238E27FC236}">
                  <a16:creationId xmlns:a16="http://schemas.microsoft.com/office/drawing/2014/main" id="{D99EBA6A-49E6-4B9A-A546-C05B48909765}"/>
                </a:ext>
              </a:extLst>
            </p:cNvPr>
            <p:cNvSpPr/>
            <p:nvPr/>
          </p:nvSpPr>
          <p:spPr>
            <a:xfrm>
              <a:off x="3517900" y="1694125"/>
              <a:ext cx="198350" cy="228000"/>
            </a:xfrm>
            <a:custGeom>
              <a:avLst/>
              <a:gdLst/>
              <a:ahLst/>
              <a:cxnLst/>
              <a:rect l="l" t="t" r="r" b="b"/>
              <a:pathLst>
                <a:path w="7934" h="9120" extrusionOk="0">
                  <a:moveTo>
                    <a:pt x="5411" y="1"/>
                  </a:moveTo>
                  <a:lnTo>
                    <a:pt x="0" y="3557"/>
                  </a:lnTo>
                  <a:cubicBezTo>
                    <a:pt x="0" y="3557"/>
                    <a:pt x="122" y="3800"/>
                    <a:pt x="365" y="4226"/>
                  </a:cubicBezTo>
                  <a:cubicBezTo>
                    <a:pt x="365" y="4256"/>
                    <a:pt x="365" y="4256"/>
                    <a:pt x="395" y="4287"/>
                  </a:cubicBezTo>
                  <a:cubicBezTo>
                    <a:pt x="395" y="4287"/>
                    <a:pt x="395" y="4287"/>
                    <a:pt x="395" y="4317"/>
                  </a:cubicBezTo>
                  <a:cubicBezTo>
                    <a:pt x="547" y="4591"/>
                    <a:pt x="760" y="4955"/>
                    <a:pt x="973" y="5351"/>
                  </a:cubicBezTo>
                  <a:cubicBezTo>
                    <a:pt x="1064" y="5503"/>
                    <a:pt x="1155" y="5655"/>
                    <a:pt x="1216" y="5807"/>
                  </a:cubicBezTo>
                  <a:cubicBezTo>
                    <a:pt x="1307" y="5928"/>
                    <a:pt x="1398" y="6080"/>
                    <a:pt x="1490" y="6232"/>
                  </a:cubicBezTo>
                  <a:cubicBezTo>
                    <a:pt x="2098" y="7235"/>
                    <a:pt x="2857" y="8329"/>
                    <a:pt x="3648" y="9120"/>
                  </a:cubicBezTo>
                  <a:cubicBezTo>
                    <a:pt x="5867" y="8269"/>
                    <a:pt x="7417" y="7174"/>
                    <a:pt x="7934" y="5685"/>
                  </a:cubicBezTo>
                  <a:cubicBezTo>
                    <a:pt x="7934" y="5685"/>
                    <a:pt x="5502" y="2767"/>
                    <a:pt x="5411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28;p43">
              <a:extLst>
                <a:ext uri="{FF2B5EF4-FFF2-40B4-BE49-F238E27FC236}">
                  <a16:creationId xmlns:a16="http://schemas.microsoft.com/office/drawing/2014/main" id="{0AA7A4F4-5451-41DC-9D23-2357CBF7A517}"/>
                </a:ext>
              </a:extLst>
            </p:cNvPr>
            <p:cNvSpPr/>
            <p:nvPr/>
          </p:nvSpPr>
          <p:spPr>
            <a:xfrm>
              <a:off x="3527025" y="1776975"/>
              <a:ext cx="47125" cy="72975"/>
            </a:xfrm>
            <a:custGeom>
              <a:avLst/>
              <a:gdLst/>
              <a:ahLst/>
              <a:cxnLst/>
              <a:rect l="l" t="t" r="r" b="b"/>
              <a:pathLst>
                <a:path w="1885" h="2919" extrusionOk="0">
                  <a:moveTo>
                    <a:pt x="1885" y="0"/>
                  </a:moveTo>
                  <a:lnTo>
                    <a:pt x="0" y="912"/>
                  </a:lnTo>
                  <a:cubicBezTo>
                    <a:pt x="0" y="942"/>
                    <a:pt x="0" y="942"/>
                    <a:pt x="30" y="973"/>
                  </a:cubicBezTo>
                  <a:cubicBezTo>
                    <a:pt x="30" y="973"/>
                    <a:pt x="30" y="973"/>
                    <a:pt x="30" y="1003"/>
                  </a:cubicBezTo>
                  <a:cubicBezTo>
                    <a:pt x="182" y="1277"/>
                    <a:pt x="395" y="1641"/>
                    <a:pt x="608" y="2037"/>
                  </a:cubicBezTo>
                  <a:cubicBezTo>
                    <a:pt x="699" y="2189"/>
                    <a:pt x="790" y="2341"/>
                    <a:pt x="851" y="2493"/>
                  </a:cubicBezTo>
                  <a:cubicBezTo>
                    <a:pt x="942" y="2614"/>
                    <a:pt x="1033" y="2766"/>
                    <a:pt x="1125" y="2918"/>
                  </a:cubicBezTo>
                  <a:cubicBezTo>
                    <a:pt x="1702" y="1793"/>
                    <a:pt x="1854" y="31"/>
                    <a:pt x="1885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29;p43">
              <a:extLst>
                <a:ext uri="{FF2B5EF4-FFF2-40B4-BE49-F238E27FC236}">
                  <a16:creationId xmlns:a16="http://schemas.microsoft.com/office/drawing/2014/main" id="{76E0AE13-5A0F-465A-A418-9284A5A2E4BB}"/>
                </a:ext>
              </a:extLst>
            </p:cNvPr>
            <p:cNvSpPr/>
            <p:nvPr/>
          </p:nvSpPr>
          <p:spPr>
            <a:xfrm>
              <a:off x="3394800" y="1533650"/>
              <a:ext cx="353375" cy="302150"/>
            </a:xfrm>
            <a:custGeom>
              <a:avLst/>
              <a:gdLst/>
              <a:ahLst/>
              <a:cxnLst/>
              <a:rect l="l" t="t" r="r" b="b"/>
              <a:pathLst>
                <a:path w="14135" h="12086" extrusionOk="0">
                  <a:moveTo>
                    <a:pt x="9165" y="1"/>
                  </a:moveTo>
                  <a:cubicBezTo>
                    <a:pt x="7327" y="1"/>
                    <a:pt x="4652" y="819"/>
                    <a:pt x="3131" y="1344"/>
                  </a:cubicBezTo>
                  <a:cubicBezTo>
                    <a:pt x="2249" y="1648"/>
                    <a:pt x="1611" y="2347"/>
                    <a:pt x="1398" y="3228"/>
                  </a:cubicBezTo>
                  <a:cubicBezTo>
                    <a:pt x="1186" y="4049"/>
                    <a:pt x="1094" y="5022"/>
                    <a:pt x="1064" y="5994"/>
                  </a:cubicBezTo>
                  <a:cubicBezTo>
                    <a:pt x="1034" y="6055"/>
                    <a:pt x="274" y="7393"/>
                    <a:pt x="122" y="7666"/>
                  </a:cubicBezTo>
                  <a:cubicBezTo>
                    <a:pt x="0" y="7879"/>
                    <a:pt x="760" y="8031"/>
                    <a:pt x="1094" y="8092"/>
                  </a:cubicBezTo>
                  <a:cubicBezTo>
                    <a:pt x="1125" y="8244"/>
                    <a:pt x="1125" y="8426"/>
                    <a:pt x="1155" y="8578"/>
                  </a:cubicBezTo>
                  <a:lnTo>
                    <a:pt x="1307" y="9855"/>
                  </a:lnTo>
                  <a:cubicBezTo>
                    <a:pt x="1338" y="10067"/>
                    <a:pt x="1398" y="10250"/>
                    <a:pt x="1429" y="10463"/>
                  </a:cubicBezTo>
                  <a:cubicBezTo>
                    <a:pt x="1679" y="11630"/>
                    <a:pt x="2107" y="12085"/>
                    <a:pt x="2736" y="12085"/>
                  </a:cubicBezTo>
                  <a:cubicBezTo>
                    <a:pt x="2795" y="12085"/>
                    <a:pt x="2856" y="12081"/>
                    <a:pt x="2918" y="12074"/>
                  </a:cubicBezTo>
                  <a:cubicBezTo>
                    <a:pt x="4225" y="11891"/>
                    <a:pt x="9848" y="8700"/>
                    <a:pt x="11976" y="6511"/>
                  </a:cubicBezTo>
                  <a:cubicBezTo>
                    <a:pt x="14134" y="4292"/>
                    <a:pt x="12462" y="584"/>
                    <a:pt x="9970" y="67"/>
                  </a:cubicBezTo>
                  <a:cubicBezTo>
                    <a:pt x="9728" y="21"/>
                    <a:pt x="9457" y="1"/>
                    <a:pt x="9165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30;p43">
              <a:extLst>
                <a:ext uri="{FF2B5EF4-FFF2-40B4-BE49-F238E27FC236}">
                  <a16:creationId xmlns:a16="http://schemas.microsoft.com/office/drawing/2014/main" id="{752914E4-9FFB-40C7-ABDA-2BCD6A688D6D}"/>
                </a:ext>
              </a:extLst>
            </p:cNvPr>
            <p:cNvSpPr/>
            <p:nvPr/>
          </p:nvSpPr>
          <p:spPr>
            <a:xfrm>
              <a:off x="3425175" y="1468500"/>
              <a:ext cx="376175" cy="365775"/>
            </a:xfrm>
            <a:custGeom>
              <a:avLst/>
              <a:gdLst/>
              <a:ahLst/>
              <a:cxnLst/>
              <a:rect l="l" t="t" r="r" b="b"/>
              <a:pathLst>
                <a:path w="15047" h="14631" extrusionOk="0">
                  <a:moveTo>
                    <a:pt x="8304" y="1"/>
                  </a:moveTo>
                  <a:cubicBezTo>
                    <a:pt x="7440" y="1"/>
                    <a:pt x="6452" y="141"/>
                    <a:pt x="5320" y="454"/>
                  </a:cubicBezTo>
                  <a:cubicBezTo>
                    <a:pt x="1673" y="1457"/>
                    <a:pt x="578" y="2643"/>
                    <a:pt x="275" y="3646"/>
                  </a:cubicBezTo>
                  <a:cubicBezTo>
                    <a:pt x="1" y="4497"/>
                    <a:pt x="31" y="5105"/>
                    <a:pt x="335" y="5379"/>
                  </a:cubicBezTo>
                  <a:cubicBezTo>
                    <a:pt x="1186" y="6230"/>
                    <a:pt x="3010" y="7324"/>
                    <a:pt x="4560" y="7324"/>
                  </a:cubicBezTo>
                  <a:cubicBezTo>
                    <a:pt x="4560" y="7324"/>
                    <a:pt x="5229" y="6233"/>
                    <a:pt x="6218" y="6233"/>
                  </a:cubicBezTo>
                  <a:cubicBezTo>
                    <a:pt x="6529" y="6233"/>
                    <a:pt x="6872" y="6341"/>
                    <a:pt x="7235" y="6625"/>
                  </a:cubicBezTo>
                  <a:cubicBezTo>
                    <a:pt x="8662" y="7738"/>
                    <a:pt x="7007" y="10244"/>
                    <a:pt x="5467" y="10244"/>
                  </a:cubicBezTo>
                  <a:cubicBezTo>
                    <a:pt x="5366" y="10244"/>
                    <a:pt x="5267" y="10234"/>
                    <a:pt x="5168" y="10211"/>
                  </a:cubicBezTo>
                  <a:lnTo>
                    <a:pt x="5168" y="10211"/>
                  </a:lnTo>
                  <a:cubicBezTo>
                    <a:pt x="5168" y="10212"/>
                    <a:pt x="4591" y="12187"/>
                    <a:pt x="6050" y="13798"/>
                  </a:cubicBezTo>
                  <a:cubicBezTo>
                    <a:pt x="7240" y="14417"/>
                    <a:pt x="8515" y="14631"/>
                    <a:pt x="9708" y="14631"/>
                  </a:cubicBezTo>
                  <a:cubicBezTo>
                    <a:pt x="12384" y="14631"/>
                    <a:pt x="14652" y="13555"/>
                    <a:pt x="14652" y="13555"/>
                  </a:cubicBezTo>
                  <a:cubicBezTo>
                    <a:pt x="15047" y="10515"/>
                    <a:pt x="14439" y="7567"/>
                    <a:pt x="14409" y="7445"/>
                  </a:cubicBezTo>
                  <a:cubicBezTo>
                    <a:pt x="14048" y="4256"/>
                    <a:pt x="13057" y="1"/>
                    <a:pt x="8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31;p43">
              <a:extLst>
                <a:ext uri="{FF2B5EF4-FFF2-40B4-BE49-F238E27FC236}">
                  <a16:creationId xmlns:a16="http://schemas.microsoft.com/office/drawing/2014/main" id="{30B88580-EC86-4391-AFF6-4115338A8343}"/>
                </a:ext>
              </a:extLst>
            </p:cNvPr>
            <p:cNvSpPr/>
            <p:nvPr/>
          </p:nvSpPr>
          <p:spPr>
            <a:xfrm>
              <a:off x="3530050" y="1564950"/>
              <a:ext cx="457475" cy="565000"/>
            </a:xfrm>
            <a:custGeom>
              <a:avLst/>
              <a:gdLst/>
              <a:ahLst/>
              <a:cxnLst/>
              <a:rect l="l" t="t" r="r" b="b"/>
              <a:pathLst>
                <a:path w="18299" h="22600" extrusionOk="0">
                  <a:moveTo>
                    <a:pt x="9423" y="1"/>
                  </a:moveTo>
                  <a:cubicBezTo>
                    <a:pt x="9423" y="1"/>
                    <a:pt x="7204" y="6323"/>
                    <a:pt x="973" y="6353"/>
                  </a:cubicBezTo>
                  <a:cubicBezTo>
                    <a:pt x="973" y="6353"/>
                    <a:pt x="1" y="9271"/>
                    <a:pt x="2067" y="10822"/>
                  </a:cubicBezTo>
                  <a:cubicBezTo>
                    <a:pt x="4134" y="12372"/>
                    <a:pt x="5715" y="13101"/>
                    <a:pt x="5259" y="15958"/>
                  </a:cubicBezTo>
                  <a:cubicBezTo>
                    <a:pt x="4748" y="19246"/>
                    <a:pt x="8004" y="22599"/>
                    <a:pt x="11348" y="22599"/>
                  </a:cubicBezTo>
                  <a:cubicBezTo>
                    <a:pt x="12580" y="22599"/>
                    <a:pt x="13823" y="22145"/>
                    <a:pt x="14894" y="21065"/>
                  </a:cubicBezTo>
                  <a:cubicBezTo>
                    <a:pt x="18299" y="17691"/>
                    <a:pt x="12220" y="15472"/>
                    <a:pt x="12220" y="10761"/>
                  </a:cubicBezTo>
                  <a:cubicBezTo>
                    <a:pt x="12189" y="6080"/>
                    <a:pt x="9423" y="1"/>
                    <a:pt x="9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32;p43">
              <a:extLst>
                <a:ext uri="{FF2B5EF4-FFF2-40B4-BE49-F238E27FC236}">
                  <a16:creationId xmlns:a16="http://schemas.microsoft.com/office/drawing/2014/main" id="{550F890A-3281-4455-AA1E-158E004E9D64}"/>
                </a:ext>
              </a:extLst>
            </p:cNvPr>
            <p:cNvSpPr/>
            <p:nvPr/>
          </p:nvSpPr>
          <p:spPr>
            <a:xfrm>
              <a:off x="3551325" y="1709325"/>
              <a:ext cx="23575" cy="24350"/>
            </a:xfrm>
            <a:custGeom>
              <a:avLst/>
              <a:gdLst/>
              <a:ahLst/>
              <a:cxnLst/>
              <a:rect l="l" t="t" r="r" b="b"/>
              <a:pathLst>
                <a:path w="943" h="974" extrusionOk="0">
                  <a:moveTo>
                    <a:pt x="45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57" y="974"/>
                  </a:cubicBezTo>
                  <a:cubicBezTo>
                    <a:pt x="730" y="974"/>
                    <a:pt x="943" y="761"/>
                    <a:pt x="943" y="487"/>
                  </a:cubicBezTo>
                  <a:cubicBezTo>
                    <a:pt x="943" y="214"/>
                    <a:pt x="730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33;p43">
              <a:extLst>
                <a:ext uri="{FF2B5EF4-FFF2-40B4-BE49-F238E27FC236}">
                  <a16:creationId xmlns:a16="http://schemas.microsoft.com/office/drawing/2014/main" id="{D217F4B1-6F2A-4DE6-8DAD-4AEA1611481A}"/>
                </a:ext>
              </a:extLst>
            </p:cNvPr>
            <p:cNvSpPr/>
            <p:nvPr/>
          </p:nvSpPr>
          <p:spPr>
            <a:xfrm>
              <a:off x="3054350" y="2108275"/>
              <a:ext cx="842000" cy="499575"/>
            </a:xfrm>
            <a:custGeom>
              <a:avLst/>
              <a:gdLst/>
              <a:ahLst/>
              <a:cxnLst/>
              <a:rect l="l" t="t" r="r" b="b"/>
              <a:pathLst>
                <a:path w="33680" h="19983" extrusionOk="0">
                  <a:moveTo>
                    <a:pt x="33315" y="1"/>
                  </a:moveTo>
                  <a:cubicBezTo>
                    <a:pt x="33011" y="396"/>
                    <a:pt x="32585" y="760"/>
                    <a:pt x="31977" y="1095"/>
                  </a:cubicBezTo>
                  <a:cubicBezTo>
                    <a:pt x="31190" y="1528"/>
                    <a:pt x="30420" y="1718"/>
                    <a:pt x="29689" y="1718"/>
                  </a:cubicBezTo>
                  <a:cubicBezTo>
                    <a:pt x="28474" y="1718"/>
                    <a:pt x="27368" y="1193"/>
                    <a:pt x="26476" y="396"/>
                  </a:cubicBezTo>
                  <a:cubicBezTo>
                    <a:pt x="26324" y="943"/>
                    <a:pt x="26172" y="1490"/>
                    <a:pt x="26020" y="2067"/>
                  </a:cubicBezTo>
                  <a:cubicBezTo>
                    <a:pt x="25503" y="3648"/>
                    <a:pt x="24925" y="5198"/>
                    <a:pt x="24226" y="6657"/>
                  </a:cubicBezTo>
                  <a:cubicBezTo>
                    <a:pt x="23497" y="8116"/>
                    <a:pt x="22676" y="9484"/>
                    <a:pt x="21734" y="10639"/>
                  </a:cubicBezTo>
                  <a:cubicBezTo>
                    <a:pt x="21278" y="11186"/>
                    <a:pt x="20822" y="11672"/>
                    <a:pt x="20336" y="12128"/>
                  </a:cubicBezTo>
                  <a:cubicBezTo>
                    <a:pt x="20275" y="12159"/>
                    <a:pt x="20214" y="12220"/>
                    <a:pt x="20153" y="12280"/>
                  </a:cubicBezTo>
                  <a:lnTo>
                    <a:pt x="19910" y="12493"/>
                  </a:lnTo>
                  <a:cubicBezTo>
                    <a:pt x="19849" y="12463"/>
                    <a:pt x="19758" y="12402"/>
                    <a:pt x="19697" y="12372"/>
                  </a:cubicBezTo>
                  <a:cubicBezTo>
                    <a:pt x="19667" y="12372"/>
                    <a:pt x="19636" y="12341"/>
                    <a:pt x="19606" y="12341"/>
                  </a:cubicBezTo>
                  <a:cubicBezTo>
                    <a:pt x="18816" y="11976"/>
                    <a:pt x="17995" y="11642"/>
                    <a:pt x="17205" y="11277"/>
                  </a:cubicBezTo>
                  <a:cubicBezTo>
                    <a:pt x="15624" y="10578"/>
                    <a:pt x="14044" y="9849"/>
                    <a:pt x="12494" y="9150"/>
                  </a:cubicBezTo>
                  <a:cubicBezTo>
                    <a:pt x="9332" y="7721"/>
                    <a:pt x="6202" y="6262"/>
                    <a:pt x="3132" y="4742"/>
                  </a:cubicBezTo>
                  <a:cubicBezTo>
                    <a:pt x="2848" y="4605"/>
                    <a:pt x="2548" y="4540"/>
                    <a:pt x="2251" y="4540"/>
                  </a:cubicBezTo>
                  <a:cubicBezTo>
                    <a:pt x="1500" y="4540"/>
                    <a:pt x="775" y="4956"/>
                    <a:pt x="426" y="5654"/>
                  </a:cubicBezTo>
                  <a:cubicBezTo>
                    <a:pt x="1" y="6566"/>
                    <a:pt x="305" y="7660"/>
                    <a:pt x="1095" y="8207"/>
                  </a:cubicBezTo>
                  <a:cubicBezTo>
                    <a:pt x="4013" y="10183"/>
                    <a:pt x="6931" y="12098"/>
                    <a:pt x="9849" y="13952"/>
                  </a:cubicBezTo>
                  <a:cubicBezTo>
                    <a:pt x="11308" y="14894"/>
                    <a:pt x="12797" y="15837"/>
                    <a:pt x="14256" y="16749"/>
                  </a:cubicBezTo>
                  <a:cubicBezTo>
                    <a:pt x="15746" y="17691"/>
                    <a:pt x="17205" y="18603"/>
                    <a:pt x="18694" y="19515"/>
                  </a:cubicBezTo>
                  <a:cubicBezTo>
                    <a:pt x="19200" y="19831"/>
                    <a:pt x="19756" y="19983"/>
                    <a:pt x="20305" y="19983"/>
                  </a:cubicBezTo>
                  <a:cubicBezTo>
                    <a:pt x="20811" y="19983"/>
                    <a:pt x="21312" y="19854"/>
                    <a:pt x="21764" y="19606"/>
                  </a:cubicBezTo>
                  <a:lnTo>
                    <a:pt x="22068" y="19454"/>
                  </a:lnTo>
                  <a:cubicBezTo>
                    <a:pt x="22585" y="19150"/>
                    <a:pt x="23041" y="18846"/>
                    <a:pt x="23527" y="18481"/>
                  </a:cubicBezTo>
                  <a:cubicBezTo>
                    <a:pt x="23983" y="18147"/>
                    <a:pt x="24409" y="17812"/>
                    <a:pt x="24834" y="17417"/>
                  </a:cubicBezTo>
                  <a:cubicBezTo>
                    <a:pt x="25260" y="17053"/>
                    <a:pt x="25655" y="16657"/>
                    <a:pt x="26020" y="16262"/>
                  </a:cubicBezTo>
                  <a:cubicBezTo>
                    <a:pt x="26415" y="15867"/>
                    <a:pt x="26779" y="15442"/>
                    <a:pt x="27114" y="15046"/>
                  </a:cubicBezTo>
                  <a:cubicBezTo>
                    <a:pt x="28482" y="13344"/>
                    <a:pt x="29545" y="11551"/>
                    <a:pt x="30457" y="9727"/>
                  </a:cubicBezTo>
                  <a:cubicBezTo>
                    <a:pt x="31339" y="7873"/>
                    <a:pt x="32068" y="5989"/>
                    <a:pt x="32646" y="4104"/>
                  </a:cubicBezTo>
                  <a:cubicBezTo>
                    <a:pt x="32950" y="3131"/>
                    <a:pt x="33193" y="2189"/>
                    <a:pt x="33436" y="1216"/>
                  </a:cubicBezTo>
                  <a:cubicBezTo>
                    <a:pt x="33527" y="821"/>
                    <a:pt x="33619" y="396"/>
                    <a:pt x="33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34;p43">
              <a:extLst>
                <a:ext uri="{FF2B5EF4-FFF2-40B4-BE49-F238E27FC236}">
                  <a16:creationId xmlns:a16="http://schemas.microsoft.com/office/drawing/2014/main" id="{0B356DB6-3A51-4719-850B-9AF4841F6D6A}"/>
                </a:ext>
              </a:extLst>
            </p:cNvPr>
            <p:cNvSpPr/>
            <p:nvPr/>
          </p:nvSpPr>
          <p:spPr>
            <a:xfrm>
              <a:off x="2897050" y="2092150"/>
              <a:ext cx="252325" cy="218275"/>
            </a:xfrm>
            <a:custGeom>
              <a:avLst/>
              <a:gdLst/>
              <a:ahLst/>
              <a:cxnLst/>
              <a:rect l="l" t="t" r="r" b="b"/>
              <a:pathLst>
                <a:path w="10093" h="8731" extrusionOk="0">
                  <a:moveTo>
                    <a:pt x="2060" y="0"/>
                  </a:moveTo>
                  <a:cubicBezTo>
                    <a:pt x="1309" y="0"/>
                    <a:pt x="4712" y="3260"/>
                    <a:pt x="4712" y="3260"/>
                  </a:cubicBezTo>
                  <a:cubicBezTo>
                    <a:pt x="4712" y="3260"/>
                    <a:pt x="1621" y="1136"/>
                    <a:pt x="848" y="1136"/>
                  </a:cubicBezTo>
                  <a:cubicBezTo>
                    <a:pt x="799" y="1136"/>
                    <a:pt x="759" y="1144"/>
                    <a:pt x="730" y="1162"/>
                  </a:cubicBezTo>
                  <a:cubicBezTo>
                    <a:pt x="123" y="1527"/>
                    <a:pt x="3679" y="4293"/>
                    <a:pt x="3679" y="4293"/>
                  </a:cubicBezTo>
                  <a:cubicBezTo>
                    <a:pt x="3679" y="4293"/>
                    <a:pt x="893" y="2900"/>
                    <a:pt x="380" y="2900"/>
                  </a:cubicBezTo>
                  <a:cubicBezTo>
                    <a:pt x="341" y="2900"/>
                    <a:pt x="316" y="2908"/>
                    <a:pt x="305" y="2925"/>
                  </a:cubicBezTo>
                  <a:cubicBezTo>
                    <a:pt x="1" y="3381"/>
                    <a:pt x="2980" y="5478"/>
                    <a:pt x="2980" y="5478"/>
                  </a:cubicBezTo>
                  <a:cubicBezTo>
                    <a:pt x="2980" y="5478"/>
                    <a:pt x="1445" y="4824"/>
                    <a:pt x="877" y="4824"/>
                  </a:cubicBezTo>
                  <a:cubicBezTo>
                    <a:pt x="753" y="4824"/>
                    <a:pt x="675" y="4855"/>
                    <a:pt x="670" y="4931"/>
                  </a:cubicBezTo>
                  <a:cubicBezTo>
                    <a:pt x="670" y="5387"/>
                    <a:pt x="4621" y="8336"/>
                    <a:pt x="7721" y="8731"/>
                  </a:cubicBezTo>
                  <a:cubicBezTo>
                    <a:pt x="8360" y="8609"/>
                    <a:pt x="10092" y="6968"/>
                    <a:pt x="9424" y="4901"/>
                  </a:cubicBezTo>
                  <a:cubicBezTo>
                    <a:pt x="8816" y="2986"/>
                    <a:pt x="9028" y="2439"/>
                    <a:pt x="8390" y="1102"/>
                  </a:cubicBezTo>
                  <a:cubicBezTo>
                    <a:pt x="8233" y="750"/>
                    <a:pt x="8109" y="607"/>
                    <a:pt x="8010" y="607"/>
                  </a:cubicBezTo>
                  <a:cubicBezTo>
                    <a:pt x="7784" y="607"/>
                    <a:pt x="7684" y="1355"/>
                    <a:pt x="7600" y="2074"/>
                  </a:cubicBezTo>
                  <a:cubicBezTo>
                    <a:pt x="7506" y="2875"/>
                    <a:pt x="7612" y="3311"/>
                    <a:pt x="7255" y="3311"/>
                  </a:cubicBezTo>
                  <a:cubicBezTo>
                    <a:pt x="7151" y="3311"/>
                    <a:pt x="7008" y="3274"/>
                    <a:pt x="6810" y="3199"/>
                  </a:cubicBezTo>
                  <a:cubicBezTo>
                    <a:pt x="5959" y="2895"/>
                    <a:pt x="3162" y="190"/>
                    <a:pt x="2129" y="7"/>
                  </a:cubicBezTo>
                  <a:cubicBezTo>
                    <a:pt x="2103" y="3"/>
                    <a:pt x="2080" y="0"/>
                    <a:pt x="2060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35;p43">
              <a:extLst>
                <a:ext uri="{FF2B5EF4-FFF2-40B4-BE49-F238E27FC236}">
                  <a16:creationId xmlns:a16="http://schemas.microsoft.com/office/drawing/2014/main" id="{43AD2064-C146-49C0-8489-858DC57E5D9A}"/>
                </a:ext>
              </a:extLst>
            </p:cNvPr>
            <p:cNvSpPr/>
            <p:nvPr/>
          </p:nvSpPr>
          <p:spPr>
            <a:xfrm>
              <a:off x="2432925" y="2654650"/>
              <a:ext cx="252325" cy="1411875"/>
            </a:xfrm>
            <a:custGeom>
              <a:avLst/>
              <a:gdLst/>
              <a:ahLst/>
              <a:cxnLst/>
              <a:rect l="l" t="t" r="r" b="b"/>
              <a:pathLst>
                <a:path w="10093" h="56475" extrusionOk="0">
                  <a:moveTo>
                    <a:pt x="2311" y="0"/>
                  </a:moveTo>
                  <a:cubicBezTo>
                    <a:pt x="1946" y="0"/>
                    <a:pt x="1673" y="274"/>
                    <a:pt x="1673" y="608"/>
                  </a:cubicBezTo>
                  <a:cubicBezTo>
                    <a:pt x="1673" y="973"/>
                    <a:pt x="1946" y="1246"/>
                    <a:pt x="2311" y="1246"/>
                  </a:cubicBezTo>
                  <a:lnTo>
                    <a:pt x="8846" y="1246"/>
                  </a:lnTo>
                  <a:lnTo>
                    <a:pt x="8846" y="55259"/>
                  </a:lnTo>
                  <a:lnTo>
                    <a:pt x="609" y="55259"/>
                  </a:lnTo>
                  <a:cubicBezTo>
                    <a:pt x="274" y="55259"/>
                    <a:pt x="1" y="55533"/>
                    <a:pt x="1" y="55867"/>
                  </a:cubicBezTo>
                  <a:cubicBezTo>
                    <a:pt x="1" y="56201"/>
                    <a:pt x="274" y="56475"/>
                    <a:pt x="609" y="56475"/>
                  </a:cubicBezTo>
                  <a:lnTo>
                    <a:pt x="9454" y="56475"/>
                  </a:lnTo>
                  <a:cubicBezTo>
                    <a:pt x="9819" y="56475"/>
                    <a:pt x="10092" y="56201"/>
                    <a:pt x="10092" y="55867"/>
                  </a:cubicBezTo>
                  <a:lnTo>
                    <a:pt x="10092" y="608"/>
                  </a:lnTo>
                  <a:cubicBezTo>
                    <a:pt x="10092" y="274"/>
                    <a:pt x="9819" y="0"/>
                    <a:pt x="9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36;p43">
              <a:extLst>
                <a:ext uri="{FF2B5EF4-FFF2-40B4-BE49-F238E27FC236}">
                  <a16:creationId xmlns:a16="http://schemas.microsoft.com/office/drawing/2014/main" id="{3E65AD5F-5F45-408E-AF46-C29B4105D2EB}"/>
                </a:ext>
              </a:extLst>
            </p:cNvPr>
            <p:cNvSpPr/>
            <p:nvPr/>
          </p:nvSpPr>
          <p:spPr>
            <a:xfrm>
              <a:off x="2540075" y="2630325"/>
              <a:ext cx="79825" cy="79800"/>
            </a:xfrm>
            <a:custGeom>
              <a:avLst/>
              <a:gdLst/>
              <a:ahLst/>
              <a:cxnLst/>
              <a:rect l="l" t="t" r="r" b="b"/>
              <a:pathLst>
                <a:path w="3193" h="3192" extrusionOk="0">
                  <a:moveTo>
                    <a:pt x="1" y="0"/>
                  </a:moveTo>
                  <a:lnTo>
                    <a:pt x="1" y="3192"/>
                  </a:lnTo>
                  <a:lnTo>
                    <a:pt x="1916" y="3192"/>
                  </a:lnTo>
                  <a:cubicBezTo>
                    <a:pt x="2615" y="3192"/>
                    <a:pt x="3192" y="2614"/>
                    <a:pt x="3192" y="1885"/>
                  </a:cubicBezTo>
                  <a:lnTo>
                    <a:pt x="3192" y="1277"/>
                  </a:lnTo>
                  <a:cubicBezTo>
                    <a:pt x="3192" y="578"/>
                    <a:pt x="2615" y="0"/>
                    <a:pt x="1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37;p43">
              <a:extLst>
                <a:ext uri="{FF2B5EF4-FFF2-40B4-BE49-F238E27FC236}">
                  <a16:creationId xmlns:a16="http://schemas.microsoft.com/office/drawing/2014/main" id="{0FFDEB07-4629-42B6-8FFE-F4DB3846198C}"/>
                </a:ext>
              </a:extLst>
            </p:cNvPr>
            <p:cNvSpPr/>
            <p:nvPr/>
          </p:nvSpPr>
          <p:spPr>
            <a:xfrm>
              <a:off x="2522600" y="4011800"/>
              <a:ext cx="79825" cy="79050"/>
            </a:xfrm>
            <a:custGeom>
              <a:avLst/>
              <a:gdLst/>
              <a:ahLst/>
              <a:cxnLst/>
              <a:rect l="l" t="t" r="r" b="b"/>
              <a:pathLst>
                <a:path w="3193" h="3162" extrusionOk="0">
                  <a:moveTo>
                    <a:pt x="1" y="1"/>
                  </a:moveTo>
                  <a:lnTo>
                    <a:pt x="1" y="3162"/>
                  </a:lnTo>
                  <a:lnTo>
                    <a:pt x="1915" y="3162"/>
                  </a:lnTo>
                  <a:cubicBezTo>
                    <a:pt x="2615" y="3162"/>
                    <a:pt x="3192" y="2584"/>
                    <a:pt x="3192" y="1885"/>
                  </a:cubicBezTo>
                  <a:lnTo>
                    <a:pt x="3192" y="1277"/>
                  </a:lnTo>
                  <a:cubicBezTo>
                    <a:pt x="3192" y="578"/>
                    <a:pt x="2615" y="1"/>
                    <a:pt x="1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38;p43">
              <a:extLst>
                <a:ext uri="{FF2B5EF4-FFF2-40B4-BE49-F238E27FC236}">
                  <a16:creationId xmlns:a16="http://schemas.microsoft.com/office/drawing/2014/main" id="{8B8C9355-D825-4471-919D-AFC3B29DF748}"/>
                </a:ext>
              </a:extLst>
            </p:cNvPr>
            <p:cNvSpPr/>
            <p:nvPr/>
          </p:nvSpPr>
          <p:spPr>
            <a:xfrm>
              <a:off x="839450" y="2264050"/>
              <a:ext cx="203675" cy="1411900"/>
            </a:xfrm>
            <a:custGeom>
              <a:avLst/>
              <a:gdLst/>
              <a:ahLst/>
              <a:cxnLst/>
              <a:rect l="l" t="t" r="r" b="b"/>
              <a:pathLst>
                <a:path w="8147" h="56476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lnTo>
                    <a:pt x="0" y="55868"/>
                  </a:lnTo>
                  <a:cubicBezTo>
                    <a:pt x="0" y="56202"/>
                    <a:pt x="274" y="56476"/>
                    <a:pt x="608" y="56476"/>
                  </a:cubicBezTo>
                  <a:lnTo>
                    <a:pt x="7508" y="56476"/>
                  </a:lnTo>
                  <a:cubicBezTo>
                    <a:pt x="7873" y="56476"/>
                    <a:pt x="8146" y="56202"/>
                    <a:pt x="8146" y="55868"/>
                  </a:cubicBezTo>
                  <a:cubicBezTo>
                    <a:pt x="8146" y="55533"/>
                    <a:pt x="7873" y="55260"/>
                    <a:pt x="7508" y="55260"/>
                  </a:cubicBezTo>
                  <a:lnTo>
                    <a:pt x="1216" y="55260"/>
                  </a:lnTo>
                  <a:lnTo>
                    <a:pt x="1216" y="1247"/>
                  </a:lnTo>
                  <a:lnTo>
                    <a:pt x="6201" y="1247"/>
                  </a:lnTo>
                  <a:cubicBezTo>
                    <a:pt x="6535" y="1247"/>
                    <a:pt x="6809" y="973"/>
                    <a:pt x="6809" y="609"/>
                  </a:cubicBezTo>
                  <a:cubicBezTo>
                    <a:pt x="6809" y="274"/>
                    <a:pt x="6535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9;p43">
              <a:extLst>
                <a:ext uri="{FF2B5EF4-FFF2-40B4-BE49-F238E27FC236}">
                  <a16:creationId xmlns:a16="http://schemas.microsoft.com/office/drawing/2014/main" id="{41E0B287-8291-48FC-8ECF-EE734D248A20}"/>
                </a:ext>
              </a:extLst>
            </p:cNvPr>
            <p:cNvSpPr/>
            <p:nvPr/>
          </p:nvSpPr>
          <p:spPr>
            <a:xfrm>
              <a:off x="915425" y="2236700"/>
              <a:ext cx="79050" cy="79800"/>
            </a:xfrm>
            <a:custGeom>
              <a:avLst/>
              <a:gdLst/>
              <a:ahLst/>
              <a:cxnLst/>
              <a:rect l="l" t="t" r="r" b="b"/>
              <a:pathLst>
                <a:path w="3162" h="3192" extrusionOk="0">
                  <a:moveTo>
                    <a:pt x="1277" y="0"/>
                  </a:moveTo>
                  <a:cubicBezTo>
                    <a:pt x="578" y="0"/>
                    <a:pt x="1" y="578"/>
                    <a:pt x="1" y="1307"/>
                  </a:cubicBezTo>
                  <a:lnTo>
                    <a:pt x="1" y="1915"/>
                  </a:lnTo>
                  <a:cubicBezTo>
                    <a:pt x="1" y="2614"/>
                    <a:pt x="578" y="3192"/>
                    <a:pt x="1277" y="3192"/>
                  </a:cubicBezTo>
                  <a:lnTo>
                    <a:pt x="3162" y="319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40;p43">
              <a:extLst>
                <a:ext uri="{FF2B5EF4-FFF2-40B4-BE49-F238E27FC236}">
                  <a16:creationId xmlns:a16="http://schemas.microsoft.com/office/drawing/2014/main" id="{84A2C74B-02E1-4DD1-A2F0-341E7831C523}"/>
                </a:ext>
              </a:extLst>
            </p:cNvPr>
            <p:cNvSpPr/>
            <p:nvPr/>
          </p:nvSpPr>
          <p:spPr>
            <a:xfrm>
              <a:off x="948100" y="3621225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277" y="0"/>
                  </a:moveTo>
                  <a:cubicBezTo>
                    <a:pt x="578" y="0"/>
                    <a:pt x="1" y="578"/>
                    <a:pt x="1" y="1277"/>
                  </a:cubicBezTo>
                  <a:lnTo>
                    <a:pt x="1" y="1885"/>
                  </a:lnTo>
                  <a:cubicBezTo>
                    <a:pt x="1" y="2584"/>
                    <a:pt x="578" y="3161"/>
                    <a:pt x="1277" y="3161"/>
                  </a:cubicBezTo>
                  <a:lnTo>
                    <a:pt x="3162" y="3161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41;p43">
              <a:extLst>
                <a:ext uri="{FF2B5EF4-FFF2-40B4-BE49-F238E27FC236}">
                  <a16:creationId xmlns:a16="http://schemas.microsoft.com/office/drawing/2014/main" id="{65EE339D-1FFC-439F-892F-37077BDC6D74}"/>
                </a:ext>
              </a:extLst>
            </p:cNvPr>
            <p:cNvSpPr/>
            <p:nvPr/>
          </p:nvSpPr>
          <p:spPr>
            <a:xfrm>
              <a:off x="1547650" y="2824100"/>
              <a:ext cx="440000" cy="243950"/>
            </a:xfrm>
            <a:custGeom>
              <a:avLst/>
              <a:gdLst/>
              <a:ahLst/>
              <a:cxnLst/>
              <a:rect l="l" t="t" r="r" b="b"/>
              <a:pathLst>
                <a:path w="17600" h="9758" extrusionOk="0">
                  <a:moveTo>
                    <a:pt x="2676" y="0"/>
                  </a:moveTo>
                  <a:lnTo>
                    <a:pt x="1" y="9757"/>
                  </a:lnTo>
                  <a:lnTo>
                    <a:pt x="17600" y="9757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42;p43">
              <a:extLst>
                <a:ext uri="{FF2B5EF4-FFF2-40B4-BE49-F238E27FC236}">
                  <a16:creationId xmlns:a16="http://schemas.microsoft.com/office/drawing/2014/main" id="{0A147FCA-53B0-4130-BEFB-D4B08C4CE9D3}"/>
                </a:ext>
              </a:extLst>
            </p:cNvPr>
            <p:cNvSpPr/>
            <p:nvPr/>
          </p:nvSpPr>
          <p:spPr>
            <a:xfrm>
              <a:off x="1220150" y="3068025"/>
              <a:ext cx="1114025" cy="99575"/>
            </a:xfrm>
            <a:custGeom>
              <a:avLst/>
              <a:gdLst/>
              <a:ahLst/>
              <a:cxnLst/>
              <a:rect l="l" t="t" r="r" b="b"/>
              <a:pathLst>
                <a:path w="44561" h="3983" extrusionOk="0">
                  <a:moveTo>
                    <a:pt x="3222" y="0"/>
                  </a:moveTo>
                  <a:cubicBezTo>
                    <a:pt x="1429" y="0"/>
                    <a:pt x="0" y="1429"/>
                    <a:pt x="0" y="3222"/>
                  </a:cubicBezTo>
                  <a:lnTo>
                    <a:pt x="0" y="3982"/>
                  </a:lnTo>
                  <a:lnTo>
                    <a:pt x="44560" y="3982"/>
                  </a:lnTo>
                  <a:lnTo>
                    <a:pt x="44560" y="3222"/>
                  </a:lnTo>
                  <a:cubicBezTo>
                    <a:pt x="44560" y="1429"/>
                    <a:pt x="43132" y="0"/>
                    <a:pt x="41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43;p43">
              <a:extLst>
                <a:ext uri="{FF2B5EF4-FFF2-40B4-BE49-F238E27FC236}">
                  <a16:creationId xmlns:a16="http://schemas.microsoft.com/office/drawing/2014/main" id="{C60F06EC-0C10-4AA4-A25C-1430B8CC4ADC}"/>
                </a:ext>
              </a:extLst>
            </p:cNvPr>
            <p:cNvSpPr/>
            <p:nvPr/>
          </p:nvSpPr>
          <p:spPr>
            <a:xfrm>
              <a:off x="994450" y="1684250"/>
              <a:ext cx="1545650" cy="1139875"/>
            </a:xfrm>
            <a:custGeom>
              <a:avLst/>
              <a:gdLst/>
              <a:ahLst/>
              <a:cxnLst/>
              <a:rect l="l" t="t" r="r" b="b"/>
              <a:pathLst>
                <a:path w="61826" h="45595" extrusionOk="0">
                  <a:moveTo>
                    <a:pt x="2007" y="1"/>
                  </a:moveTo>
                  <a:cubicBezTo>
                    <a:pt x="882" y="1"/>
                    <a:pt x="1" y="913"/>
                    <a:pt x="1" y="2007"/>
                  </a:cubicBezTo>
                  <a:lnTo>
                    <a:pt x="1" y="43588"/>
                  </a:lnTo>
                  <a:cubicBezTo>
                    <a:pt x="1" y="44682"/>
                    <a:pt x="882" y="45594"/>
                    <a:pt x="2007" y="45594"/>
                  </a:cubicBezTo>
                  <a:lnTo>
                    <a:pt x="59850" y="45594"/>
                  </a:lnTo>
                  <a:cubicBezTo>
                    <a:pt x="60944" y="45594"/>
                    <a:pt x="61826" y="44682"/>
                    <a:pt x="61826" y="43588"/>
                  </a:cubicBezTo>
                  <a:lnTo>
                    <a:pt x="61826" y="2007"/>
                  </a:lnTo>
                  <a:cubicBezTo>
                    <a:pt x="61826" y="913"/>
                    <a:pt x="60944" y="1"/>
                    <a:pt x="59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44;p43">
              <a:extLst>
                <a:ext uri="{FF2B5EF4-FFF2-40B4-BE49-F238E27FC236}">
                  <a16:creationId xmlns:a16="http://schemas.microsoft.com/office/drawing/2014/main" id="{06DC36C4-305A-4727-A9A7-B11E20317895}"/>
                </a:ext>
              </a:extLst>
            </p:cNvPr>
            <p:cNvSpPr/>
            <p:nvPr/>
          </p:nvSpPr>
          <p:spPr>
            <a:xfrm>
              <a:off x="1065875" y="1746575"/>
              <a:ext cx="1403550" cy="883000"/>
            </a:xfrm>
            <a:custGeom>
              <a:avLst/>
              <a:gdLst/>
              <a:ahLst/>
              <a:cxnLst/>
              <a:rect l="l" t="t" r="r" b="b"/>
              <a:pathLst>
                <a:path w="56142" h="35320" extrusionOk="0">
                  <a:moveTo>
                    <a:pt x="1126" y="0"/>
                  </a:moveTo>
                  <a:cubicBezTo>
                    <a:pt x="487" y="0"/>
                    <a:pt x="1" y="517"/>
                    <a:pt x="1" y="1125"/>
                  </a:cubicBezTo>
                  <a:lnTo>
                    <a:pt x="1" y="34408"/>
                  </a:lnTo>
                  <a:cubicBezTo>
                    <a:pt x="1" y="34925"/>
                    <a:pt x="396" y="35320"/>
                    <a:pt x="913" y="35320"/>
                  </a:cubicBezTo>
                  <a:lnTo>
                    <a:pt x="55230" y="35320"/>
                  </a:lnTo>
                  <a:cubicBezTo>
                    <a:pt x="55747" y="35320"/>
                    <a:pt x="56142" y="34925"/>
                    <a:pt x="56142" y="34408"/>
                  </a:cubicBezTo>
                  <a:lnTo>
                    <a:pt x="56142" y="1125"/>
                  </a:lnTo>
                  <a:cubicBezTo>
                    <a:pt x="56142" y="517"/>
                    <a:pt x="55625" y="0"/>
                    <a:pt x="55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45;p43">
              <a:extLst>
                <a:ext uri="{FF2B5EF4-FFF2-40B4-BE49-F238E27FC236}">
                  <a16:creationId xmlns:a16="http://schemas.microsoft.com/office/drawing/2014/main" id="{A145A248-AD9F-47BE-8ACB-B5572065CE53}"/>
                </a:ext>
              </a:extLst>
            </p:cNvPr>
            <p:cNvSpPr/>
            <p:nvPr/>
          </p:nvSpPr>
          <p:spPr>
            <a:xfrm>
              <a:off x="1923800" y="1927425"/>
              <a:ext cx="73750" cy="72975"/>
            </a:xfrm>
            <a:custGeom>
              <a:avLst/>
              <a:gdLst/>
              <a:ahLst/>
              <a:cxnLst/>
              <a:rect l="l" t="t" r="r" b="b"/>
              <a:pathLst>
                <a:path w="2950" h="2919" extrusionOk="0">
                  <a:moveTo>
                    <a:pt x="1" y="0"/>
                  </a:moveTo>
                  <a:lnTo>
                    <a:pt x="1" y="2918"/>
                  </a:lnTo>
                  <a:lnTo>
                    <a:pt x="2949" y="2918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46;p43">
              <a:extLst>
                <a:ext uri="{FF2B5EF4-FFF2-40B4-BE49-F238E27FC236}">
                  <a16:creationId xmlns:a16="http://schemas.microsoft.com/office/drawing/2014/main" id="{B6AEC5F2-675A-417B-9DAD-BCB6EABFE3C2}"/>
                </a:ext>
              </a:extLst>
            </p:cNvPr>
            <p:cNvSpPr/>
            <p:nvPr/>
          </p:nvSpPr>
          <p:spPr>
            <a:xfrm>
              <a:off x="1923800" y="2058125"/>
              <a:ext cx="73750" cy="72975"/>
            </a:xfrm>
            <a:custGeom>
              <a:avLst/>
              <a:gdLst/>
              <a:ahLst/>
              <a:cxnLst/>
              <a:rect l="l" t="t" r="r" b="b"/>
              <a:pathLst>
                <a:path w="2950" h="2919" extrusionOk="0">
                  <a:moveTo>
                    <a:pt x="1" y="0"/>
                  </a:moveTo>
                  <a:lnTo>
                    <a:pt x="1" y="2918"/>
                  </a:lnTo>
                  <a:lnTo>
                    <a:pt x="2949" y="2918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47;p43">
              <a:extLst>
                <a:ext uri="{FF2B5EF4-FFF2-40B4-BE49-F238E27FC236}">
                  <a16:creationId xmlns:a16="http://schemas.microsoft.com/office/drawing/2014/main" id="{D3236121-4FD1-4FF7-A8EC-8BDA0092FF74}"/>
                </a:ext>
              </a:extLst>
            </p:cNvPr>
            <p:cNvSpPr/>
            <p:nvPr/>
          </p:nvSpPr>
          <p:spPr>
            <a:xfrm>
              <a:off x="2046150" y="2074075"/>
              <a:ext cx="288775" cy="41075"/>
            </a:xfrm>
            <a:custGeom>
              <a:avLst/>
              <a:gdLst/>
              <a:ahLst/>
              <a:cxnLst/>
              <a:rect l="l" t="t" r="r" b="b"/>
              <a:pathLst>
                <a:path w="11551" h="1643" extrusionOk="0">
                  <a:moveTo>
                    <a:pt x="912" y="1"/>
                  </a:moveTo>
                  <a:cubicBezTo>
                    <a:pt x="396" y="1"/>
                    <a:pt x="0" y="366"/>
                    <a:pt x="0" y="821"/>
                  </a:cubicBezTo>
                  <a:cubicBezTo>
                    <a:pt x="0" y="1277"/>
                    <a:pt x="396" y="1642"/>
                    <a:pt x="912" y="1642"/>
                  </a:cubicBezTo>
                  <a:lnTo>
                    <a:pt x="10639" y="1642"/>
                  </a:lnTo>
                  <a:cubicBezTo>
                    <a:pt x="11125" y="1642"/>
                    <a:pt x="11551" y="1277"/>
                    <a:pt x="11551" y="821"/>
                  </a:cubicBezTo>
                  <a:cubicBezTo>
                    <a:pt x="11551" y="366"/>
                    <a:pt x="11125" y="1"/>
                    <a:pt x="10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48;p43">
              <a:extLst>
                <a:ext uri="{FF2B5EF4-FFF2-40B4-BE49-F238E27FC236}">
                  <a16:creationId xmlns:a16="http://schemas.microsoft.com/office/drawing/2014/main" id="{30940151-06E5-4020-B5DA-A4728505C40E}"/>
                </a:ext>
              </a:extLst>
            </p:cNvPr>
            <p:cNvSpPr/>
            <p:nvPr/>
          </p:nvSpPr>
          <p:spPr>
            <a:xfrm>
              <a:off x="2046150" y="1943375"/>
              <a:ext cx="288775" cy="41075"/>
            </a:xfrm>
            <a:custGeom>
              <a:avLst/>
              <a:gdLst/>
              <a:ahLst/>
              <a:cxnLst/>
              <a:rect l="l" t="t" r="r" b="b"/>
              <a:pathLst>
                <a:path w="11551" h="1643" extrusionOk="0">
                  <a:moveTo>
                    <a:pt x="912" y="1"/>
                  </a:moveTo>
                  <a:cubicBezTo>
                    <a:pt x="396" y="1"/>
                    <a:pt x="0" y="365"/>
                    <a:pt x="0" y="821"/>
                  </a:cubicBezTo>
                  <a:cubicBezTo>
                    <a:pt x="0" y="1277"/>
                    <a:pt x="396" y="1642"/>
                    <a:pt x="912" y="1642"/>
                  </a:cubicBezTo>
                  <a:lnTo>
                    <a:pt x="10639" y="1642"/>
                  </a:lnTo>
                  <a:cubicBezTo>
                    <a:pt x="11125" y="1642"/>
                    <a:pt x="11551" y="1277"/>
                    <a:pt x="11551" y="821"/>
                  </a:cubicBezTo>
                  <a:cubicBezTo>
                    <a:pt x="11551" y="365"/>
                    <a:pt x="11125" y="1"/>
                    <a:pt x="10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49;p43">
              <a:extLst>
                <a:ext uri="{FF2B5EF4-FFF2-40B4-BE49-F238E27FC236}">
                  <a16:creationId xmlns:a16="http://schemas.microsoft.com/office/drawing/2014/main" id="{D7493DE0-00A2-469A-A31D-B50E54C3CF53}"/>
                </a:ext>
              </a:extLst>
            </p:cNvPr>
            <p:cNvSpPr/>
            <p:nvPr/>
          </p:nvSpPr>
          <p:spPr>
            <a:xfrm>
              <a:off x="1925325" y="2479100"/>
              <a:ext cx="407325" cy="41825"/>
            </a:xfrm>
            <a:custGeom>
              <a:avLst/>
              <a:gdLst/>
              <a:ahLst/>
              <a:cxnLst/>
              <a:rect l="l" t="t" r="r" b="b"/>
              <a:pathLst>
                <a:path w="16293" h="1673" extrusionOk="0">
                  <a:moveTo>
                    <a:pt x="821" y="1"/>
                  </a:moveTo>
                  <a:cubicBezTo>
                    <a:pt x="365" y="1"/>
                    <a:pt x="1" y="365"/>
                    <a:pt x="1" y="821"/>
                  </a:cubicBezTo>
                  <a:cubicBezTo>
                    <a:pt x="1" y="1277"/>
                    <a:pt x="365" y="1672"/>
                    <a:pt x="821" y="1672"/>
                  </a:cubicBezTo>
                  <a:lnTo>
                    <a:pt x="15472" y="1672"/>
                  </a:lnTo>
                  <a:cubicBezTo>
                    <a:pt x="15928" y="1672"/>
                    <a:pt x="16293" y="1277"/>
                    <a:pt x="16293" y="821"/>
                  </a:cubicBezTo>
                  <a:cubicBezTo>
                    <a:pt x="16293" y="365"/>
                    <a:pt x="15928" y="1"/>
                    <a:pt x="15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50;p43">
              <a:extLst>
                <a:ext uri="{FF2B5EF4-FFF2-40B4-BE49-F238E27FC236}">
                  <a16:creationId xmlns:a16="http://schemas.microsoft.com/office/drawing/2014/main" id="{F5D28831-3A0E-4BF2-AC06-181774144F48}"/>
                </a:ext>
              </a:extLst>
            </p:cNvPr>
            <p:cNvSpPr/>
            <p:nvPr/>
          </p:nvSpPr>
          <p:spPr>
            <a:xfrm>
              <a:off x="1924575" y="2396275"/>
              <a:ext cx="407325" cy="41050"/>
            </a:xfrm>
            <a:custGeom>
              <a:avLst/>
              <a:gdLst/>
              <a:ahLst/>
              <a:cxnLst/>
              <a:rect l="l" t="t" r="r" b="b"/>
              <a:pathLst>
                <a:path w="16293" h="1642" extrusionOk="0"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77"/>
                    <a:pt x="365" y="1642"/>
                    <a:pt x="821" y="1642"/>
                  </a:cubicBezTo>
                  <a:lnTo>
                    <a:pt x="15472" y="1642"/>
                  </a:lnTo>
                  <a:cubicBezTo>
                    <a:pt x="15927" y="1642"/>
                    <a:pt x="16292" y="1277"/>
                    <a:pt x="16292" y="821"/>
                  </a:cubicBezTo>
                  <a:cubicBezTo>
                    <a:pt x="16292" y="365"/>
                    <a:pt x="15927" y="1"/>
                    <a:pt x="15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51;p43">
              <a:extLst>
                <a:ext uri="{FF2B5EF4-FFF2-40B4-BE49-F238E27FC236}">
                  <a16:creationId xmlns:a16="http://schemas.microsoft.com/office/drawing/2014/main" id="{CAD2FD63-A82A-4553-901C-C01818B5C655}"/>
                </a:ext>
              </a:extLst>
            </p:cNvPr>
            <p:cNvSpPr/>
            <p:nvPr/>
          </p:nvSpPr>
          <p:spPr>
            <a:xfrm>
              <a:off x="1924575" y="2313450"/>
              <a:ext cx="407325" cy="41050"/>
            </a:xfrm>
            <a:custGeom>
              <a:avLst/>
              <a:gdLst/>
              <a:ahLst/>
              <a:cxnLst/>
              <a:rect l="l" t="t" r="r" b="b"/>
              <a:pathLst>
                <a:path w="16293" h="1642" extrusionOk="0">
                  <a:moveTo>
                    <a:pt x="821" y="0"/>
                  </a:moveTo>
                  <a:cubicBezTo>
                    <a:pt x="365" y="0"/>
                    <a:pt x="0" y="365"/>
                    <a:pt x="0" y="821"/>
                  </a:cubicBezTo>
                  <a:cubicBezTo>
                    <a:pt x="0" y="1277"/>
                    <a:pt x="365" y="1642"/>
                    <a:pt x="821" y="1642"/>
                  </a:cubicBezTo>
                  <a:lnTo>
                    <a:pt x="15472" y="1642"/>
                  </a:lnTo>
                  <a:cubicBezTo>
                    <a:pt x="15927" y="1642"/>
                    <a:pt x="16292" y="1277"/>
                    <a:pt x="16292" y="821"/>
                  </a:cubicBezTo>
                  <a:cubicBezTo>
                    <a:pt x="16292" y="365"/>
                    <a:pt x="15927" y="0"/>
                    <a:pt x="15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52;p43">
              <a:extLst>
                <a:ext uri="{FF2B5EF4-FFF2-40B4-BE49-F238E27FC236}">
                  <a16:creationId xmlns:a16="http://schemas.microsoft.com/office/drawing/2014/main" id="{05EC0E97-89E5-479B-8A30-8412014FFC2E}"/>
                </a:ext>
              </a:extLst>
            </p:cNvPr>
            <p:cNvSpPr/>
            <p:nvPr/>
          </p:nvSpPr>
          <p:spPr>
            <a:xfrm>
              <a:off x="1923800" y="2230625"/>
              <a:ext cx="407325" cy="41050"/>
            </a:xfrm>
            <a:custGeom>
              <a:avLst/>
              <a:gdLst/>
              <a:ahLst/>
              <a:cxnLst/>
              <a:rect l="l" t="t" r="r" b="b"/>
              <a:pathLst>
                <a:path w="16293" h="1642" extrusionOk="0">
                  <a:moveTo>
                    <a:pt x="821" y="0"/>
                  </a:moveTo>
                  <a:cubicBezTo>
                    <a:pt x="365" y="0"/>
                    <a:pt x="1" y="365"/>
                    <a:pt x="1" y="821"/>
                  </a:cubicBezTo>
                  <a:cubicBezTo>
                    <a:pt x="1" y="1277"/>
                    <a:pt x="365" y="1642"/>
                    <a:pt x="821" y="1642"/>
                  </a:cubicBezTo>
                  <a:lnTo>
                    <a:pt x="15472" y="1642"/>
                  </a:lnTo>
                  <a:cubicBezTo>
                    <a:pt x="15928" y="1642"/>
                    <a:pt x="16293" y="1277"/>
                    <a:pt x="16293" y="821"/>
                  </a:cubicBezTo>
                  <a:cubicBezTo>
                    <a:pt x="16293" y="365"/>
                    <a:pt x="15928" y="0"/>
                    <a:pt x="15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53;p43">
              <a:extLst>
                <a:ext uri="{FF2B5EF4-FFF2-40B4-BE49-F238E27FC236}">
                  <a16:creationId xmlns:a16="http://schemas.microsoft.com/office/drawing/2014/main" id="{B07F316C-775A-4CF8-9DDA-3ABF22094697}"/>
                </a:ext>
              </a:extLst>
            </p:cNvPr>
            <p:cNvSpPr/>
            <p:nvPr/>
          </p:nvSpPr>
          <p:spPr>
            <a:xfrm>
              <a:off x="1223175" y="1974525"/>
              <a:ext cx="546400" cy="546400"/>
            </a:xfrm>
            <a:custGeom>
              <a:avLst/>
              <a:gdLst/>
              <a:ahLst/>
              <a:cxnLst/>
              <a:rect l="l" t="t" r="r" b="b"/>
              <a:pathLst>
                <a:path w="21856" h="21856" extrusionOk="0">
                  <a:moveTo>
                    <a:pt x="10396" y="1"/>
                  </a:moveTo>
                  <a:lnTo>
                    <a:pt x="10943" y="10913"/>
                  </a:lnTo>
                  <a:lnTo>
                    <a:pt x="852" y="6688"/>
                  </a:lnTo>
                  <a:cubicBezTo>
                    <a:pt x="305" y="7995"/>
                    <a:pt x="1" y="9424"/>
                    <a:pt x="1" y="10913"/>
                  </a:cubicBezTo>
                  <a:cubicBezTo>
                    <a:pt x="1" y="16962"/>
                    <a:pt x="4895" y="21855"/>
                    <a:pt x="10943" y="21855"/>
                  </a:cubicBezTo>
                  <a:cubicBezTo>
                    <a:pt x="16962" y="21855"/>
                    <a:pt x="21855" y="16962"/>
                    <a:pt x="21855" y="10913"/>
                  </a:cubicBezTo>
                  <a:cubicBezTo>
                    <a:pt x="21855" y="4895"/>
                    <a:pt x="16962" y="1"/>
                    <a:pt x="10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54;p43">
              <a:extLst>
                <a:ext uri="{FF2B5EF4-FFF2-40B4-BE49-F238E27FC236}">
                  <a16:creationId xmlns:a16="http://schemas.microsoft.com/office/drawing/2014/main" id="{EC58C017-0623-405F-A92B-7660838A87C6}"/>
                </a:ext>
              </a:extLst>
            </p:cNvPr>
            <p:cNvSpPr/>
            <p:nvPr/>
          </p:nvSpPr>
          <p:spPr>
            <a:xfrm>
              <a:off x="1220150" y="1931975"/>
              <a:ext cx="251550" cy="272825"/>
            </a:xfrm>
            <a:custGeom>
              <a:avLst/>
              <a:gdLst/>
              <a:ahLst/>
              <a:cxnLst/>
              <a:rect l="l" t="t" r="r" b="b"/>
              <a:pathLst>
                <a:path w="10062" h="10913" extrusionOk="0">
                  <a:moveTo>
                    <a:pt x="9545" y="1"/>
                  </a:moveTo>
                  <a:cubicBezTo>
                    <a:pt x="6292" y="153"/>
                    <a:pt x="3405" y="1733"/>
                    <a:pt x="1490" y="4135"/>
                  </a:cubicBezTo>
                  <a:cubicBezTo>
                    <a:pt x="882" y="4894"/>
                    <a:pt x="365" y="5776"/>
                    <a:pt x="0" y="6688"/>
                  </a:cubicBezTo>
                  <a:lnTo>
                    <a:pt x="10061" y="10913"/>
                  </a:lnTo>
                  <a:lnTo>
                    <a:pt x="9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55;p43">
              <a:extLst>
                <a:ext uri="{FF2B5EF4-FFF2-40B4-BE49-F238E27FC236}">
                  <a16:creationId xmlns:a16="http://schemas.microsoft.com/office/drawing/2014/main" id="{8793A18D-A82B-4834-A720-46EA4C670634}"/>
                </a:ext>
              </a:extLst>
            </p:cNvPr>
            <p:cNvSpPr/>
            <p:nvPr/>
          </p:nvSpPr>
          <p:spPr>
            <a:xfrm>
              <a:off x="1065125" y="1746575"/>
              <a:ext cx="1404300" cy="87400"/>
            </a:xfrm>
            <a:custGeom>
              <a:avLst/>
              <a:gdLst/>
              <a:ahLst/>
              <a:cxnLst/>
              <a:rect l="l" t="t" r="r" b="b"/>
              <a:pathLst>
                <a:path w="56172" h="3496" extrusionOk="0">
                  <a:moveTo>
                    <a:pt x="1156" y="0"/>
                  </a:moveTo>
                  <a:cubicBezTo>
                    <a:pt x="517" y="0"/>
                    <a:pt x="1" y="517"/>
                    <a:pt x="1" y="1125"/>
                  </a:cubicBezTo>
                  <a:lnTo>
                    <a:pt x="1" y="3496"/>
                  </a:lnTo>
                  <a:lnTo>
                    <a:pt x="56172" y="3496"/>
                  </a:lnTo>
                  <a:lnTo>
                    <a:pt x="56172" y="1125"/>
                  </a:lnTo>
                  <a:cubicBezTo>
                    <a:pt x="56172" y="517"/>
                    <a:pt x="55655" y="0"/>
                    <a:pt x="5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56;p43">
              <a:extLst>
                <a:ext uri="{FF2B5EF4-FFF2-40B4-BE49-F238E27FC236}">
                  <a16:creationId xmlns:a16="http://schemas.microsoft.com/office/drawing/2014/main" id="{6C6F451D-6A91-40E0-8D4A-DD9E018DA616}"/>
                </a:ext>
              </a:extLst>
            </p:cNvPr>
            <p:cNvSpPr/>
            <p:nvPr/>
          </p:nvSpPr>
          <p:spPr>
            <a:xfrm>
              <a:off x="2266525" y="1770125"/>
              <a:ext cx="40300" cy="40300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790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790" y="1612"/>
                  </a:cubicBezTo>
                  <a:cubicBezTo>
                    <a:pt x="1246" y="1612"/>
                    <a:pt x="1611" y="1247"/>
                    <a:pt x="1611" y="821"/>
                  </a:cubicBezTo>
                  <a:cubicBezTo>
                    <a:pt x="1611" y="365"/>
                    <a:pt x="1246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57;p43">
              <a:extLst>
                <a:ext uri="{FF2B5EF4-FFF2-40B4-BE49-F238E27FC236}">
                  <a16:creationId xmlns:a16="http://schemas.microsoft.com/office/drawing/2014/main" id="{22367789-BB59-44EC-B8F5-C2A136F82F73}"/>
                </a:ext>
              </a:extLst>
            </p:cNvPr>
            <p:cNvSpPr/>
            <p:nvPr/>
          </p:nvSpPr>
          <p:spPr>
            <a:xfrm>
              <a:off x="2331100" y="1770125"/>
              <a:ext cx="40300" cy="40300"/>
            </a:xfrm>
            <a:custGeom>
              <a:avLst/>
              <a:gdLst/>
              <a:ahLst/>
              <a:cxnLst/>
              <a:rect l="l" t="t" r="r" b="b"/>
              <a:pathLst>
                <a:path w="1612" h="1612" extrusionOk="0">
                  <a:moveTo>
                    <a:pt x="821" y="1"/>
                  </a:moveTo>
                  <a:cubicBezTo>
                    <a:pt x="366" y="1"/>
                    <a:pt x="1" y="365"/>
                    <a:pt x="1" y="821"/>
                  </a:cubicBezTo>
                  <a:cubicBezTo>
                    <a:pt x="1" y="1247"/>
                    <a:pt x="366" y="1612"/>
                    <a:pt x="821" y="1612"/>
                  </a:cubicBezTo>
                  <a:cubicBezTo>
                    <a:pt x="1247" y="1612"/>
                    <a:pt x="1612" y="1247"/>
                    <a:pt x="1612" y="821"/>
                  </a:cubicBezTo>
                  <a:cubicBezTo>
                    <a:pt x="1612" y="365"/>
                    <a:pt x="1247" y="1"/>
                    <a:pt x="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58;p43">
              <a:extLst>
                <a:ext uri="{FF2B5EF4-FFF2-40B4-BE49-F238E27FC236}">
                  <a16:creationId xmlns:a16="http://schemas.microsoft.com/office/drawing/2014/main" id="{341AAE0E-4AF3-4C0F-8A90-F8F3DC076A3F}"/>
                </a:ext>
              </a:extLst>
            </p:cNvPr>
            <p:cNvSpPr/>
            <p:nvPr/>
          </p:nvSpPr>
          <p:spPr>
            <a:xfrm>
              <a:off x="2393425" y="17701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791" y="1"/>
                  </a:moveTo>
                  <a:cubicBezTo>
                    <a:pt x="365" y="1"/>
                    <a:pt x="0" y="365"/>
                    <a:pt x="0" y="821"/>
                  </a:cubicBezTo>
                  <a:cubicBezTo>
                    <a:pt x="0" y="1247"/>
                    <a:pt x="365" y="1612"/>
                    <a:pt x="791" y="1612"/>
                  </a:cubicBezTo>
                  <a:cubicBezTo>
                    <a:pt x="1216" y="1612"/>
                    <a:pt x="1581" y="1247"/>
                    <a:pt x="1581" y="821"/>
                  </a:cubicBezTo>
                  <a:cubicBezTo>
                    <a:pt x="1581" y="365"/>
                    <a:pt x="1216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59;p43">
              <a:extLst>
                <a:ext uri="{FF2B5EF4-FFF2-40B4-BE49-F238E27FC236}">
                  <a16:creationId xmlns:a16="http://schemas.microsoft.com/office/drawing/2014/main" id="{E96C7075-FDF8-4DBC-A7E6-F965EE3E456C}"/>
                </a:ext>
              </a:extLst>
            </p:cNvPr>
            <p:cNvSpPr/>
            <p:nvPr/>
          </p:nvSpPr>
          <p:spPr>
            <a:xfrm>
              <a:off x="1708750" y="2669825"/>
              <a:ext cx="117050" cy="117825"/>
            </a:xfrm>
            <a:custGeom>
              <a:avLst/>
              <a:gdLst/>
              <a:ahLst/>
              <a:cxnLst/>
              <a:rect l="l" t="t" r="r" b="b"/>
              <a:pathLst>
                <a:path w="4682" h="4713" extrusionOk="0">
                  <a:moveTo>
                    <a:pt x="2341" y="1"/>
                  </a:moveTo>
                  <a:cubicBezTo>
                    <a:pt x="1065" y="1"/>
                    <a:pt x="1" y="1065"/>
                    <a:pt x="1" y="2372"/>
                  </a:cubicBezTo>
                  <a:cubicBezTo>
                    <a:pt x="1" y="3648"/>
                    <a:pt x="1065" y="4712"/>
                    <a:pt x="2341" y="4712"/>
                  </a:cubicBezTo>
                  <a:cubicBezTo>
                    <a:pt x="3648" y="4712"/>
                    <a:pt x="4682" y="3648"/>
                    <a:pt x="4682" y="2372"/>
                  </a:cubicBezTo>
                  <a:cubicBezTo>
                    <a:pt x="4682" y="1065"/>
                    <a:pt x="3648" y="1"/>
                    <a:pt x="2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60;p43">
              <a:extLst>
                <a:ext uri="{FF2B5EF4-FFF2-40B4-BE49-F238E27FC236}">
                  <a16:creationId xmlns:a16="http://schemas.microsoft.com/office/drawing/2014/main" id="{61F98641-6F28-482E-971B-9F28E6079D88}"/>
                </a:ext>
              </a:extLst>
            </p:cNvPr>
            <p:cNvSpPr/>
            <p:nvPr/>
          </p:nvSpPr>
          <p:spPr>
            <a:xfrm>
              <a:off x="1027125" y="3167575"/>
              <a:ext cx="1495500" cy="1376925"/>
            </a:xfrm>
            <a:custGeom>
              <a:avLst/>
              <a:gdLst/>
              <a:ahLst/>
              <a:cxnLst/>
              <a:rect l="l" t="t" r="r" b="b"/>
              <a:pathLst>
                <a:path w="59820" h="55077" extrusionOk="0">
                  <a:moveTo>
                    <a:pt x="2797" y="0"/>
                  </a:moveTo>
                  <a:cubicBezTo>
                    <a:pt x="1277" y="0"/>
                    <a:pt x="1" y="1277"/>
                    <a:pt x="1" y="2796"/>
                  </a:cubicBezTo>
                  <a:lnTo>
                    <a:pt x="1" y="52280"/>
                  </a:lnTo>
                  <a:cubicBezTo>
                    <a:pt x="1" y="53831"/>
                    <a:pt x="1277" y="55077"/>
                    <a:pt x="2797" y="55077"/>
                  </a:cubicBezTo>
                  <a:lnTo>
                    <a:pt x="57023" y="55077"/>
                  </a:lnTo>
                  <a:cubicBezTo>
                    <a:pt x="58573" y="55077"/>
                    <a:pt x="59820" y="53831"/>
                    <a:pt x="59820" y="52280"/>
                  </a:cubicBezTo>
                  <a:lnTo>
                    <a:pt x="59820" y="2796"/>
                  </a:lnTo>
                  <a:cubicBezTo>
                    <a:pt x="59820" y="1277"/>
                    <a:pt x="58573" y="0"/>
                    <a:pt x="5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61;p43">
              <a:extLst>
                <a:ext uri="{FF2B5EF4-FFF2-40B4-BE49-F238E27FC236}">
                  <a16:creationId xmlns:a16="http://schemas.microsoft.com/office/drawing/2014/main" id="{ED8C1FD9-734C-4BBB-A6E9-A6DC253BC160}"/>
                </a:ext>
              </a:extLst>
            </p:cNvPr>
            <p:cNvSpPr/>
            <p:nvPr/>
          </p:nvSpPr>
          <p:spPr>
            <a:xfrm>
              <a:off x="1152525" y="328535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63"/>
                    <a:pt x="882" y="1763"/>
                  </a:cubicBezTo>
                  <a:lnTo>
                    <a:pt x="41946" y="1763"/>
                  </a:lnTo>
                  <a:cubicBezTo>
                    <a:pt x="42432" y="1763"/>
                    <a:pt x="42828" y="1368"/>
                    <a:pt x="42828" y="882"/>
                  </a:cubicBezTo>
                  <a:cubicBezTo>
                    <a:pt x="42828" y="395"/>
                    <a:pt x="42432" y="0"/>
                    <a:pt x="4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62;p43">
              <a:extLst>
                <a:ext uri="{FF2B5EF4-FFF2-40B4-BE49-F238E27FC236}">
                  <a16:creationId xmlns:a16="http://schemas.microsoft.com/office/drawing/2014/main" id="{05C0ADE1-DDFD-4299-9F26-3E8294377322}"/>
                </a:ext>
              </a:extLst>
            </p:cNvPr>
            <p:cNvSpPr/>
            <p:nvPr/>
          </p:nvSpPr>
          <p:spPr>
            <a:xfrm>
              <a:off x="1152525" y="3403125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8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8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63;p43">
              <a:extLst>
                <a:ext uri="{FF2B5EF4-FFF2-40B4-BE49-F238E27FC236}">
                  <a16:creationId xmlns:a16="http://schemas.microsoft.com/office/drawing/2014/main" id="{7FE57086-07A7-44CE-A43E-DAEEBD6E178B}"/>
                </a:ext>
              </a:extLst>
            </p:cNvPr>
            <p:cNvSpPr/>
            <p:nvPr/>
          </p:nvSpPr>
          <p:spPr>
            <a:xfrm>
              <a:off x="1152525" y="352090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9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9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64;p43">
              <a:extLst>
                <a:ext uri="{FF2B5EF4-FFF2-40B4-BE49-F238E27FC236}">
                  <a16:creationId xmlns:a16="http://schemas.microsoft.com/office/drawing/2014/main" id="{85DFB7A7-4583-47A1-B9B7-36674CCE7E4C}"/>
                </a:ext>
              </a:extLst>
            </p:cNvPr>
            <p:cNvSpPr/>
            <p:nvPr/>
          </p:nvSpPr>
          <p:spPr>
            <a:xfrm>
              <a:off x="1152525" y="363870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cubicBezTo>
                    <a:pt x="0" y="1368"/>
                    <a:pt x="395" y="1763"/>
                    <a:pt x="882" y="1763"/>
                  </a:cubicBezTo>
                  <a:lnTo>
                    <a:pt x="41946" y="1763"/>
                  </a:lnTo>
                  <a:cubicBezTo>
                    <a:pt x="42432" y="1763"/>
                    <a:pt x="42828" y="1368"/>
                    <a:pt x="42828" y="882"/>
                  </a:cubicBezTo>
                  <a:cubicBezTo>
                    <a:pt x="42828" y="395"/>
                    <a:pt x="42432" y="0"/>
                    <a:pt x="41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65;p43">
              <a:extLst>
                <a:ext uri="{FF2B5EF4-FFF2-40B4-BE49-F238E27FC236}">
                  <a16:creationId xmlns:a16="http://schemas.microsoft.com/office/drawing/2014/main" id="{20782813-A2B6-407C-9E7A-F3A3DDC7C895}"/>
                </a:ext>
              </a:extLst>
            </p:cNvPr>
            <p:cNvSpPr/>
            <p:nvPr/>
          </p:nvSpPr>
          <p:spPr>
            <a:xfrm>
              <a:off x="1152525" y="3756475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8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8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66;p43">
              <a:extLst>
                <a:ext uri="{FF2B5EF4-FFF2-40B4-BE49-F238E27FC236}">
                  <a16:creationId xmlns:a16="http://schemas.microsoft.com/office/drawing/2014/main" id="{9E61193A-156D-4380-BF6B-AC2DA2BBF494}"/>
                </a:ext>
              </a:extLst>
            </p:cNvPr>
            <p:cNvSpPr/>
            <p:nvPr/>
          </p:nvSpPr>
          <p:spPr>
            <a:xfrm>
              <a:off x="1152525" y="3874250"/>
              <a:ext cx="1070700" cy="44100"/>
            </a:xfrm>
            <a:custGeom>
              <a:avLst/>
              <a:gdLst/>
              <a:ahLst/>
              <a:cxnLst/>
              <a:rect l="l" t="t" r="r" b="b"/>
              <a:pathLst>
                <a:path w="42828" h="1764" extrusionOk="0">
                  <a:moveTo>
                    <a:pt x="882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9"/>
                    <a:pt x="395" y="1764"/>
                    <a:pt x="882" y="1764"/>
                  </a:cubicBezTo>
                  <a:lnTo>
                    <a:pt x="41946" y="1764"/>
                  </a:lnTo>
                  <a:cubicBezTo>
                    <a:pt x="42432" y="1764"/>
                    <a:pt x="42828" y="1369"/>
                    <a:pt x="42828" y="882"/>
                  </a:cubicBezTo>
                  <a:cubicBezTo>
                    <a:pt x="42828" y="396"/>
                    <a:pt x="42432" y="1"/>
                    <a:pt x="41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67;p43">
              <a:extLst>
                <a:ext uri="{FF2B5EF4-FFF2-40B4-BE49-F238E27FC236}">
                  <a16:creationId xmlns:a16="http://schemas.microsoft.com/office/drawing/2014/main" id="{777B214D-58F3-4CA0-B612-3B1DB3DBF2BF}"/>
                </a:ext>
              </a:extLst>
            </p:cNvPr>
            <p:cNvSpPr/>
            <p:nvPr/>
          </p:nvSpPr>
          <p:spPr>
            <a:xfrm>
              <a:off x="2355425" y="328535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0"/>
                  </a:moveTo>
                  <a:cubicBezTo>
                    <a:pt x="396" y="0"/>
                    <a:pt x="0" y="395"/>
                    <a:pt x="0" y="851"/>
                  </a:cubicBezTo>
                  <a:lnTo>
                    <a:pt x="0" y="912"/>
                  </a:lnTo>
                  <a:cubicBezTo>
                    <a:pt x="0" y="1399"/>
                    <a:pt x="396" y="1763"/>
                    <a:pt x="852" y="1763"/>
                  </a:cubicBezTo>
                  <a:cubicBezTo>
                    <a:pt x="1307" y="1763"/>
                    <a:pt x="1703" y="1399"/>
                    <a:pt x="1703" y="912"/>
                  </a:cubicBezTo>
                  <a:lnTo>
                    <a:pt x="1703" y="851"/>
                  </a:lnTo>
                  <a:cubicBezTo>
                    <a:pt x="1703" y="39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68;p43">
              <a:extLst>
                <a:ext uri="{FF2B5EF4-FFF2-40B4-BE49-F238E27FC236}">
                  <a16:creationId xmlns:a16="http://schemas.microsoft.com/office/drawing/2014/main" id="{D96CFA9F-788A-42FA-AA04-27A72B692296}"/>
                </a:ext>
              </a:extLst>
            </p:cNvPr>
            <p:cNvSpPr/>
            <p:nvPr/>
          </p:nvSpPr>
          <p:spPr>
            <a:xfrm>
              <a:off x="2355425" y="3403125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5"/>
                    <a:pt x="0" y="852"/>
                  </a:cubicBezTo>
                  <a:lnTo>
                    <a:pt x="0" y="913"/>
                  </a:lnTo>
                  <a:cubicBezTo>
                    <a:pt x="0" y="1399"/>
                    <a:pt x="396" y="1764"/>
                    <a:pt x="852" y="1764"/>
                  </a:cubicBezTo>
                  <a:cubicBezTo>
                    <a:pt x="1307" y="1764"/>
                    <a:pt x="1703" y="1399"/>
                    <a:pt x="1703" y="913"/>
                  </a:cubicBezTo>
                  <a:lnTo>
                    <a:pt x="1703" y="852"/>
                  </a:lnTo>
                  <a:cubicBezTo>
                    <a:pt x="1703" y="365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69;p43">
              <a:extLst>
                <a:ext uri="{FF2B5EF4-FFF2-40B4-BE49-F238E27FC236}">
                  <a16:creationId xmlns:a16="http://schemas.microsoft.com/office/drawing/2014/main" id="{18388A16-1D49-465F-8B46-F09F5758F272}"/>
                </a:ext>
              </a:extLst>
            </p:cNvPr>
            <p:cNvSpPr/>
            <p:nvPr/>
          </p:nvSpPr>
          <p:spPr>
            <a:xfrm>
              <a:off x="2355425" y="352090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6"/>
                    <a:pt x="0" y="852"/>
                  </a:cubicBezTo>
                  <a:lnTo>
                    <a:pt x="0" y="913"/>
                  </a:lnTo>
                  <a:cubicBezTo>
                    <a:pt x="0" y="1399"/>
                    <a:pt x="396" y="1764"/>
                    <a:pt x="852" y="1764"/>
                  </a:cubicBezTo>
                  <a:cubicBezTo>
                    <a:pt x="1307" y="1764"/>
                    <a:pt x="1703" y="1399"/>
                    <a:pt x="1703" y="913"/>
                  </a:cubicBezTo>
                  <a:lnTo>
                    <a:pt x="1703" y="852"/>
                  </a:ln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70;p43">
              <a:extLst>
                <a:ext uri="{FF2B5EF4-FFF2-40B4-BE49-F238E27FC236}">
                  <a16:creationId xmlns:a16="http://schemas.microsoft.com/office/drawing/2014/main" id="{7EBA7C42-80D3-402F-9A45-FE493CD54C0A}"/>
                </a:ext>
              </a:extLst>
            </p:cNvPr>
            <p:cNvSpPr/>
            <p:nvPr/>
          </p:nvSpPr>
          <p:spPr>
            <a:xfrm>
              <a:off x="2355425" y="363870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0"/>
                  </a:moveTo>
                  <a:cubicBezTo>
                    <a:pt x="396" y="0"/>
                    <a:pt x="0" y="365"/>
                    <a:pt x="0" y="851"/>
                  </a:cubicBezTo>
                  <a:lnTo>
                    <a:pt x="0" y="912"/>
                  </a:lnTo>
                  <a:cubicBezTo>
                    <a:pt x="0" y="1368"/>
                    <a:pt x="396" y="1763"/>
                    <a:pt x="852" y="1763"/>
                  </a:cubicBezTo>
                  <a:cubicBezTo>
                    <a:pt x="1307" y="1763"/>
                    <a:pt x="1703" y="1368"/>
                    <a:pt x="1703" y="912"/>
                  </a:cubicBezTo>
                  <a:lnTo>
                    <a:pt x="1703" y="851"/>
                  </a:lnTo>
                  <a:cubicBezTo>
                    <a:pt x="1703" y="365"/>
                    <a:pt x="1307" y="0"/>
                    <a:pt x="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71;p43">
              <a:extLst>
                <a:ext uri="{FF2B5EF4-FFF2-40B4-BE49-F238E27FC236}">
                  <a16:creationId xmlns:a16="http://schemas.microsoft.com/office/drawing/2014/main" id="{38BCEC7D-2799-4904-8D55-55D65EF3753C}"/>
                </a:ext>
              </a:extLst>
            </p:cNvPr>
            <p:cNvSpPr/>
            <p:nvPr/>
          </p:nvSpPr>
          <p:spPr>
            <a:xfrm>
              <a:off x="2355425" y="3756475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5"/>
                    <a:pt x="0" y="852"/>
                  </a:cubicBezTo>
                  <a:lnTo>
                    <a:pt x="0" y="912"/>
                  </a:lnTo>
                  <a:cubicBezTo>
                    <a:pt x="0" y="1368"/>
                    <a:pt x="396" y="1764"/>
                    <a:pt x="852" y="1764"/>
                  </a:cubicBezTo>
                  <a:cubicBezTo>
                    <a:pt x="1307" y="1764"/>
                    <a:pt x="1703" y="1368"/>
                    <a:pt x="1703" y="912"/>
                  </a:cubicBezTo>
                  <a:lnTo>
                    <a:pt x="1703" y="852"/>
                  </a:lnTo>
                  <a:cubicBezTo>
                    <a:pt x="1703" y="365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72;p43">
              <a:extLst>
                <a:ext uri="{FF2B5EF4-FFF2-40B4-BE49-F238E27FC236}">
                  <a16:creationId xmlns:a16="http://schemas.microsoft.com/office/drawing/2014/main" id="{C2FB8580-A696-43C5-84CA-B36344A9CE5A}"/>
                </a:ext>
              </a:extLst>
            </p:cNvPr>
            <p:cNvSpPr/>
            <p:nvPr/>
          </p:nvSpPr>
          <p:spPr>
            <a:xfrm>
              <a:off x="2355425" y="3874250"/>
              <a:ext cx="42575" cy="44100"/>
            </a:xfrm>
            <a:custGeom>
              <a:avLst/>
              <a:gdLst/>
              <a:ahLst/>
              <a:cxnLst/>
              <a:rect l="l" t="t" r="r" b="b"/>
              <a:pathLst>
                <a:path w="1703" h="1764" extrusionOk="0">
                  <a:moveTo>
                    <a:pt x="852" y="1"/>
                  </a:moveTo>
                  <a:cubicBezTo>
                    <a:pt x="396" y="1"/>
                    <a:pt x="0" y="366"/>
                    <a:pt x="0" y="852"/>
                  </a:cubicBezTo>
                  <a:lnTo>
                    <a:pt x="0" y="913"/>
                  </a:lnTo>
                  <a:cubicBezTo>
                    <a:pt x="0" y="1369"/>
                    <a:pt x="396" y="1764"/>
                    <a:pt x="852" y="1764"/>
                  </a:cubicBezTo>
                  <a:cubicBezTo>
                    <a:pt x="1307" y="1764"/>
                    <a:pt x="1703" y="1369"/>
                    <a:pt x="1703" y="913"/>
                  </a:cubicBezTo>
                  <a:lnTo>
                    <a:pt x="1703" y="852"/>
                  </a:lnTo>
                  <a:cubicBezTo>
                    <a:pt x="1703" y="366"/>
                    <a:pt x="1307" y="1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73;p43">
              <a:extLst>
                <a:ext uri="{FF2B5EF4-FFF2-40B4-BE49-F238E27FC236}">
                  <a16:creationId xmlns:a16="http://schemas.microsoft.com/office/drawing/2014/main" id="{DBDEC36A-1D45-45B3-AAEC-35835BBC71DB}"/>
                </a:ext>
              </a:extLst>
            </p:cNvPr>
            <p:cNvSpPr/>
            <p:nvPr/>
          </p:nvSpPr>
          <p:spPr>
            <a:xfrm>
              <a:off x="1152525" y="4037625"/>
              <a:ext cx="1245475" cy="424050"/>
            </a:xfrm>
            <a:custGeom>
              <a:avLst/>
              <a:gdLst/>
              <a:ahLst/>
              <a:cxnLst/>
              <a:rect l="l" t="t" r="r" b="b"/>
              <a:pathLst>
                <a:path w="49819" h="16962" extrusionOk="0">
                  <a:moveTo>
                    <a:pt x="2827" y="1"/>
                  </a:moveTo>
                  <a:cubicBezTo>
                    <a:pt x="1277" y="1"/>
                    <a:pt x="0" y="1278"/>
                    <a:pt x="0" y="2828"/>
                  </a:cubicBezTo>
                  <a:lnTo>
                    <a:pt x="0" y="14135"/>
                  </a:lnTo>
                  <a:cubicBezTo>
                    <a:pt x="0" y="15685"/>
                    <a:pt x="1277" y="16962"/>
                    <a:pt x="2827" y="16962"/>
                  </a:cubicBezTo>
                  <a:lnTo>
                    <a:pt x="46992" y="16962"/>
                  </a:lnTo>
                  <a:cubicBezTo>
                    <a:pt x="48542" y="16962"/>
                    <a:pt x="49819" y="15685"/>
                    <a:pt x="49819" y="14135"/>
                  </a:cubicBezTo>
                  <a:lnTo>
                    <a:pt x="49819" y="2828"/>
                  </a:lnTo>
                  <a:cubicBezTo>
                    <a:pt x="49819" y="1278"/>
                    <a:pt x="48542" y="1"/>
                    <a:pt x="46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74;p43">
              <a:extLst>
                <a:ext uri="{FF2B5EF4-FFF2-40B4-BE49-F238E27FC236}">
                  <a16:creationId xmlns:a16="http://schemas.microsoft.com/office/drawing/2014/main" id="{E97ECE2E-C68D-4759-BA6C-28A2D49FFEB1}"/>
                </a:ext>
              </a:extLst>
            </p:cNvPr>
            <p:cNvSpPr/>
            <p:nvPr/>
          </p:nvSpPr>
          <p:spPr>
            <a:xfrm>
              <a:off x="1186700" y="4046000"/>
              <a:ext cx="408100" cy="407325"/>
            </a:xfrm>
            <a:custGeom>
              <a:avLst/>
              <a:gdLst/>
              <a:ahLst/>
              <a:cxnLst/>
              <a:rect l="l" t="t" r="r" b="b"/>
              <a:pathLst>
                <a:path w="16324" h="16293" extrusionOk="0">
                  <a:moveTo>
                    <a:pt x="8147" y="2766"/>
                  </a:moveTo>
                  <a:cubicBezTo>
                    <a:pt x="11126" y="2766"/>
                    <a:pt x="13557" y="5168"/>
                    <a:pt x="13557" y="8146"/>
                  </a:cubicBezTo>
                  <a:cubicBezTo>
                    <a:pt x="13557" y="11125"/>
                    <a:pt x="11126" y="13526"/>
                    <a:pt x="8147" y="13526"/>
                  </a:cubicBezTo>
                  <a:cubicBezTo>
                    <a:pt x="5199" y="13526"/>
                    <a:pt x="2767" y="11125"/>
                    <a:pt x="2767" y="8146"/>
                  </a:cubicBezTo>
                  <a:cubicBezTo>
                    <a:pt x="2767" y="5168"/>
                    <a:pt x="5168" y="2766"/>
                    <a:pt x="8147" y="2766"/>
                  </a:cubicBezTo>
                  <a:close/>
                  <a:moveTo>
                    <a:pt x="8147" y="0"/>
                  </a:moveTo>
                  <a:cubicBezTo>
                    <a:pt x="3648" y="0"/>
                    <a:pt x="1" y="3648"/>
                    <a:pt x="1" y="8146"/>
                  </a:cubicBezTo>
                  <a:cubicBezTo>
                    <a:pt x="1" y="12645"/>
                    <a:pt x="3648" y="16292"/>
                    <a:pt x="8147" y="16292"/>
                  </a:cubicBezTo>
                  <a:cubicBezTo>
                    <a:pt x="12645" y="16292"/>
                    <a:pt x="16323" y="12645"/>
                    <a:pt x="16323" y="8146"/>
                  </a:cubicBezTo>
                  <a:cubicBezTo>
                    <a:pt x="16323" y="3648"/>
                    <a:pt x="12645" y="0"/>
                    <a:pt x="8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75;p43">
              <a:extLst>
                <a:ext uri="{FF2B5EF4-FFF2-40B4-BE49-F238E27FC236}">
                  <a16:creationId xmlns:a16="http://schemas.microsoft.com/office/drawing/2014/main" id="{35FAF1F4-0A6D-4F63-A665-E723BB613270}"/>
                </a:ext>
              </a:extLst>
            </p:cNvPr>
            <p:cNvSpPr/>
            <p:nvPr/>
          </p:nvSpPr>
          <p:spPr>
            <a:xfrm>
              <a:off x="1373650" y="4129575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1"/>
                  </a:moveTo>
                  <a:cubicBezTo>
                    <a:pt x="304" y="1"/>
                    <a:pt x="0" y="305"/>
                    <a:pt x="0" y="639"/>
                  </a:cubicBezTo>
                  <a:lnTo>
                    <a:pt x="0" y="3496"/>
                  </a:lnTo>
                  <a:cubicBezTo>
                    <a:pt x="0" y="3861"/>
                    <a:pt x="304" y="4165"/>
                    <a:pt x="669" y="4165"/>
                  </a:cubicBezTo>
                  <a:cubicBezTo>
                    <a:pt x="1003" y="4165"/>
                    <a:pt x="1307" y="3861"/>
                    <a:pt x="1307" y="3496"/>
                  </a:cubicBezTo>
                  <a:lnTo>
                    <a:pt x="1307" y="639"/>
                  </a:lnTo>
                  <a:cubicBezTo>
                    <a:pt x="1307" y="305"/>
                    <a:pt x="1003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76;p43">
              <a:extLst>
                <a:ext uri="{FF2B5EF4-FFF2-40B4-BE49-F238E27FC236}">
                  <a16:creationId xmlns:a16="http://schemas.microsoft.com/office/drawing/2014/main" id="{D9B52A61-B09E-46B0-9932-24AA0E92A455}"/>
                </a:ext>
              </a:extLst>
            </p:cNvPr>
            <p:cNvSpPr/>
            <p:nvPr/>
          </p:nvSpPr>
          <p:spPr>
            <a:xfrm>
              <a:off x="1373650" y="4264850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0"/>
                  </a:moveTo>
                  <a:cubicBezTo>
                    <a:pt x="304" y="0"/>
                    <a:pt x="0" y="304"/>
                    <a:pt x="0" y="639"/>
                  </a:cubicBezTo>
                  <a:lnTo>
                    <a:pt x="0" y="3496"/>
                  </a:lnTo>
                  <a:cubicBezTo>
                    <a:pt x="0" y="3860"/>
                    <a:pt x="304" y="4164"/>
                    <a:pt x="669" y="4164"/>
                  </a:cubicBezTo>
                  <a:cubicBezTo>
                    <a:pt x="1003" y="4164"/>
                    <a:pt x="1307" y="3860"/>
                    <a:pt x="1307" y="3496"/>
                  </a:cubicBezTo>
                  <a:lnTo>
                    <a:pt x="1307" y="639"/>
                  </a:lnTo>
                  <a:cubicBezTo>
                    <a:pt x="1307" y="304"/>
                    <a:pt x="1003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77;p43">
              <a:extLst>
                <a:ext uri="{FF2B5EF4-FFF2-40B4-BE49-F238E27FC236}">
                  <a16:creationId xmlns:a16="http://schemas.microsoft.com/office/drawing/2014/main" id="{694C9536-7CEF-42CC-844E-244ADC57A51D}"/>
                </a:ext>
              </a:extLst>
            </p:cNvPr>
            <p:cNvSpPr/>
            <p:nvPr/>
          </p:nvSpPr>
          <p:spPr>
            <a:xfrm>
              <a:off x="1270300" y="4232925"/>
              <a:ext cx="104125" cy="32700"/>
            </a:xfrm>
            <a:custGeom>
              <a:avLst/>
              <a:gdLst/>
              <a:ahLst/>
              <a:cxnLst/>
              <a:rect l="l" t="t" r="r" b="b"/>
              <a:pathLst>
                <a:path w="4165" h="1308" extrusionOk="0">
                  <a:moveTo>
                    <a:pt x="669" y="1"/>
                  </a:moveTo>
                  <a:cubicBezTo>
                    <a:pt x="304" y="1"/>
                    <a:pt x="0" y="305"/>
                    <a:pt x="0" y="639"/>
                  </a:cubicBezTo>
                  <a:cubicBezTo>
                    <a:pt x="0" y="1004"/>
                    <a:pt x="304" y="1308"/>
                    <a:pt x="669" y="1308"/>
                  </a:cubicBezTo>
                  <a:lnTo>
                    <a:pt x="3526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78;p43">
              <a:extLst>
                <a:ext uri="{FF2B5EF4-FFF2-40B4-BE49-F238E27FC236}">
                  <a16:creationId xmlns:a16="http://schemas.microsoft.com/office/drawing/2014/main" id="{6987B9D3-AB72-4FF5-8F70-A2184D8079AF}"/>
                </a:ext>
              </a:extLst>
            </p:cNvPr>
            <p:cNvSpPr/>
            <p:nvPr/>
          </p:nvSpPr>
          <p:spPr>
            <a:xfrm>
              <a:off x="1405550" y="4232925"/>
              <a:ext cx="104150" cy="32700"/>
            </a:xfrm>
            <a:custGeom>
              <a:avLst/>
              <a:gdLst/>
              <a:ahLst/>
              <a:cxnLst/>
              <a:rect l="l" t="t" r="r" b="b"/>
              <a:pathLst>
                <a:path w="4166" h="1308" extrusionOk="0">
                  <a:moveTo>
                    <a:pt x="670" y="1"/>
                  </a:moveTo>
                  <a:cubicBezTo>
                    <a:pt x="305" y="1"/>
                    <a:pt x="1" y="305"/>
                    <a:pt x="1" y="639"/>
                  </a:cubicBezTo>
                  <a:cubicBezTo>
                    <a:pt x="1" y="1004"/>
                    <a:pt x="305" y="1308"/>
                    <a:pt x="670" y="1308"/>
                  </a:cubicBezTo>
                  <a:lnTo>
                    <a:pt x="3527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79;p43">
              <a:extLst>
                <a:ext uri="{FF2B5EF4-FFF2-40B4-BE49-F238E27FC236}">
                  <a16:creationId xmlns:a16="http://schemas.microsoft.com/office/drawing/2014/main" id="{F664C6FA-E30A-4635-93B3-8C1C59BEC591}"/>
                </a:ext>
              </a:extLst>
            </p:cNvPr>
            <p:cNvSpPr/>
            <p:nvPr/>
          </p:nvSpPr>
          <p:spPr>
            <a:xfrm>
              <a:off x="1619850" y="4046000"/>
              <a:ext cx="408075" cy="407325"/>
            </a:xfrm>
            <a:custGeom>
              <a:avLst/>
              <a:gdLst/>
              <a:ahLst/>
              <a:cxnLst/>
              <a:rect l="l" t="t" r="r" b="b"/>
              <a:pathLst>
                <a:path w="16323" h="16293" extrusionOk="0">
                  <a:moveTo>
                    <a:pt x="8146" y="2766"/>
                  </a:moveTo>
                  <a:cubicBezTo>
                    <a:pt x="11125" y="2766"/>
                    <a:pt x="13557" y="5168"/>
                    <a:pt x="13557" y="8146"/>
                  </a:cubicBezTo>
                  <a:cubicBezTo>
                    <a:pt x="13557" y="11125"/>
                    <a:pt x="11125" y="13526"/>
                    <a:pt x="8146" y="13526"/>
                  </a:cubicBezTo>
                  <a:cubicBezTo>
                    <a:pt x="5198" y="13526"/>
                    <a:pt x="2766" y="11125"/>
                    <a:pt x="2766" y="8146"/>
                  </a:cubicBezTo>
                  <a:cubicBezTo>
                    <a:pt x="2766" y="5168"/>
                    <a:pt x="5168" y="2766"/>
                    <a:pt x="8146" y="2766"/>
                  </a:cubicBezTo>
                  <a:close/>
                  <a:moveTo>
                    <a:pt x="8146" y="0"/>
                  </a:moveTo>
                  <a:cubicBezTo>
                    <a:pt x="3648" y="0"/>
                    <a:pt x="0" y="3648"/>
                    <a:pt x="0" y="8146"/>
                  </a:cubicBezTo>
                  <a:cubicBezTo>
                    <a:pt x="0" y="12645"/>
                    <a:pt x="3648" y="16292"/>
                    <a:pt x="8146" y="16292"/>
                  </a:cubicBezTo>
                  <a:cubicBezTo>
                    <a:pt x="12645" y="16292"/>
                    <a:pt x="16323" y="12645"/>
                    <a:pt x="16323" y="8146"/>
                  </a:cubicBezTo>
                  <a:cubicBezTo>
                    <a:pt x="16323" y="3648"/>
                    <a:pt x="12645" y="0"/>
                    <a:pt x="8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80;p43">
              <a:extLst>
                <a:ext uri="{FF2B5EF4-FFF2-40B4-BE49-F238E27FC236}">
                  <a16:creationId xmlns:a16="http://schemas.microsoft.com/office/drawing/2014/main" id="{B95511A5-0EAB-4CD3-A059-E1089024B5FB}"/>
                </a:ext>
              </a:extLst>
            </p:cNvPr>
            <p:cNvSpPr/>
            <p:nvPr/>
          </p:nvSpPr>
          <p:spPr>
            <a:xfrm>
              <a:off x="1806775" y="4129575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1"/>
                  </a:moveTo>
                  <a:cubicBezTo>
                    <a:pt x="305" y="1"/>
                    <a:pt x="1" y="305"/>
                    <a:pt x="1" y="639"/>
                  </a:cubicBezTo>
                  <a:lnTo>
                    <a:pt x="1" y="3496"/>
                  </a:lnTo>
                  <a:cubicBezTo>
                    <a:pt x="1" y="3861"/>
                    <a:pt x="305" y="4165"/>
                    <a:pt x="669" y="4165"/>
                  </a:cubicBezTo>
                  <a:cubicBezTo>
                    <a:pt x="1004" y="4165"/>
                    <a:pt x="1308" y="3861"/>
                    <a:pt x="1308" y="3496"/>
                  </a:cubicBezTo>
                  <a:lnTo>
                    <a:pt x="1308" y="639"/>
                  </a:lnTo>
                  <a:cubicBezTo>
                    <a:pt x="1308" y="305"/>
                    <a:pt x="1004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81;p43">
              <a:extLst>
                <a:ext uri="{FF2B5EF4-FFF2-40B4-BE49-F238E27FC236}">
                  <a16:creationId xmlns:a16="http://schemas.microsoft.com/office/drawing/2014/main" id="{3DB54344-7EA0-4C5F-9B53-0914E68E5314}"/>
                </a:ext>
              </a:extLst>
            </p:cNvPr>
            <p:cNvSpPr/>
            <p:nvPr/>
          </p:nvSpPr>
          <p:spPr>
            <a:xfrm>
              <a:off x="1806775" y="4264850"/>
              <a:ext cx="32700" cy="104125"/>
            </a:xfrm>
            <a:custGeom>
              <a:avLst/>
              <a:gdLst/>
              <a:ahLst/>
              <a:cxnLst/>
              <a:rect l="l" t="t" r="r" b="b"/>
              <a:pathLst>
                <a:path w="1308" h="4165" extrusionOk="0">
                  <a:moveTo>
                    <a:pt x="669" y="0"/>
                  </a:moveTo>
                  <a:cubicBezTo>
                    <a:pt x="305" y="0"/>
                    <a:pt x="1" y="304"/>
                    <a:pt x="1" y="639"/>
                  </a:cubicBezTo>
                  <a:lnTo>
                    <a:pt x="1" y="3496"/>
                  </a:lnTo>
                  <a:cubicBezTo>
                    <a:pt x="1" y="3860"/>
                    <a:pt x="305" y="4164"/>
                    <a:pt x="669" y="4164"/>
                  </a:cubicBezTo>
                  <a:cubicBezTo>
                    <a:pt x="1004" y="4164"/>
                    <a:pt x="1308" y="3860"/>
                    <a:pt x="1308" y="3496"/>
                  </a:cubicBezTo>
                  <a:lnTo>
                    <a:pt x="1308" y="639"/>
                  </a:lnTo>
                  <a:cubicBezTo>
                    <a:pt x="1308" y="304"/>
                    <a:pt x="1004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82;p43">
              <a:extLst>
                <a:ext uri="{FF2B5EF4-FFF2-40B4-BE49-F238E27FC236}">
                  <a16:creationId xmlns:a16="http://schemas.microsoft.com/office/drawing/2014/main" id="{564DA495-4A35-4B65-AA2F-C6A053D83775}"/>
                </a:ext>
              </a:extLst>
            </p:cNvPr>
            <p:cNvSpPr/>
            <p:nvPr/>
          </p:nvSpPr>
          <p:spPr>
            <a:xfrm>
              <a:off x="1703425" y="4232925"/>
              <a:ext cx="104150" cy="32700"/>
            </a:xfrm>
            <a:custGeom>
              <a:avLst/>
              <a:gdLst/>
              <a:ahLst/>
              <a:cxnLst/>
              <a:rect l="l" t="t" r="r" b="b"/>
              <a:pathLst>
                <a:path w="4166" h="1308" extrusionOk="0">
                  <a:moveTo>
                    <a:pt x="670" y="1"/>
                  </a:moveTo>
                  <a:cubicBezTo>
                    <a:pt x="305" y="1"/>
                    <a:pt x="1" y="305"/>
                    <a:pt x="1" y="639"/>
                  </a:cubicBezTo>
                  <a:cubicBezTo>
                    <a:pt x="1" y="1004"/>
                    <a:pt x="305" y="1308"/>
                    <a:pt x="670" y="1308"/>
                  </a:cubicBezTo>
                  <a:lnTo>
                    <a:pt x="3527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83;p43">
              <a:extLst>
                <a:ext uri="{FF2B5EF4-FFF2-40B4-BE49-F238E27FC236}">
                  <a16:creationId xmlns:a16="http://schemas.microsoft.com/office/drawing/2014/main" id="{EF80540C-8A96-4B11-98D3-DBD81D1BD7B6}"/>
                </a:ext>
              </a:extLst>
            </p:cNvPr>
            <p:cNvSpPr/>
            <p:nvPr/>
          </p:nvSpPr>
          <p:spPr>
            <a:xfrm>
              <a:off x="1838700" y="4232925"/>
              <a:ext cx="104125" cy="32700"/>
            </a:xfrm>
            <a:custGeom>
              <a:avLst/>
              <a:gdLst/>
              <a:ahLst/>
              <a:cxnLst/>
              <a:rect l="l" t="t" r="r" b="b"/>
              <a:pathLst>
                <a:path w="4165" h="1308" extrusionOk="0">
                  <a:moveTo>
                    <a:pt x="639" y="1"/>
                  </a:moveTo>
                  <a:cubicBezTo>
                    <a:pt x="304" y="1"/>
                    <a:pt x="0" y="305"/>
                    <a:pt x="0" y="639"/>
                  </a:cubicBezTo>
                  <a:cubicBezTo>
                    <a:pt x="0" y="1004"/>
                    <a:pt x="304" y="1308"/>
                    <a:pt x="639" y="1308"/>
                  </a:cubicBezTo>
                  <a:lnTo>
                    <a:pt x="3496" y="1308"/>
                  </a:lnTo>
                  <a:cubicBezTo>
                    <a:pt x="3861" y="1308"/>
                    <a:pt x="4165" y="1004"/>
                    <a:pt x="4165" y="639"/>
                  </a:cubicBezTo>
                  <a:cubicBezTo>
                    <a:pt x="4165" y="305"/>
                    <a:pt x="3861" y="1"/>
                    <a:pt x="3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84;p43">
              <a:extLst>
                <a:ext uri="{FF2B5EF4-FFF2-40B4-BE49-F238E27FC236}">
                  <a16:creationId xmlns:a16="http://schemas.microsoft.com/office/drawing/2014/main" id="{44696B8B-27BA-4A07-9497-CAB9238358A6}"/>
                </a:ext>
              </a:extLst>
            </p:cNvPr>
            <p:cNvSpPr/>
            <p:nvPr/>
          </p:nvSpPr>
          <p:spPr>
            <a:xfrm>
              <a:off x="2072750" y="4096150"/>
              <a:ext cx="290300" cy="76775"/>
            </a:xfrm>
            <a:custGeom>
              <a:avLst/>
              <a:gdLst/>
              <a:ahLst/>
              <a:cxnLst/>
              <a:rect l="l" t="t" r="r" b="b"/>
              <a:pathLst>
                <a:path w="11612" h="3071" extrusionOk="0">
                  <a:moveTo>
                    <a:pt x="699" y="0"/>
                  </a:moveTo>
                  <a:cubicBezTo>
                    <a:pt x="304" y="0"/>
                    <a:pt x="0" y="304"/>
                    <a:pt x="0" y="700"/>
                  </a:cubicBezTo>
                  <a:lnTo>
                    <a:pt x="0" y="2371"/>
                  </a:lnTo>
                  <a:cubicBezTo>
                    <a:pt x="0" y="2766"/>
                    <a:pt x="304" y="3070"/>
                    <a:pt x="699" y="3070"/>
                  </a:cubicBezTo>
                  <a:lnTo>
                    <a:pt x="10943" y="3070"/>
                  </a:lnTo>
                  <a:cubicBezTo>
                    <a:pt x="11307" y="3070"/>
                    <a:pt x="11611" y="2766"/>
                    <a:pt x="11611" y="2371"/>
                  </a:cubicBezTo>
                  <a:lnTo>
                    <a:pt x="11611" y="700"/>
                  </a:lnTo>
                  <a:cubicBezTo>
                    <a:pt x="11611" y="304"/>
                    <a:pt x="11307" y="0"/>
                    <a:pt x="109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85;p43">
              <a:extLst>
                <a:ext uri="{FF2B5EF4-FFF2-40B4-BE49-F238E27FC236}">
                  <a16:creationId xmlns:a16="http://schemas.microsoft.com/office/drawing/2014/main" id="{352CDB6D-C15C-4D51-8975-5882486877E1}"/>
                </a:ext>
              </a:extLst>
            </p:cNvPr>
            <p:cNvSpPr/>
            <p:nvPr/>
          </p:nvSpPr>
          <p:spPr>
            <a:xfrm>
              <a:off x="2082625" y="4121525"/>
              <a:ext cx="268275" cy="26325"/>
            </a:xfrm>
            <a:custGeom>
              <a:avLst/>
              <a:gdLst/>
              <a:ahLst/>
              <a:cxnLst/>
              <a:rect l="l" t="t" r="r" b="b"/>
              <a:pathLst>
                <a:path w="10731" h="1053" extrusionOk="0">
                  <a:moveTo>
                    <a:pt x="8218" y="0"/>
                  </a:moveTo>
                  <a:cubicBezTo>
                    <a:pt x="7839" y="0"/>
                    <a:pt x="7463" y="143"/>
                    <a:pt x="7174" y="414"/>
                  </a:cubicBezTo>
                  <a:cubicBezTo>
                    <a:pt x="6931" y="657"/>
                    <a:pt x="6619" y="779"/>
                    <a:pt x="6308" y="779"/>
                  </a:cubicBezTo>
                  <a:cubicBezTo>
                    <a:pt x="5996" y="779"/>
                    <a:pt x="5684" y="657"/>
                    <a:pt x="5441" y="414"/>
                  </a:cubicBezTo>
                  <a:cubicBezTo>
                    <a:pt x="5152" y="140"/>
                    <a:pt x="4773" y="4"/>
                    <a:pt x="4393" y="4"/>
                  </a:cubicBezTo>
                  <a:cubicBezTo>
                    <a:pt x="4013" y="4"/>
                    <a:pt x="3633" y="140"/>
                    <a:pt x="3344" y="414"/>
                  </a:cubicBezTo>
                  <a:cubicBezTo>
                    <a:pt x="3109" y="649"/>
                    <a:pt x="2799" y="770"/>
                    <a:pt x="2478" y="770"/>
                  </a:cubicBezTo>
                  <a:cubicBezTo>
                    <a:pt x="2300" y="770"/>
                    <a:pt x="2119" y="733"/>
                    <a:pt x="1946" y="657"/>
                  </a:cubicBezTo>
                  <a:cubicBezTo>
                    <a:pt x="1581" y="475"/>
                    <a:pt x="1125" y="384"/>
                    <a:pt x="639" y="384"/>
                  </a:cubicBezTo>
                  <a:lnTo>
                    <a:pt x="122" y="384"/>
                  </a:lnTo>
                  <a:cubicBezTo>
                    <a:pt x="61" y="384"/>
                    <a:pt x="0" y="444"/>
                    <a:pt x="0" y="505"/>
                  </a:cubicBezTo>
                  <a:cubicBezTo>
                    <a:pt x="0" y="596"/>
                    <a:pt x="61" y="657"/>
                    <a:pt x="122" y="657"/>
                  </a:cubicBezTo>
                  <a:lnTo>
                    <a:pt x="639" y="657"/>
                  </a:lnTo>
                  <a:cubicBezTo>
                    <a:pt x="1095" y="657"/>
                    <a:pt x="1490" y="748"/>
                    <a:pt x="1855" y="900"/>
                  </a:cubicBezTo>
                  <a:cubicBezTo>
                    <a:pt x="2037" y="992"/>
                    <a:pt x="2280" y="1052"/>
                    <a:pt x="2493" y="1052"/>
                  </a:cubicBezTo>
                  <a:cubicBezTo>
                    <a:pt x="2858" y="1052"/>
                    <a:pt x="3253" y="900"/>
                    <a:pt x="3526" y="627"/>
                  </a:cubicBezTo>
                  <a:cubicBezTo>
                    <a:pt x="3769" y="384"/>
                    <a:pt x="4081" y="262"/>
                    <a:pt x="4393" y="262"/>
                  </a:cubicBezTo>
                  <a:cubicBezTo>
                    <a:pt x="4704" y="262"/>
                    <a:pt x="5016" y="384"/>
                    <a:pt x="5259" y="627"/>
                  </a:cubicBezTo>
                  <a:cubicBezTo>
                    <a:pt x="5544" y="912"/>
                    <a:pt x="5917" y="1049"/>
                    <a:pt x="6292" y="1049"/>
                  </a:cubicBezTo>
                  <a:cubicBezTo>
                    <a:pt x="6677" y="1049"/>
                    <a:pt x="7064" y="904"/>
                    <a:pt x="7356" y="627"/>
                  </a:cubicBezTo>
                  <a:cubicBezTo>
                    <a:pt x="7596" y="387"/>
                    <a:pt x="7915" y="270"/>
                    <a:pt x="8237" y="270"/>
                  </a:cubicBezTo>
                  <a:cubicBezTo>
                    <a:pt x="8445" y="270"/>
                    <a:pt x="8655" y="319"/>
                    <a:pt x="8846" y="414"/>
                  </a:cubicBezTo>
                  <a:cubicBezTo>
                    <a:pt x="9119" y="566"/>
                    <a:pt x="9393" y="657"/>
                    <a:pt x="9666" y="657"/>
                  </a:cubicBezTo>
                  <a:lnTo>
                    <a:pt x="10609" y="657"/>
                  </a:lnTo>
                  <a:cubicBezTo>
                    <a:pt x="10669" y="657"/>
                    <a:pt x="10730" y="596"/>
                    <a:pt x="10730" y="536"/>
                  </a:cubicBezTo>
                  <a:cubicBezTo>
                    <a:pt x="10730" y="444"/>
                    <a:pt x="10669" y="384"/>
                    <a:pt x="10609" y="384"/>
                  </a:cubicBezTo>
                  <a:lnTo>
                    <a:pt x="9666" y="384"/>
                  </a:lnTo>
                  <a:cubicBezTo>
                    <a:pt x="9453" y="384"/>
                    <a:pt x="9210" y="323"/>
                    <a:pt x="8967" y="201"/>
                  </a:cubicBezTo>
                  <a:cubicBezTo>
                    <a:pt x="8734" y="66"/>
                    <a:pt x="8475" y="0"/>
                    <a:pt x="8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86;p43">
              <a:extLst>
                <a:ext uri="{FF2B5EF4-FFF2-40B4-BE49-F238E27FC236}">
                  <a16:creationId xmlns:a16="http://schemas.microsoft.com/office/drawing/2014/main" id="{2F4D89F5-7787-4D9F-8EB0-15705B7D0DD2}"/>
                </a:ext>
              </a:extLst>
            </p:cNvPr>
            <p:cNvSpPr/>
            <p:nvPr/>
          </p:nvSpPr>
          <p:spPr>
            <a:xfrm>
              <a:off x="2072750" y="4396300"/>
              <a:ext cx="194550" cy="23575"/>
            </a:xfrm>
            <a:custGeom>
              <a:avLst/>
              <a:gdLst/>
              <a:ahLst/>
              <a:cxnLst/>
              <a:rect l="l" t="t" r="r" b="b"/>
              <a:pathLst>
                <a:path w="7782" h="943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30"/>
                    <a:pt x="213" y="943"/>
                    <a:pt x="487" y="943"/>
                  </a:cubicBezTo>
                  <a:lnTo>
                    <a:pt x="7326" y="943"/>
                  </a:lnTo>
                  <a:cubicBezTo>
                    <a:pt x="7569" y="943"/>
                    <a:pt x="7782" y="730"/>
                    <a:pt x="7782" y="487"/>
                  </a:cubicBezTo>
                  <a:cubicBezTo>
                    <a:pt x="7782" y="213"/>
                    <a:pt x="7569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87;p43">
              <a:extLst>
                <a:ext uri="{FF2B5EF4-FFF2-40B4-BE49-F238E27FC236}">
                  <a16:creationId xmlns:a16="http://schemas.microsoft.com/office/drawing/2014/main" id="{FC496C4E-1AC4-4DEA-9C6E-BD75BB66EFF7}"/>
                </a:ext>
              </a:extLst>
            </p:cNvPr>
            <p:cNvSpPr/>
            <p:nvPr/>
          </p:nvSpPr>
          <p:spPr>
            <a:xfrm>
              <a:off x="2072750" y="4334000"/>
              <a:ext cx="194550" cy="23575"/>
            </a:xfrm>
            <a:custGeom>
              <a:avLst/>
              <a:gdLst/>
              <a:ahLst/>
              <a:cxnLst/>
              <a:rect l="l" t="t" r="r" b="b"/>
              <a:pathLst>
                <a:path w="7782" h="943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2"/>
                    <a:pt x="487" y="942"/>
                  </a:cubicBezTo>
                  <a:lnTo>
                    <a:pt x="7326" y="942"/>
                  </a:lnTo>
                  <a:cubicBezTo>
                    <a:pt x="7569" y="942"/>
                    <a:pt x="7782" y="730"/>
                    <a:pt x="7782" y="487"/>
                  </a:cubicBezTo>
                  <a:cubicBezTo>
                    <a:pt x="7782" y="213"/>
                    <a:pt x="7569" y="0"/>
                    <a:pt x="7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88;p43">
              <a:extLst>
                <a:ext uri="{FF2B5EF4-FFF2-40B4-BE49-F238E27FC236}">
                  <a16:creationId xmlns:a16="http://schemas.microsoft.com/office/drawing/2014/main" id="{4518D330-5D1C-4BCE-A161-E6BAEA7A6774}"/>
                </a:ext>
              </a:extLst>
            </p:cNvPr>
            <p:cNvSpPr/>
            <p:nvPr/>
          </p:nvSpPr>
          <p:spPr>
            <a:xfrm>
              <a:off x="2072750" y="4271675"/>
              <a:ext cx="194550" cy="23600"/>
            </a:xfrm>
            <a:custGeom>
              <a:avLst/>
              <a:gdLst/>
              <a:ahLst/>
              <a:cxnLst/>
              <a:rect l="l" t="t" r="r" b="b"/>
              <a:pathLst>
                <a:path w="7782" h="94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30"/>
                    <a:pt x="213" y="943"/>
                    <a:pt x="487" y="943"/>
                  </a:cubicBezTo>
                  <a:lnTo>
                    <a:pt x="7326" y="943"/>
                  </a:lnTo>
                  <a:cubicBezTo>
                    <a:pt x="7569" y="943"/>
                    <a:pt x="7782" y="730"/>
                    <a:pt x="7782" y="487"/>
                  </a:cubicBezTo>
                  <a:cubicBezTo>
                    <a:pt x="7782" y="214"/>
                    <a:pt x="7569" y="1"/>
                    <a:pt x="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89;p43">
              <a:extLst>
                <a:ext uri="{FF2B5EF4-FFF2-40B4-BE49-F238E27FC236}">
                  <a16:creationId xmlns:a16="http://schemas.microsoft.com/office/drawing/2014/main" id="{81F651D1-54A2-4961-836A-E19BFBED1C83}"/>
                </a:ext>
              </a:extLst>
            </p:cNvPr>
            <p:cNvSpPr/>
            <p:nvPr/>
          </p:nvSpPr>
          <p:spPr>
            <a:xfrm>
              <a:off x="2072750" y="4209375"/>
              <a:ext cx="194550" cy="23575"/>
            </a:xfrm>
            <a:custGeom>
              <a:avLst/>
              <a:gdLst/>
              <a:ahLst/>
              <a:cxnLst/>
              <a:rect l="l" t="t" r="r" b="b"/>
              <a:pathLst>
                <a:path w="7782" h="943" extrusionOk="0">
                  <a:moveTo>
                    <a:pt x="487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3"/>
                    <a:pt x="487" y="943"/>
                  </a:cubicBezTo>
                  <a:lnTo>
                    <a:pt x="7326" y="943"/>
                  </a:lnTo>
                  <a:cubicBezTo>
                    <a:pt x="7569" y="943"/>
                    <a:pt x="7782" y="730"/>
                    <a:pt x="7782" y="487"/>
                  </a:cubicBezTo>
                  <a:cubicBezTo>
                    <a:pt x="7782" y="213"/>
                    <a:pt x="7569" y="0"/>
                    <a:pt x="7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90;p43">
              <a:extLst>
                <a:ext uri="{FF2B5EF4-FFF2-40B4-BE49-F238E27FC236}">
                  <a16:creationId xmlns:a16="http://schemas.microsoft.com/office/drawing/2014/main" id="{1936EFD9-E2C9-438B-A92C-1DD9B501CD27}"/>
                </a:ext>
              </a:extLst>
            </p:cNvPr>
            <p:cNvSpPr/>
            <p:nvPr/>
          </p:nvSpPr>
          <p:spPr>
            <a:xfrm>
              <a:off x="2322000" y="4396300"/>
              <a:ext cx="24325" cy="23575"/>
            </a:xfrm>
            <a:custGeom>
              <a:avLst/>
              <a:gdLst/>
              <a:ahLst/>
              <a:cxnLst/>
              <a:rect l="l" t="t" r="r" b="b"/>
              <a:pathLst>
                <a:path w="973" h="943" extrusionOk="0">
                  <a:moveTo>
                    <a:pt x="45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30"/>
                    <a:pt x="213" y="943"/>
                    <a:pt x="456" y="943"/>
                  </a:cubicBezTo>
                  <a:lnTo>
                    <a:pt x="486" y="943"/>
                  </a:lnTo>
                  <a:cubicBezTo>
                    <a:pt x="760" y="943"/>
                    <a:pt x="973" y="730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91;p43">
              <a:extLst>
                <a:ext uri="{FF2B5EF4-FFF2-40B4-BE49-F238E27FC236}">
                  <a16:creationId xmlns:a16="http://schemas.microsoft.com/office/drawing/2014/main" id="{E99833AE-E1A9-4B93-911B-5919BC840591}"/>
                </a:ext>
              </a:extLst>
            </p:cNvPr>
            <p:cNvSpPr/>
            <p:nvPr/>
          </p:nvSpPr>
          <p:spPr>
            <a:xfrm>
              <a:off x="2322000" y="4334000"/>
              <a:ext cx="24325" cy="23575"/>
            </a:xfrm>
            <a:custGeom>
              <a:avLst/>
              <a:gdLst/>
              <a:ahLst/>
              <a:cxnLst/>
              <a:rect l="l" t="t" r="r" b="b"/>
              <a:pathLst>
                <a:path w="973" h="943" extrusionOk="0">
                  <a:moveTo>
                    <a:pt x="45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2"/>
                    <a:pt x="456" y="942"/>
                  </a:cubicBezTo>
                  <a:lnTo>
                    <a:pt x="486" y="942"/>
                  </a:lnTo>
                  <a:cubicBezTo>
                    <a:pt x="760" y="942"/>
                    <a:pt x="973" y="73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92;p43">
              <a:extLst>
                <a:ext uri="{FF2B5EF4-FFF2-40B4-BE49-F238E27FC236}">
                  <a16:creationId xmlns:a16="http://schemas.microsoft.com/office/drawing/2014/main" id="{D7A82BA0-D38D-49F3-A31B-AAF7EA7E1C87}"/>
                </a:ext>
              </a:extLst>
            </p:cNvPr>
            <p:cNvSpPr/>
            <p:nvPr/>
          </p:nvSpPr>
          <p:spPr>
            <a:xfrm>
              <a:off x="2322000" y="4271675"/>
              <a:ext cx="24325" cy="23600"/>
            </a:xfrm>
            <a:custGeom>
              <a:avLst/>
              <a:gdLst/>
              <a:ahLst/>
              <a:cxnLst/>
              <a:rect l="l" t="t" r="r" b="b"/>
              <a:pathLst>
                <a:path w="973" h="944" extrusionOk="0">
                  <a:moveTo>
                    <a:pt x="45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30"/>
                    <a:pt x="213" y="943"/>
                    <a:pt x="456" y="943"/>
                  </a:cubicBezTo>
                  <a:lnTo>
                    <a:pt x="486" y="943"/>
                  </a:lnTo>
                  <a:cubicBezTo>
                    <a:pt x="760" y="943"/>
                    <a:pt x="973" y="730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93;p43">
              <a:extLst>
                <a:ext uri="{FF2B5EF4-FFF2-40B4-BE49-F238E27FC236}">
                  <a16:creationId xmlns:a16="http://schemas.microsoft.com/office/drawing/2014/main" id="{22002063-21F8-4554-B0E7-383E13257DE0}"/>
                </a:ext>
              </a:extLst>
            </p:cNvPr>
            <p:cNvSpPr/>
            <p:nvPr/>
          </p:nvSpPr>
          <p:spPr>
            <a:xfrm>
              <a:off x="2322000" y="4209375"/>
              <a:ext cx="24325" cy="23575"/>
            </a:xfrm>
            <a:custGeom>
              <a:avLst/>
              <a:gdLst/>
              <a:ahLst/>
              <a:cxnLst/>
              <a:rect l="l" t="t" r="r" b="b"/>
              <a:pathLst>
                <a:path w="973" h="943" extrusionOk="0">
                  <a:moveTo>
                    <a:pt x="456" y="0"/>
                  </a:moveTo>
                  <a:cubicBezTo>
                    <a:pt x="213" y="0"/>
                    <a:pt x="0" y="213"/>
                    <a:pt x="0" y="487"/>
                  </a:cubicBezTo>
                  <a:cubicBezTo>
                    <a:pt x="0" y="730"/>
                    <a:pt x="213" y="943"/>
                    <a:pt x="456" y="943"/>
                  </a:cubicBezTo>
                  <a:lnTo>
                    <a:pt x="486" y="943"/>
                  </a:lnTo>
                  <a:cubicBezTo>
                    <a:pt x="760" y="943"/>
                    <a:pt x="973" y="730"/>
                    <a:pt x="973" y="487"/>
                  </a:cubicBezTo>
                  <a:cubicBezTo>
                    <a:pt x="973" y="21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94;p43">
              <a:extLst>
                <a:ext uri="{FF2B5EF4-FFF2-40B4-BE49-F238E27FC236}">
                  <a16:creationId xmlns:a16="http://schemas.microsoft.com/office/drawing/2014/main" id="{8B0A53B7-53B8-4CF0-B51F-DB1C52D59475}"/>
                </a:ext>
              </a:extLst>
            </p:cNvPr>
            <p:cNvSpPr/>
            <p:nvPr/>
          </p:nvSpPr>
          <p:spPr>
            <a:xfrm>
              <a:off x="2654050" y="3541425"/>
              <a:ext cx="435450" cy="208250"/>
            </a:xfrm>
            <a:custGeom>
              <a:avLst/>
              <a:gdLst/>
              <a:ahLst/>
              <a:cxnLst/>
              <a:rect l="l" t="t" r="r" b="b"/>
              <a:pathLst>
                <a:path w="17418" h="8330" extrusionOk="0">
                  <a:moveTo>
                    <a:pt x="609" y="1"/>
                  </a:moveTo>
                  <a:cubicBezTo>
                    <a:pt x="275" y="1"/>
                    <a:pt x="1" y="274"/>
                    <a:pt x="1" y="639"/>
                  </a:cubicBezTo>
                  <a:cubicBezTo>
                    <a:pt x="1" y="973"/>
                    <a:pt x="275" y="1247"/>
                    <a:pt x="609" y="1247"/>
                  </a:cubicBezTo>
                  <a:lnTo>
                    <a:pt x="16202" y="1247"/>
                  </a:lnTo>
                  <a:lnTo>
                    <a:pt x="16202" y="7721"/>
                  </a:lnTo>
                  <a:cubicBezTo>
                    <a:pt x="16202" y="8055"/>
                    <a:pt x="16475" y="8329"/>
                    <a:pt x="16810" y="8329"/>
                  </a:cubicBezTo>
                  <a:cubicBezTo>
                    <a:pt x="17144" y="8329"/>
                    <a:pt x="17418" y="8055"/>
                    <a:pt x="17418" y="7721"/>
                  </a:cubicBezTo>
                  <a:lnTo>
                    <a:pt x="17418" y="639"/>
                  </a:lnTo>
                  <a:cubicBezTo>
                    <a:pt x="17418" y="274"/>
                    <a:pt x="17144" y="1"/>
                    <a:pt x="16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95;p43">
              <a:extLst>
                <a:ext uri="{FF2B5EF4-FFF2-40B4-BE49-F238E27FC236}">
                  <a16:creationId xmlns:a16="http://schemas.microsoft.com/office/drawing/2014/main" id="{B15E9942-BEA1-4887-A697-7C4E4D1E4604}"/>
                </a:ext>
              </a:extLst>
            </p:cNvPr>
            <p:cNvSpPr/>
            <p:nvPr/>
          </p:nvSpPr>
          <p:spPr>
            <a:xfrm>
              <a:off x="2684450" y="3515600"/>
              <a:ext cx="79050" cy="79050"/>
            </a:xfrm>
            <a:custGeom>
              <a:avLst/>
              <a:gdLst/>
              <a:ahLst/>
              <a:cxnLst/>
              <a:rect l="l" t="t" r="r" b="b"/>
              <a:pathLst>
                <a:path w="3162" h="3162" extrusionOk="0">
                  <a:moveTo>
                    <a:pt x="1" y="0"/>
                  </a:moveTo>
                  <a:lnTo>
                    <a:pt x="1" y="3161"/>
                  </a:lnTo>
                  <a:lnTo>
                    <a:pt x="1885" y="3161"/>
                  </a:lnTo>
                  <a:cubicBezTo>
                    <a:pt x="2584" y="3161"/>
                    <a:pt x="3162" y="2584"/>
                    <a:pt x="3162" y="1885"/>
                  </a:cubicBezTo>
                  <a:lnTo>
                    <a:pt x="3162" y="1277"/>
                  </a:lnTo>
                  <a:cubicBezTo>
                    <a:pt x="3162" y="578"/>
                    <a:pt x="2584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96;p43">
              <a:extLst>
                <a:ext uri="{FF2B5EF4-FFF2-40B4-BE49-F238E27FC236}">
                  <a16:creationId xmlns:a16="http://schemas.microsoft.com/office/drawing/2014/main" id="{2C2AFD26-5F9B-4238-855D-3306B2506A69}"/>
                </a:ext>
              </a:extLst>
            </p:cNvPr>
            <p:cNvSpPr/>
            <p:nvPr/>
          </p:nvSpPr>
          <p:spPr>
            <a:xfrm>
              <a:off x="3034775" y="3654650"/>
              <a:ext cx="79050" cy="79825"/>
            </a:xfrm>
            <a:custGeom>
              <a:avLst/>
              <a:gdLst/>
              <a:ahLst/>
              <a:cxnLst/>
              <a:rect l="l" t="t" r="r" b="b"/>
              <a:pathLst>
                <a:path w="3162" h="3193" extrusionOk="0">
                  <a:moveTo>
                    <a:pt x="1277" y="1"/>
                  </a:moveTo>
                  <a:cubicBezTo>
                    <a:pt x="578" y="1"/>
                    <a:pt x="0" y="578"/>
                    <a:pt x="0" y="1277"/>
                  </a:cubicBezTo>
                  <a:lnTo>
                    <a:pt x="0" y="3192"/>
                  </a:lnTo>
                  <a:lnTo>
                    <a:pt x="3161" y="3192"/>
                  </a:lnTo>
                  <a:lnTo>
                    <a:pt x="3161" y="1277"/>
                  </a:lnTo>
                  <a:cubicBezTo>
                    <a:pt x="3161" y="578"/>
                    <a:pt x="2584" y="1"/>
                    <a:pt x="1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97;p43">
              <a:extLst>
                <a:ext uri="{FF2B5EF4-FFF2-40B4-BE49-F238E27FC236}">
                  <a16:creationId xmlns:a16="http://schemas.microsoft.com/office/drawing/2014/main" id="{0333BAA7-25DF-4768-8F21-724887192723}"/>
                </a:ext>
              </a:extLst>
            </p:cNvPr>
            <p:cNvSpPr/>
            <p:nvPr/>
          </p:nvSpPr>
          <p:spPr>
            <a:xfrm>
              <a:off x="2845550" y="3734450"/>
              <a:ext cx="452175" cy="807775"/>
            </a:xfrm>
            <a:custGeom>
              <a:avLst/>
              <a:gdLst/>
              <a:ahLst/>
              <a:cxnLst/>
              <a:rect l="l" t="t" r="r" b="b"/>
              <a:pathLst>
                <a:path w="18087" h="32311" extrusionOk="0">
                  <a:moveTo>
                    <a:pt x="1703" y="0"/>
                  </a:moveTo>
                  <a:cubicBezTo>
                    <a:pt x="761" y="0"/>
                    <a:pt x="1" y="760"/>
                    <a:pt x="1" y="1672"/>
                  </a:cubicBezTo>
                  <a:lnTo>
                    <a:pt x="61" y="30639"/>
                  </a:lnTo>
                  <a:cubicBezTo>
                    <a:pt x="61" y="31095"/>
                    <a:pt x="244" y="31520"/>
                    <a:pt x="548" y="31824"/>
                  </a:cubicBezTo>
                  <a:cubicBezTo>
                    <a:pt x="852" y="32128"/>
                    <a:pt x="1277" y="32311"/>
                    <a:pt x="1733" y="32311"/>
                  </a:cubicBezTo>
                  <a:lnTo>
                    <a:pt x="16414" y="32311"/>
                  </a:lnTo>
                  <a:cubicBezTo>
                    <a:pt x="17357" y="32311"/>
                    <a:pt x="18086" y="31551"/>
                    <a:pt x="18086" y="30608"/>
                  </a:cubicBezTo>
                  <a:lnTo>
                    <a:pt x="18056" y="1672"/>
                  </a:lnTo>
                  <a:cubicBezTo>
                    <a:pt x="18056" y="730"/>
                    <a:pt x="17296" y="0"/>
                    <a:pt x="16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98;p43">
              <a:extLst>
                <a:ext uri="{FF2B5EF4-FFF2-40B4-BE49-F238E27FC236}">
                  <a16:creationId xmlns:a16="http://schemas.microsoft.com/office/drawing/2014/main" id="{0DE29AB0-ED34-4A47-91D0-908A49BA532B}"/>
                </a:ext>
              </a:extLst>
            </p:cNvPr>
            <p:cNvSpPr/>
            <p:nvPr/>
          </p:nvSpPr>
          <p:spPr>
            <a:xfrm>
              <a:off x="2830350" y="3832475"/>
              <a:ext cx="16000" cy="97275"/>
            </a:xfrm>
            <a:custGeom>
              <a:avLst/>
              <a:gdLst/>
              <a:ahLst/>
              <a:cxnLst/>
              <a:rect l="l" t="t" r="r" b="b"/>
              <a:pathLst>
                <a:path w="640" h="3891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lnTo>
                    <a:pt x="1" y="3283"/>
                  </a:lnTo>
                  <a:cubicBezTo>
                    <a:pt x="1" y="3617"/>
                    <a:pt x="274" y="3891"/>
                    <a:pt x="639" y="3891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99;p43">
              <a:extLst>
                <a:ext uri="{FF2B5EF4-FFF2-40B4-BE49-F238E27FC236}">
                  <a16:creationId xmlns:a16="http://schemas.microsoft.com/office/drawing/2014/main" id="{A578A24B-1214-45C4-AC30-CF981C8737B8}"/>
                </a:ext>
              </a:extLst>
            </p:cNvPr>
            <p:cNvSpPr/>
            <p:nvPr/>
          </p:nvSpPr>
          <p:spPr>
            <a:xfrm>
              <a:off x="3296925" y="3846150"/>
              <a:ext cx="12950" cy="79050"/>
            </a:xfrm>
            <a:custGeom>
              <a:avLst/>
              <a:gdLst/>
              <a:ahLst/>
              <a:cxnLst/>
              <a:rect l="l" t="t" r="r" b="b"/>
              <a:pathLst>
                <a:path w="518" h="3162" extrusionOk="0">
                  <a:moveTo>
                    <a:pt x="1" y="0"/>
                  </a:moveTo>
                  <a:lnTo>
                    <a:pt x="1" y="3161"/>
                  </a:lnTo>
                  <a:cubicBezTo>
                    <a:pt x="274" y="3161"/>
                    <a:pt x="517" y="2949"/>
                    <a:pt x="517" y="2675"/>
                  </a:cubicBezTo>
                  <a:lnTo>
                    <a:pt x="487" y="487"/>
                  </a:lnTo>
                  <a:cubicBezTo>
                    <a:pt x="487" y="213"/>
                    <a:pt x="274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00;p43">
              <a:extLst>
                <a:ext uri="{FF2B5EF4-FFF2-40B4-BE49-F238E27FC236}">
                  <a16:creationId xmlns:a16="http://schemas.microsoft.com/office/drawing/2014/main" id="{956D6895-6DAF-4A3A-A2AE-00096B6A2317}"/>
                </a:ext>
              </a:extLst>
            </p:cNvPr>
            <p:cNvSpPr/>
            <p:nvPr/>
          </p:nvSpPr>
          <p:spPr>
            <a:xfrm>
              <a:off x="2831125" y="3942650"/>
              <a:ext cx="15225" cy="97300"/>
            </a:xfrm>
            <a:custGeom>
              <a:avLst/>
              <a:gdLst/>
              <a:ahLst/>
              <a:cxnLst/>
              <a:rect l="l" t="t" r="r" b="b"/>
              <a:pathLst>
                <a:path w="609" h="3892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lnTo>
                    <a:pt x="0" y="3283"/>
                  </a:lnTo>
                  <a:cubicBezTo>
                    <a:pt x="0" y="3618"/>
                    <a:pt x="274" y="3891"/>
                    <a:pt x="608" y="3891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01;p43">
              <a:extLst>
                <a:ext uri="{FF2B5EF4-FFF2-40B4-BE49-F238E27FC236}">
                  <a16:creationId xmlns:a16="http://schemas.microsoft.com/office/drawing/2014/main" id="{81CFC588-BC19-485D-B634-17A15F4F8F8D}"/>
                </a:ext>
              </a:extLst>
            </p:cNvPr>
            <p:cNvSpPr/>
            <p:nvPr/>
          </p:nvSpPr>
          <p:spPr>
            <a:xfrm>
              <a:off x="2891900" y="3789900"/>
              <a:ext cx="364775" cy="693050"/>
            </a:xfrm>
            <a:custGeom>
              <a:avLst/>
              <a:gdLst/>
              <a:ahLst/>
              <a:cxnLst/>
              <a:rect l="l" t="t" r="r" b="b"/>
              <a:pathLst>
                <a:path w="14591" h="27722" extrusionOk="0">
                  <a:moveTo>
                    <a:pt x="13861" y="1"/>
                  </a:moveTo>
                  <a:lnTo>
                    <a:pt x="9211" y="31"/>
                  </a:lnTo>
                  <a:lnTo>
                    <a:pt x="700" y="31"/>
                  </a:lnTo>
                  <a:cubicBezTo>
                    <a:pt x="305" y="31"/>
                    <a:pt x="1" y="335"/>
                    <a:pt x="1" y="700"/>
                  </a:cubicBezTo>
                  <a:lnTo>
                    <a:pt x="1" y="6475"/>
                  </a:lnTo>
                  <a:lnTo>
                    <a:pt x="31" y="9880"/>
                  </a:lnTo>
                  <a:lnTo>
                    <a:pt x="31" y="16293"/>
                  </a:lnTo>
                  <a:lnTo>
                    <a:pt x="31" y="21612"/>
                  </a:lnTo>
                  <a:lnTo>
                    <a:pt x="31" y="27023"/>
                  </a:lnTo>
                  <a:cubicBezTo>
                    <a:pt x="31" y="27144"/>
                    <a:pt x="62" y="27235"/>
                    <a:pt x="92" y="27296"/>
                  </a:cubicBezTo>
                  <a:cubicBezTo>
                    <a:pt x="122" y="27357"/>
                    <a:pt x="153" y="27387"/>
                    <a:pt x="153" y="27418"/>
                  </a:cubicBezTo>
                  <a:cubicBezTo>
                    <a:pt x="274" y="27600"/>
                    <a:pt x="487" y="27722"/>
                    <a:pt x="730" y="27722"/>
                  </a:cubicBezTo>
                  <a:lnTo>
                    <a:pt x="3040" y="27722"/>
                  </a:lnTo>
                  <a:lnTo>
                    <a:pt x="13892" y="27691"/>
                  </a:lnTo>
                  <a:cubicBezTo>
                    <a:pt x="14287" y="27691"/>
                    <a:pt x="14591" y="27387"/>
                    <a:pt x="14591" y="27023"/>
                  </a:cubicBezTo>
                  <a:lnTo>
                    <a:pt x="14560" y="15351"/>
                  </a:lnTo>
                  <a:lnTo>
                    <a:pt x="14560" y="11855"/>
                  </a:lnTo>
                  <a:lnTo>
                    <a:pt x="14560" y="6019"/>
                  </a:lnTo>
                  <a:lnTo>
                    <a:pt x="14560" y="700"/>
                  </a:lnTo>
                  <a:cubicBezTo>
                    <a:pt x="14560" y="670"/>
                    <a:pt x="14560" y="639"/>
                    <a:pt x="14530" y="609"/>
                  </a:cubicBezTo>
                  <a:cubicBezTo>
                    <a:pt x="14530" y="366"/>
                    <a:pt x="14348" y="153"/>
                    <a:pt x="14135" y="62"/>
                  </a:cubicBezTo>
                  <a:cubicBezTo>
                    <a:pt x="14074" y="31"/>
                    <a:pt x="13952" y="1"/>
                    <a:pt x="13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02;p43">
              <a:extLst>
                <a:ext uri="{FF2B5EF4-FFF2-40B4-BE49-F238E27FC236}">
                  <a16:creationId xmlns:a16="http://schemas.microsoft.com/office/drawing/2014/main" id="{BB375CA2-F671-4524-9ADA-23818F64DFD7}"/>
                </a:ext>
              </a:extLst>
            </p:cNvPr>
            <p:cNvSpPr/>
            <p:nvPr/>
          </p:nvSpPr>
          <p:spPr>
            <a:xfrm>
              <a:off x="2932175" y="3998875"/>
              <a:ext cx="297150" cy="297900"/>
            </a:xfrm>
            <a:custGeom>
              <a:avLst/>
              <a:gdLst/>
              <a:ahLst/>
              <a:cxnLst/>
              <a:rect l="l" t="t" r="r" b="b"/>
              <a:pathLst>
                <a:path w="11886" h="11916" extrusionOk="0">
                  <a:moveTo>
                    <a:pt x="4712" y="609"/>
                  </a:moveTo>
                  <a:lnTo>
                    <a:pt x="4712" y="609"/>
                  </a:lnTo>
                  <a:cubicBezTo>
                    <a:pt x="4439" y="882"/>
                    <a:pt x="4195" y="1217"/>
                    <a:pt x="3952" y="1551"/>
                  </a:cubicBezTo>
                  <a:cubicBezTo>
                    <a:pt x="3648" y="2007"/>
                    <a:pt x="3375" y="2493"/>
                    <a:pt x="3162" y="3010"/>
                  </a:cubicBezTo>
                  <a:lnTo>
                    <a:pt x="1308" y="3010"/>
                  </a:lnTo>
                  <a:cubicBezTo>
                    <a:pt x="2098" y="1794"/>
                    <a:pt x="3314" y="913"/>
                    <a:pt x="4712" y="609"/>
                  </a:cubicBezTo>
                  <a:close/>
                  <a:moveTo>
                    <a:pt x="5685" y="487"/>
                  </a:moveTo>
                  <a:lnTo>
                    <a:pt x="5685" y="3010"/>
                  </a:lnTo>
                  <a:lnTo>
                    <a:pt x="3679" y="3010"/>
                  </a:lnTo>
                  <a:cubicBezTo>
                    <a:pt x="3861" y="2615"/>
                    <a:pt x="4074" y="2220"/>
                    <a:pt x="4347" y="1825"/>
                  </a:cubicBezTo>
                  <a:cubicBezTo>
                    <a:pt x="4834" y="1125"/>
                    <a:pt x="5350" y="669"/>
                    <a:pt x="5563" y="487"/>
                  </a:cubicBezTo>
                  <a:close/>
                  <a:moveTo>
                    <a:pt x="6384" y="487"/>
                  </a:moveTo>
                  <a:cubicBezTo>
                    <a:pt x="6688" y="730"/>
                    <a:pt x="7630" y="1612"/>
                    <a:pt x="8268" y="3010"/>
                  </a:cubicBezTo>
                  <a:lnTo>
                    <a:pt x="6171" y="3010"/>
                  </a:lnTo>
                  <a:lnTo>
                    <a:pt x="6171" y="487"/>
                  </a:lnTo>
                  <a:close/>
                  <a:moveTo>
                    <a:pt x="7235" y="609"/>
                  </a:moveTo>
                  <a:lnTo>
                    <a:pt x="7235" y="609"/>
                  </a:lnTo>
                  <a:cubicBezTo>
                    <a:pt x="8603" y="943"/>
                    <a:pt x="9788" y="1825"/>
                    <a:pt x="10548" y="3010"/>
                  </a:cubicBezTo>
                  <a:lnTo>
                    <a:pt x="8785" y="3010"/>
                  </a:lnTo>
                  <a:cubicBezTo>
                    <a:pt x="8572" y="2493"/>
                    <a:pt x="8299" y="2007"/>
                    <a:pt x="7964" y="1551"/>
                  </a:cubicBezTo>
                  <a:cubicBezTo>
                    <a:pt x="7752" y="1217"/>
                    <a:pt x="7509" y="913"/>
                    <a:pt x="7235" y="609"/>
                  </a:cubicBezTo>
                  <a:close/>
                  <a:moveTo>
                    <a:pt x="2980" y="3496"/>
                  </a:moveTo>
                  <a:cubicBezTo>
                    <a:pt x="2736" y="4165"/>
                    <a:pt x="2615" y="4864"/>
                    <a:pt x="2584" y="5594"/>
                  </a:cubicBezTo>
                  <a:lnTo>
                    <a:pt x="487" y="5594"/>
                  </a:lnTo>
                  <a:cubicBezTo>
                    <a:pt x="518" y="4834"/>
                    <a:pt x="730" y="4135"/>
                    <a:pt x="1065" y="3496"/>
                  </a:cubicBezTo>
                  <a:close/>
                  <a:moveTo>
                    <a:pt x="5715" y="3496"/>
                  </a:moveTo>
                  <a:lnTo>
                    <a:pt x="5715" y="5594"/>
                  </a:lnTo>
                  <a:lnTo>
                    <a:pt x="3071" y="5594"/>
                  </a:lnTo>
                  <a:cubicBezTo>
                    <a:pt x="3101" y="4864"/>
                    <a:pt x="3223" y="4165"/>
                    <a:pt x="3496" y="3496"/>
                  </a:cubicBezTo>
                  <a:close/>
                  <a:moveTo>
                    <a:pt x="8451" y="3496"/>
                  </a:moveTo>
                  <a:cubicBezTo>
                    <a:pt x="8694" y="4165"/>
                    <a:pt x="8846" y="4864"/>
                    <a:pt x="8876" y="5594"/>
                  </a:cubicBezTo>
                  <a:lnTo>
                    <a:pt x="6171" y="5594"/>
                  </a:lnTo>
                  <a:lnTo>
                    <a:pt x="6171" y="3496"/>
                  </a:lnTo>
                  <a:close/>
                  <a:moveTo>
                    <a:pt x="10822" y="3496"/>
                  </a:moveTo>
                  <a:cubicBezTo>
                    <a:pt x="11156" y="4135"/>
                    <a:pt x="11369" y="4834"/>
                    <a:pt x="11399" y="5594"/>
                  </a:cubicBezTo>
                  <a:lnTo>
                    <a:pt x="9363" y="5594"/>
                  </a:lnTo>
                  <a:cubicBezTo>
                    <a:pt x="9332" y="4864"/>
                    <a:pt x="9180" y="4165"/>
                    <a:pt x="8968" y="3496"/>
                  </a:cubicBezTo>
                  <a:close/>
                  <a:moveTo>
                    <a:pt x="2584" y="6049"/>
                  </a:moveTo>
                  <a:cubicBezTo>
                    <a:pt x="2615" y="6779"/>
                    <a:pt x="2706" y="7508"/>
                    <a:pt x="2888" y="8147"/>
                  </a:cubicBezTo>
                  <a:lnTo>
                    <a:pt x="943" y="8147"/>
                  </a:lnTo>
                  <a:cubicBezTo>
                    <a:pt x="639" y="7478"/>
                    <a:pt x="487" y="6779"/>
                    <a:pt x="457" y="6049"/>
                  </a:cubicBezTo>
                  <a:close/>
                  <a:moveTo>
                    <a:pt x="5715" y="6049"/>
                  </a:moveTo>
                  <a:lnTo>
                    <a:pt x="5715" y="8147"/>
                  </a:lnTo>
                  <a:lnTo>
                    <a:pt x="3375" y="8147"/>
                  </a:lnTo>
                  <a:cubicBezTo>
                    <a:pt x="3192" y="7508"/>
                    <a:pt x="3071" y="6809"/>
                    <a:pt x="3071" y="6049"/>
                  </a:cubicBezTo>
                  <a:close/>
                  <a:moveTo>
                    <a:pt x="8876" y="6049"/>
                  </a:moveTo>
                  <a:cubicBezTo>
                    <a:pt x="8846" y="6809"/>
                    <a:pt x="8755" y="7508"/>
                    <a:pt x="8542" y="8147"/>
                  </a:cubicBezTo>
                  <a:lnTo>
                    <a:pt x="6171" y="8147"/>
                  </a:lnTo>
                  <a:lnTo>
                    <a:pt x="6171" y="6049"/>
                  </a:lnTo>
                  <a:close/>
                  <a:moveTo>
                    <a:pt x="11430" y="6049"/>
                  </a:moveTo>
                  <a:cubicBezTo>
                    <a:pt x="11399" y="6779"/>
                    <a:pt x="11247" y="7478"/>
                    <a:pt x="10943" y="8147"/>
                  </a:cubicBezTo>
                  <a:lnTo>
                    <a:pt x="9059" y="8147"/>
                  </a:lnTo>
                  <a:cubicBezTo>
                    <a:pt x="9241" y="7478"/>
                    <a:pt x="9332" y="6779"/>
                    <a:pt x="9363" y="6049"/>
                  </a:cubicBezTo>
                  <a:close/>
                  <a:moveTo>
                    <a:pt x="10700" y="8633"/>
                  </a:moveTo>
                  <a:cubicBezTo>
                    <a:pt x="9940" y="10001"/>
                    <a:pt x="8664" y="10943"/>
                    <a:pt x="7144" y="11278"/>
                  </a:cubicBezTo>
                  <a:cubicBezTo>
                    <a:pt x="7417" y="11065"/>
                    <a:pt x="7661" y="10791"/>
                    <a:pt x="7873" y="10518"/>
                  </a:cubicBezTo>
                  <a:cubicBezTo>
                    <a:pt x="8299" y="9971"/>
                    <a:pt x="8664" y="9332"/>
                    <a:pt x="8907" y="8633"/>
                  </a:cubicBezTo>
                  <a:close/>
                  <a:moveTo>
                    <a:pt x="3040" y="8633"/>
                  </a:moveTo>
                  <a:cubicBezTo>
                    <a:pt x="3284" y="9332"/>
                    <a:pt x="3648" y="9971"/>
                    <a:pt x="4074" y="10518"/>
                  </a:cubicBezTo>
                  <a:cubicBezTo>
                    <a:pt x="4287" y="10791"/>
                    <a:pt x="4530" y="11065"/>
                    <a:pt x="4803" y="11308"/>
                  </a:cubicBezTo>
                  <a:cubicBezTo>
                    <a:pt x="3284" y="10974"/>
                    <a:pt x="1946" y="10001"/>
                    <a:pt x="1156" y="8633"/>
                  </a:cubicBezTo>
                  <a:close/>
                  <a:moveTo>
                    <a:pt x="5715" y="8633"/>
                  </a:moveTo>
                  <a:lnTo>
                    <a:pt x="5715" y="11369"/>
                  </a:lnTo>
                  <a:cubicBezTo>
                    <a:pt x="5350" y="11156"/>
                    <a:pt x="4195" y="10335"/>
                    <a:pt x="3557" y="8633"/>
                  </a:cubicBezTo>
                  <a:close/>
                  <a:moveTo>
                    <a:pt x="8390" y="8633"/>
                  </a:moveTo>
                  <a:cubicBezTo>
                    <a:pt x="8177" y="9211"/>
                    <a:pt x="7873" y="9758"/>
                    <a:pt x="7509" y="10214"/>
                  </a:cubicBezTo>
                  <a:cubicBezTo>
                    <a:pt x="6931" y="10943"/>
                    <a:pt x="6354" y="11308"/>
                    <a:pt x="6171" y="11399"/>
                  </a:cubicBezTo>
                  <a:lnTo>
                    <a:pt x="6171" y="8633"/>
                  </a:lnTo>
                  <a:close/>
                  <a:moveTo>
                    <a:pt x="5928" y="1"/>
                  </a:moveTo>
                  <a:cubicBezTo>
                    <a:pt x="2645" y="1"/>
                    <a:pt x="1" y="2676"/>
                    <a:pt x="1" y="5958"/>
                  </a:cubicBezTo>
                  <a:cubicBezTo>
                    <a:pt x="1" y="9241"/>
                    <a:pt x="2645" y="11916"/>
                    <a:pt x="5928" y="11916"/>
                  </a:cubicBezTo>
                  <a:cubicBezTo>
                    <a:pt x="9211" y="11916"/>
                    <a:pt x="11886" y="9241"/>
                    <a:pt x="11886" y="5958"/>
                  </a:cubicBezTo>
                  <a:cubicBezTo>
                    <a:pt x="11886" y="2676"/>
                    <a:pt x="9211" y="1"/>
                    <a:pt x="5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03;p43">
              <a:extLst>
                <a:ext uri="{FF2B5EF4-FFF2-40B4-BE49-F238E27FC236}">
                  <a16:creationId xmlns:a16="http://schemas.microsoft.com/office/drawing/2014/main" id="{CB43CBCE-55BB-412B-A026-A76BD44CD736}"/>
                </a:ext>
              </a:extLst>
            </p:cNvPr>
            <p:cNvSpPr/>
            <p:nvPr/>
          </p:nvSpPr>
          <p:spPr>
            <a:xfrm>
              <a:off x="2953450" y="3783075"/>
              <a:ext cx="241675" cy="43325"/>
            </a:xfrm>
            <a:custGeom>
              <a:avLst/>
              <a:gdLst/>
              <a:ahLst/>
              <a:cxnLst/>
              <a:rect l="l" t="t" r="r" b="b"/>
              <a:pathLst>
                <a:path w="9667" h="1733" extrusionOk="0">
                  <a:moveTo>
                    <a:pt x="9484" y="0"/>
                  </a:moveTo>
                  <a:lnTo>
                    <a:pt x="183" y="31"/>
                  </a:lnTo>
                  <a:cubicBezTo>
                    <a:pt x="92" y="31"/>
                    <a:pt x="1" y="122"/>
                    <a:pt x="1" y="244"/>
                  </a:cubicBezTo>
                  <a:lnTo>
                    <a:pt x="670" y="1277"/>
                  </a:lnTo>
                  <a:cubicBezTo>
                    <a:pt x="882" y="1551"/>
                    <a:pt x="1186" y="1733"/>
                    <a:pt x="1551" y="1733"/>
                  </a:cubicBezTo>
                  <a:lnTo>
                    <a:pt x="8147" y="1733"/>
                  </a:lnTo>
                  <a:cubicBezTo>
                    <a:pt x="8481" y="1733"/>
                    <a:pt x="8816" y="1551"/>
                    <a:pt x="8998" y="1247"/>
                  </a:cubicBezTo>
                  <a:lnTo>
                    <a:pt x="9667" y="213"/>
                  </a:lnTo>
                  <a:cubicBezTo>
                    <a:pt x="9667" y="122"/>
                    <a:pt x="9576" y="31"/>
                    <a:pt x="9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04;p43">
              <a:extLst>
                <a:ext uri="{FF2B5EF4-FFF2-40B4-BE49-F238E27FC236}">
                  <a16:creationId xmlns:a16="http://schemas.microsoft.com/office/drawing/2014/main" id="{94D06DBA-016B-4DA8-A691-A500C057FE4D}"/>
                </a:ext>
              </a:extLst>
            </p:cNvPr>
            <p:cNvSpPr/>
            <p:nvPr/>
          </p:nvSpPr>
          <p:spPr>
            <a:xfrm>
              <a:off x="2985375" y="3793700"/>
              <a:ext cx="152000" cy="10675"/>
            </a:xfrm>
            <a:custGeom>
              <a:avLst/>
              <a:gdLst/>
              <a:ahLst/>
              <a:cxnLst/>
              <a:rect l="l" t="t" r="r" b="b"/>
              <a:pathLst>
                <a:path w="6080" h="427" extrusionOk="0">
                  <a:moveTo>
                    <a:pt x="213" y="1"/>
                  </a:moveTo>
                  <a:cubicBezTo>
                    <a:pt x="92" y="1"/>
                    <a:pt x="1" y="123"/>
                    <a:pt x="1" y="214"/>
                  </a:cubicBezTo>
                  <a:cubicBezTo>
                    <a:pt x="1" y="335"/>
                    <a:pt x="92" y="427"/>
                    <a:pt x="213" y="427"/>
                  </a:cubicBezTo>
                  <a:lnTo>
                    <a:pt x="5867" y="427"/>
                  </a:lnTo>
                  <a:cubicBezTo>
                    <a:pt x="5988" y="427"/>
                    <a:pt x="6080" y="335"/>
                    <a:pt x="6080" y="214"/>
                  </a:cubicBezTo>
                  <a:cubicBezTo>
                    <a:pt x="6080" y="92"/>
                    <a:pt x="5988" y="1"/>
                    <a:pt x="5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05;p43">
              <a:extLst>
                <a:ext uri="{FF2B5EF4-FFF2-40B4-BE49-F238E27FC236}">
                  <a16:creationId xmlns:a16="http://schemas.microsoft.com/office/drawing/2014/main" id="{9B4BB693-37E2-45CF-A41F-8D3D76D54104}"/>
                </a:ext>
              </a:extLst>
            </p:cNvPr>
            <p:cNvSpPr/>
            <p:nvPr/>
          </p:nvSpPr>
          <p:spPr>
            <a:xfrm>
              <a:off x="3151850" y="3792100"/>
              <a:ext cx="13575" cy="13125"/>
            </a:xfrm>
            <a:custGeom>
              <a:avLst/>
              <a:gdLst/>
              <a:ahLst/>
              <a:cxnLst/>
              <a:rect l="l" t="t" r="r" b="b"/>
              <a:pathLst>
                <a:path w="543" h="525" extrusionOk="0">
                  <a:moveTo>
                    <a:pt x="286" y="0"/>
                  </a:moveTo>
                  <a:cubicBezTo>
                    <a:pt x="125" y="0"/>
                    <a:pt x="1" y="142"/>
                    <a:pt x="29" y="308"/>
                  </a:cubicBezTo>
                  <a:cubicBezTo>
                    <a:pt x="29" y="399"/>
                    <a:pt x="120" y="491"/>
                    <a:pt x="211" y="521"/>
                  </a:cubicBezTo>
                  <a:cubicBezTo>
                    <a:pt x="227" y="524"/>
                    <a:pt x="242" y="525"/>
                    <a:pt x="257" y="525"/>
                  </a:cubicBezTo>
                  <a:cubicBezTo>
                    <a:pt x="418" y="525"/>
                    <a:pt x="543" y="384"/>
                    <a:pt x="515" y="217"/>
                  </a:cubicBezTo>
                  <a:cubicBezTo>
                    <a:pt x="485" y="126"/>
                    <a:pt x="424" y="35"/>
                    <a:pt x="333" y="4"/>
                  </a:cubicBezTo>
                  <a:cubicBezTo>
                    <a:pt x="317" y="2"/>
                    <a:pt x="30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264C8B6-3536-404D-B84B-F2907349B547}"/>
              </a:ext>
            </a:extLst>
          </p:cNvPr>
          <p:cNvSpPr txBox="1"/>
          <p:nvPr/>
        </p:nvSpPr>
        <p:spPr>
          <a:xfrm>
            <a:off x="44994" y="85108"/>
            <a:ext cx="2693607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Pensamientos sentimientos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5FA9DA-D36E-49A1-9D59-21E59F0764FD}"/>
              </a:ext>
            </a:extLst>
          </p:cNvPr>
          <p:cNvSpPr txBox="1"/>
          <p:nvPr/>
        </p:nvSpPr>
        <p:spPr>
          <a:xfrm>
            <a:off x="101857" y="3498375"/>
            <a:ext cx="184056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/>
            </a:lvl1pPr>
          </a:lstStyle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Puntos de contacto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88F89DE7-2532-4D37-8BD6-60F8403F1B09}"/>
              </a:ext>
            </a:extLst>
          </p:cNvPr>
          <p:cNvSpPr/>
          <p:nvPr/>
        </p:nvSpPr>
        <p:spPr>
          <a:xfrm>
            <a:off x="0" y="15467"/>
            <a:ext cx="9102512" cy="1679156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35D42021-4F97-4604-814C-7E9B2592247B}"/>
              </a:ext>
            </a:extLst>
          </p:cNvPr>
          <p:cNvSpPr/>
          <p:nvPr/>
        </p:nvSpPr>
        <p:spPr>
          <a:xfrm>
            <a:off x="-1" y="3369366"/>
            <a:ext cx="9144001" cy="1774135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928BC5-2252-4F1F-A992-2D7FB55824BD}"/>
              </a:ext>
            </a:extLst>
          </p:cNvPr>
          <p:cNvSpPr txBox="1"/>
          <p:nvPr/>
        </p:nvSpPr>
        <p:spPr>
          <a:xfrm>
            <a:off x="6527160" y="99366"/>
            <a:ext cx="1245831" cy="900246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Me siento estresada cuando hay muchos mensajes de los clientes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F3DB1-4406-40AF-B123-7539EC0003AA}"/>
              </a:ext>
            </a:extLst>
          </p:cNvPr>
          <p:cNvSpPr txBox="1"/>
          <p:nvPr/>
        </p:nvSpPr>
        <p:spPr>
          <a:xfrm>
            <a:off x="84491" y="445314"/>
            <a:ext cx="1394804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Me ha llegado una solicitud de compra de una faja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3AB6AB-447A-43BE-9EB1-287D5661E676}"/>
              </a:ext>
            </a:extLst>
          </p:cNvPr>
          <p:cNvSpPr txBox="1"/>
          <p:nvPr/>
        </p:nvSpPr>
        <p:spPr>
          <a:xfrm>
            <a:off x="1611342" y="482010"/>
            <a:ext cx="1219606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Le daré al cliente información sobre la faja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902827-6E88-414F-9E61-6D891DAA1CF0}"/>
              </a:ext>
            </a:extLst>
          </p:cNvPr>
          <p:cNvSpPr txBox="1"/>
          <p:nvPr/>
        </p:nvSpPr>
        <p:spPr>
          <a:xfrm>
            <a:off x="4177690" y="309653"/>
            <a:ext cx="1074225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Espero que la persona complete la compra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9AF141-DDDF-4411-BAA8-84C975347AD6}"/>
              </a:ext>
            </a:extLst>
          </p:cNvPr>
          <p:cNvSpPr txBox="1"/>
          <p:nvPr/>
        </p:nvSpPr>
        <p:spPr>
          <a:xfrm>
            <a:off x="2917944" y="241709"/>
            <a:ext cx="1152110" cy="1384995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Le daré el número de WhatsApp de la empresa a un potencial cliente para que consulte los precios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DD665F-4C1F-4B10-9E1F-19F247DE4BF4}"/>
              </a:ext>
            </a:extLst>
          </p:cNvPr>
          <p:cNvSpPr txBox="1"/>
          <p:nvPr/>
        </p:nvSpPr>
        <p:spPr>
          <a:xfrm>
            <a:off x="6550716" y="1081383"/>
            <a:ext cx="1089934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 sé qué mensajes ya respondí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A35328-2BD2-465A-B5DF-AC70EF17915B}"/>
              </a:ext>
            </a:extLst>
          </p:cNvPr>
          <p:cNvSpPr txBox="1"/>
          <p:nvPr/>
        </p:nvSpPr>
        <p:spPr>
          <a:xfrm>
            <a:off x="5345299" y="284505"/>
            <a:ext cx="1112035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Esperemos que haya stock en bodega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E8EC73-3758-4B8B-BB48-0804385CFEE0}"/>
              </a:ext>
            </a:extLst>
          </p:cNvPr>
          <p:cNvSpPr txBox="1"/>
          <p:nvPr/>
        </p:nvSpPr>
        <p:spPr>
          <a:xfrm>
            <a:off x="1504286" y="1148216"/>
            <a:ext cx="1357130" cy="415498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Cotizaré un pedido al por mayor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0D02279-B163-4900-8BFE-4D78743B3608}"/>
              </a:ext>
            </a:extLst>
          </p:cNvPr>
          <p:cNvSpPr txBox="1"/>
          <p:nvPr/>
        </p:nvSpPr>
        <p:spPr>
          <a:xfrm>
            <a:off x="4172446" y="1134098"/>
            <a:ext cx="1063755" cy="43088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Anotaré la orden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453387-66CC-4D66-AD5E-288DB39C0041}"/>
              </a:ext>
            </a:extLst>
          </p:cNvPr>
          <p:cNvSpPr txBox="1"/>
          <p:nvPr/>
        </p:nvSpPr>
        <p:spPr>
          <a:xfrm>
            <a:off x="91780" y="1054109"/>
            <a:ext cx="1357130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Estoy feliz cuando cumplo la meta de ventas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12C855-5272-49BF-93EA-D3641262F092}"/>
              </a:ext>
            </a:extLst>
          </p:cNvPr>
          <p:cNvSpPr txBox="1"/>
          <p:nvPr/>
        </p:nvSpPr>
        <p:spPr>
          <a:xfrm>
            <a:off x="5369438" y="915358"/>
            <a:ext cx="1063755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Olvidé responderle al cliente y está bravo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6C38B1-ACC3-4057-BF5F-FFE38717CEDF}"/>
              </a:ext>
            </a:extLst>
          </p:cNvPr>
          <p:cNvSpPr txBox="1"/>
          <p:nvPr/>
        </p:nvSpPr>
        <p:spPr>
          <a:xfrm>
            <a:off x="7871843" y="81594"/>
            <a:ext cx="964484" cy="1223412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 tengo muy claro en que parte del proceso de compra se encuentra el cliente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5B65358-E880-4446-8838-EBF08716C524}"/>
              </a:ext>
            </a:extLst>
          </p:cNvPr>
          <p:cNvSpPr txBox="1"/>
          <p:nvPr/>
        </p:nvSpPr>
        <p:spPr>
          <a:xfrm>
            <a:off x="91780" y="3950315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Excel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4CA157A-AA4B-428F-9F58-CE7DA51471F0}"/>
              </a:ext>
            </a:extLst>
          </p:cNvPr>
          <p:cNvSpPr txBox="1"/>
          <p:nvPr/>
        </p:nvSpPr>
        <p:spPr>
          <a:xfrm>
            <a:off x="91780" y="4412215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3EAA95-BF18-4CEE-A771-444CA572C1C1}"/>
              </a:ext>
            </a:extLst>
          </p:cNvPr>
          <p:cNvSpPr txBox="1"/>
          <p:nvPr/>
        </p:nvSpPr>
        <p:spPr>
          <a:xfrm>
            <a:off x="1546351" y="3902079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WhatsApp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AC5CF94-0810-4D53-9CD7-9FBBC032D511}"/>
              </a:ext>
            </a:extLst>
          </p:cNvPr>
          <p:cNvSpPr txBox="1"/>
          <p:nvPr/>
        </p:nvSpPr>
        <p:spPr>
          <a:xfrm>
            <a:off x="1546351" y="4430885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Excel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5377AF2-CEB2-4E01-A8A6-ADB18363B05A}"/>
              </a:ext>
            </a:extLst>
          </p:cNvPr>
          <p:cNvSpPr txBox="1"/>
          <p:nvPr/>
        </p:nvSpPr>
        <p:spPr>
          <a:xfrm>
            <a:off x="2933941" y="4065731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Facebook App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6FF0F62-D20A-4C5B-AFB5-97FA8E7519F1}"/>
              </a:ext>
            </a:extLst>
          </p:cNvPr>
          <p:cNvSpPr txBox="1"/>
          <p:nvPr/>
        </p:nvSpPr>
        <p:spPr>
          <a:xfrm>
            <a:off x="4321531" y="3902078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B42701D-810C-4BE0-944E-D20D0732945B}"/>
              </a:ext>
            </a:extLst>
          </p:cNvPr>
          <p:cNvSpPr txBox="1"/>
          <p:nvPr/>
        </p:nvSpPr>
        <p:spPr>
          <a:xfrm>
            <a:off x="4296184" y="4450598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Excel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2514B40-DE54-4B27-8CC9-1639CF90E662}"/>
              </a:ext>
            </a:extLst>
          </p:cNvPr>
          <p:cNvSpPr txBox="1"/>
          <p:nvPr/>
        </p:nvSpPr>
        <p:spPr>
          <a:xfrm>
            <a:off x="5681698" y="3913319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Excel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0592F2-DCA6-4528-A783-8FD98B5ED467}"/>
              </a:ext>
            </a:extLst>
          </p:cNvPr>
          <p:cNvSpPr txBox="1"/>
          <p:nvPr/>
        </p:nvSpPr>
        <p:spPr>
          <a:xfrm>
            <a:off x="5681698" y="4467128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WhatsApp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21BC144-B870-49B8-BB0A-56A265D65CF0}"/>
              </a:ext>
            </a:extLst>
          </p:cNvPr>
          <p:cNvSpPr txBox="1"/>
          <p:nvPr/>
        </p:nvSpPr>
        <p:spPr>
          <a:xfrm>
            <a:off x="6944344" y="3896201"/>
            <a:ext cx="927499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Empleado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C9D29C3-FA50-431A-B5A3-C37672DE4771}"/>
              </a:ext>
            </a:extLst>
          </p:cNvPr>
          <p:cNvSpPr txBox="1"/>
          <p:nvPr/>
        </p:nvSpPr>
        <p:spPr>
          <a:xfrm>
            <a:off x="7046017" y="4450598"/>
            <a:ext cx="655621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Celular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1616469-0B9F-49F4-B322-27C5674D50C5}"/>
              </a:ext>
            </a:extLst>
          </p:cNvPr>
          <p:cNvSpPr txBox="1"/>
          <p:nvPr/>
        </p:nvSpPr>
        <p:spPr>
          <a:xfrm>
            <a:off x="8058530" y="4149486"/>
            <a:ext cx="7418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0FD13BD-DC87-4499-A36B-91F70A1246FC}"/>
              </a:ext>
            </a:extLst>
          </p:cNvPr>
          <p:cNvSpPr txBox="1"/>
          <p:nvPr/>
        </p:nvSpPr>
        <p:spPr>
          <a:xfrm>
            <a:off x="103224" y="1796261"/>
            <a:ext cx="1073012" cy="30777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>
              <a:defRPr sz="1400"/>
            </a:lvl1pPr>
          </a:lstStyle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Acciones</a:t>
            </a:r>
          </a:p>
        </p:txBody>
      </p:sp>
      <p:sp>
        <p:nvSpPr>
          <p:cNvPr id="47" name="Flecha: pentágono 7">
            <a:extLst>
              <a:ext uri="{FF2B5EF4-FFF2-40B4-BE49-F238E27FC236}">
                <a16:creationId xmlns:a16="http://schemas.microsoft.com/office/drawing/2014/main" id="{85A5A31D-6331-4F9C-A7C8-5939BEA7E34F}"/>
              </a:ext>
            </a:extLst>
          </p:cNvPr>
          <p:cNvSpPr/>
          <p:nvPr/>
        </p:nvSpPr>
        <p:spPr>
          <a:xfrm>
            <a:off x="0" y="1694623"/>
            <a:ext cx="9102512" cy="1674743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7E55BC7-18C9-48A7-846E-2992A9B08129}"/>
              </a:ext>
            </a:extLst>
          </p:cNvPr>
          <p:cNvSpPr txBox="1"/>
          <p:nvPr/>
        </p:nvSpPr>
        <p:spPr>
          <a:xfrm>
            <a:off x="68625" y="2154365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Realizar la solicitud de compra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B65D86C-C9B7-46D3-A8BD-135B6FE739DE}"/>
              </a:ext>
            </a:extLst>
          </p:cNvPr>
          <p:cNvSpPr txBox="1"/>
          <p:nvPr/>
        </p:nvSpPr>
        <p:spPr>
          <a:xfrm>
            <a:off x="59572" y="2789976"/>
            <a:ext cx="119225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Notificar a la gerencia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D8A405D-60CA-47AA-AF86-686258695028}"/>
              </a:ext>
            </a:extLst>
          </p:cNvPr>
          <p:cNvSpPr txBox="1"/>
          <p:nvPr/>
        </p:nvSpPr>
        <p:spPr>
          <a:xfrm>
            <a:off x="1382670" y="1787179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Exponer al cliente los beneficios de la faja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16BD863-7CB6-4F98-A8BF-CB5B5510CA5B}"/>
              </a:ext>
            </a:extLst>
          </p:cNvPr>
          <p:cNvSpPr txBox="1"/>
          <p:nvPr/>
        </p:nvSpPr>
        <p:spPr>
          <a:xfrm>
            <a:off x="1377469" y="2578272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Crear un Excel con los precios de los productos solicitados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57CD054-1829-4C32-9DB9-E6AF6E242381}"/>
              </a:ext>
            </a:extLst>
          </p:cNvPr>
          <p:cNvSpPr txBox="1"/>
          <p:nvPr/>
        </p:nvSpPr>
        <p:spPr>
          <a:xfrm>
            <a:off x="2640423" y="2024381"/>
            <a:ext cx="1192250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Brindar información al cliente por medio del chat de Facebook </a:t>
            </a:r>
            <a:r>
              <a:rPr lang="es-CO" sz="1050" kern="1200" err="1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Market</a:t>
            </a: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 Place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EC9A0C2-71EB-499F-A7FA-1E165DEDFC5D}"/>
              </a:ext>
            </a:extLst>
          </p:cNvPr>
          <p:cNvSpPr txBox="1"/>
          <p:nvPr/>
        </p:nvSpPr>
        <p:spPr>
          <a:xfrm>
            <a:off x="3917876" y="1785227"/>
            <a:ext cx="1355176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Llamar al almacén y decirles que esperen la confirmación del cliente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29E1C93-B2FC-426B-86AA-14B58FC73F68}"/>
              </a:ext>
            </a:extLst>
          </p:cNvPr>
          <p:cNvSpPr txBox="1"/>
          <p:nvPr/>
        </p:nvSpPr>
        <p:spPr>
          <a:xfrm>
            <a:off x="3947188" y="2750292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Escribir la orden en el Excel correspondiente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927C9A1-E704-4B69-9675-DB8BA150ED06}"/>
              </a:ext>
            </a:extLst>
          </p:cNvPr>
          <p:cNvSpPr txBox="1"/>
          <p:nvPr/>
        </p:nvSpPr>
        <p:spPr>
          <a:xfrm>
            <a:off x="5350200" y="1768902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Revisar inventarios para saber la disponibilidad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4AC8EAF-0848-4201-869A-8F1F6CC13EED}"/>
              </a:ext>
            </a:extLst>
          </p:cNvPr>
          <p:cNvSpPr txBox="1"/>
          <p:nvPr/>
        </p:nvSpPr>
        <p:spPr>
          <a:xfrm>
            <a:off x="5350200" y="2556451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Revisar mensajes que faltan por responder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05F52E0-7B14-4AA8-BA1E-7F84F6F9D5DD}"/>
              </a:ext>
            </a:extLst>
          </p:cNvPr>
          <p:cNvSpPr txBox="1"/>
          <p:nvPr/>
        </p:nvSpPr>
        <p:spPr>
          <a:xfrm>
            <a:off x="6627952" y="1766584"/>
            <a:ext cx="119225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Pedir ayuda a un asistente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3B9D079-5279-4E97-93B4-7EA42A998D2C}"/>
              </a:ext>
            </a:extLst>
          </p:cNvPr>
          <p:cNvSpPr txBox="1"/>
          <p:nvPr/>
        </p:nvSpPr>
        <p:spPr>
          <a:xfrm>
            <a:off x="6629980" y="2434523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Activar las notificaciones del celular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D9301EC-998F-4942-A497-30DBB31FB1BF}"/>
              </a:ext>
            </a:extLst>
          </p:cNvPr>
          <p:cNvSpPr txBox="1"/>
          <p:nvPr/>
        </p:nvSpPr>
        <p:spPr>
          <a:xfrm>
            <a:off x="7955653" y="1981999"/>
            <a:ext cx="880674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Notificar a gerencia del problema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75AA765-7F34-8AC1-CB89-3BB29FD8087A}"/>
              </a:ext>
            </a:extLst>
          </p:cNvPr>
          <p:cNvSpPr txBox="1"/>
          <p:nvPr/>
        </p:nvSpPr>
        <p:spPr>
          <a:xfrm>
            <a:off x="7914975" y="1353990"/>
            <a:ext cx="953701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Hay mucha información sin ordenar</a:t>
            </a:r>
            <a:endParaRPr lang="es-CO" sz="1050" kern="1200" err="1">
              <a:latin typeface="Encode Sans Medium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45"/>
          <p:cNvGrpSpPr/>
          <p:nvPr/>
        </p:nvGrpSpPr>
        <p:grpSpPr>
          <a:xfrm flipH="1">
            <a:off x="5866894" y="722132"/>
            <a:ext cx="3049197" cy="3970569"/>
            <a:chOff x="921532" y="1019692"/>
            <a:chExt cx="3049197" cy="3970569"/>
          </a:xfrm>
        </p:grpSpPr>
        <p:sp>
          <p:nvSpPr>
            <p:cNvPr id="1007" name="Google Shape;1007;p45"/>
            <p:cNvSpPr/>
            <p:nvPr/>
          </p:nvSpPr>
          <p:spPr>
            <a:xfrm>
              <a:off x="1853245" y="1019692"/>
              <a:ext cx="1261090" cy="2303429"/>
            </a:xfrm>
            <a:custGeom>
              <a:avLst/>
              <a:gdLst/>
              <a:ahLst/>
              <a:cxnLst/>
              <a:rect l="l" t="t" r="r" b="b"/>
              <a:pathLst>
                <a:path w="28525" h="52102" extrusionOk="0">
                  <a:moveTo>
                    <a:pt x="2232" y="0"/>
                  </a:moveTo>
                  <a:cubicBezTo>
                    <a:pt x="995" y="0"/>
                    <a:pt x="0" y="995"/>
                    <a:pt x="0" y="2205"/>
                  </a:cubicBezTo>
                  <a:lnTo>
                    <a:pt x="0" y="49870"/>
                  </a:lnTo>
                  <a:cubicBezTo>
                    <a:pt x="0" y="51107"/>
                    <a:pt x="995" y="52101"/>
                    <a:pt x="2232" y="52101"/>
                  </a:cubicBezTo>
                  <a:lnTo>
                    <a:pt x="26320" y="52101"/>
                  </a:lnTo>
                  <a:cubicBezTo>
                    <a:pt x="27530" y="52101"/>
                    <a:pt x="28524" y="51107"/>
                    <a:pt x="28524" y="49870"/>
                  </a:cubicBezTo>
                  <a:lnTo>
                    <a:pt x="28524" y="2205"/>
                  </a:lnTo>
                  <a:cubicBezTo>
                    <a:pt x="28524" y="995"/>
                    <a:pt x="27530" y="0"/>
                    <a:pt x="26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1954263" y="1114742"/>
              <a:ext cx="1060244" cy="2112089"/>
            </a:xfrm>
            <a:custGeom>
              <a:avLst/>
              <a:gdLst/>
              <a:ahLst/>
              <a:cxnLst/>
              <a:rect l="l" t="t" r="r" b="b"/>
              <a:pathLst>
                <a:path w="23982" h="47774" extrusionOk="0">
                  <a:moveTo>
                    <a:pt x="807" y="1"/>
                  </a:moveTo>
                  <a:cubicBezTo>
                    <a:pt x="350" y="1"/>
                    <a:pt x="1" y="377"/>
                    <a:pt x="1" y="834"/>
                  </a:cubicBezTo>
                  <a:lnTo>
                    <a:pt x="1" y="46967"/>
                  </a:lnTo>
                  <a:cubicBezTo>
                    <a:pt x="1" y="47397"/>
                    <a:pt x="350" y="47774"/>
                    <a:pt x="807" y="47774"/>
                  </a:cubicBezTo>
                  <a:lnTo>
                    <a:pt x="23175" y="47774"/>
                  </a:lnTo>
                  <a:cubicBezTo>
                    <a:pt x="23605" y="47774"/>
                    <a:pt x="23981" y="47397"/>
                    <a:pt x="23981" y="46967"/>
                  </a:cubicBezTo>
                  <a:lnTo>
                    <a:pt x="23981" y="834"/>
                  </a:lnTo>
                  <a:cubicBezTo>
                    <a:pt x="23981" y="377"/>
                    <a:pt x="23605" y="1"/>
                    <a:pt x="23175" y="1"/>
                  </a:cubicBezTo>
                  <a:lnTo>
                    <a:pt x="20190" y="1"/>
                  </a:lnTo>
                  <a:lnTo>
                    <a:pt x="19760" y="861"/>
                  </a:lnTo>
                  <a:cubicBezTo>
                    <a:pt x="19303" y="1829"/>
                    <a:pt x="18309" y="2447"/>
                    <a:pt x="17233" y="2447"/>
                  </a:cubicBezTo>
                  <a:lnTo>
                    <a:pt x="6023" y="2447"/>
                  </a:lnTo>
                  <a:cubicBezTo>
                    <a:pt x="4947" y="2447"/>
                    <a:pt x="3953" y="1829"/>
                    <a:pt x="3469" y="861"/>
                  </a:cubicBezTo>
                  <a:lnTo>
                    <a:pt x="3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2064786" y="1316823"/>
              <a:ext cx="838001" cy="837956"/>
            </a:xfrm>
            <a:custGeom>
              <a:avLst/>
              <a:gdLst/>
              <a:ahLst/>
              <a:cxnLst/>
              <a:rect l="l" t="t" r="r" b="b"/>
              <a:pathLst>
                <a:path w="18955" h="18954" extrusionOk="0">
                  <a:moveTo>
                    <a:pt x="1291" y="0"/>
                  </a:moveTo>
                  <a:cubicBezTo>
                    <a:pt x="565" y="0"/>
                    <a:pt x="1" y="565"/>
                    <a:pt x="1" y="1264"/>
                  </a:cubicBezTo>
                  <a:lnTo>
                    <a:pt x="1" y="17663"/>
                  </a:lnTo>
                  <a:cubicBezTo>
                    <a:pt x="1" y="18389"/>
                    <a:pt x="565" y="18953"/>
                    <a:pt x="1291" y="18953"/>
                  </a:cubicBezTo>
                  <a:lnTo>
                    <a:pt x="17690" y="18953"/>
                  </a:lnTo>
                  <a:cubicBezTo>
                    <a:pt x="18389" y="18953"/>
                    <a:pt x="18954" y="18389"/>
                    <a:pt x="18954" y="17663"/>
                  </a:cubicBezTo>
                  <a:lnTo>
                    <a:pt x="18954" y="1264"/>
                  </a:lnTo>
                  <a:cubicBezTo>
                    <a:pt x="18954" y="565"/>
                    <a:pt x="18389" y="0"/>
                    <a:pt x="17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2153956" y="2298532"/>
              <a:ext cx="286481" cy="398199"/>
            </a:xfrm>
            <a:custGeom>
              <a:avLst/>
              <a:gdLst/>
              <a:ahLst/>
              <a:cxnLst/>
              <a:rect l="l" t="t" r="r" b="b"/>
              <a:pathLst>
                <a:path w="6480" h="9007" extrusionOk="0">
                  <a:moveTo>
                    <a:pt x="3226" y="0"/>
                  </a:moveTo>
                  <a:lnTo>
                    <a:pt x="0" y="5619"/>
                  </a:lnTo>
                  <a:lnTo>
                    <a:pt x="2178" y="5619"/>
                  </a:lnTo>
                  <a:lnTo>
                    <a:pt x="2178" y="9007"/>
                  </a:lnTo>
                  <a:lnTo>
                    <a:pt x="4275" y="9007"/>
                  </a:lnTo>
                  <a:lnTo>
                    <a:pt x="4275" y="5619"/>
                  </a:lnTo>
                  <a:lnTo>
                    <a:pt x="6479" y="5619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2508115" y="2298532"/>
              <a:ext cx="287674" cy="398199"/>
            </a:xfrm>
            <a:custGeom>
              <a:avLst/>
              <a:gdLst/>
              <a:ahLst/>
              <a:cxnLst/>
              <a:rect l="l" t="t" r="r" b="b"/>
              <a:pathLst>
                <a:path w="6507" h="9007" extrusionOk="0">
                  <a:moveTo>
                    <a:pt x="2205" y="0"/>
                  </a:moveTo>
                  <a:lnTo>
                    <a:pt x="2205" y="3388"/>
                  </a:lnTo>
                  <a:lnTo>
                    <a:pt x="1" y="3388"/>
                  </a:lnTo>
                  <a:lnTo>
                    <a:pt x="3254" y="9007"/>
                  </a:lnTo>
                  <a:lnTo>
                    <a:pt x="6506" y="3388"/>
                  </a:lnTo>
                  <a:lnTo>
                    <a:pt x="4302" y="3388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2137289" y="2857116"/>
              <a:ext cx="694141" cy="179537"/>
            </a:xfrm>
            <a:custGeom>
              <a:avLst/>
              <a:gdLst/>
              <a:ahLst/>
              <a:cxnLst/>
              <a:rect l="l" t="t" r="r" b="b"/>
              <a:pathLst>
                <a:path w="15701" h="4061" extrusionOk="0">
                  <a:moveTo>
                    <a:pt x="565" y="1"/>
                  </a:moveTo>
                  <a:cubicBezTo>
                    <a:pt x="243" y="1"/>
                    <a:pt x="1" y="270"/>
                    <a:pt x="1" y="592"/>
                  </a:cubicBezTo>
                  <a:lnTo>
                    <a:pt x="1" y="3496"/>
                  </a:lnTo>
                  <a:cubicBezTo>
                    <a:pt x="1" y="3792"/>
                    <a:pt x="243" y="4060"/>
                    <a:pt x="565" y="4060"/>
                  </a:cubicBezTo>
                  <a:lnTo>
                    <a:pt x="15110" y="4060"/>
                  </a:lnTo>
                  <a:cubicBezTo>
                    <a:pt x="15432" y="4060"/>
                    <a:pt x="15701" y="3792"/>
                    <a:pt x="15701" y="3496"/>
                  </a:cubicBezTo>
                  <a:lnTo>
                    <a:pt x="15701" y="592"/>
                  </a:lnTo>
                  <a:cubicBezTo>
                    <a:pt x="15701" y="270"/>
                    <a:pt x="15432" y="1"/>
                    <a:pt x="15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2191383" y="2929740"/>
              <a:ext cx="586004" cy="29753"/>
            </a:xfrm>
            <a:custGeom>
              <a:avLst/>
              <a:gdLst/>
              <a:ahLst/>
              <a:cxnLst/>
              <a:rect l="l" t="t" r="r" b="b"/>
              <a:pathLst>
                <a:path w="13255" h="673" extrusionOk="0">
                  <a:moveTo>
                    <a:pt x="350" y="1"/>
                  </a:moveTo>
                  <a:cubicBezTo>
                    <a:pt x="162" y="1"/>
                    <a:pt x="1" y="162"/>
                    <a:pt x="1" y="323"/>
                  </a:cubicBezTo>
                  <a:cubicBezTo>
                    <a:pt x="1" y="511"/>
                    <a:pt x="162" y="673"/>
                    <a:pt x="350" y="673"/>
                  </a:cubicBezTo>
                  <a:lnTo>
                    <a:pt x="12932" y="673"/>
                  </a:lnTo>
                  <a:cubicBezTo>
                    <a:pt x="13120" y="673"/>
                    <a:pt x="13254" y="511"/>
                    <a:pt x="13254" y="323"/>
                  </a:cubicBezTo>
                  <a:cubicBezTo>
                    <a:pt x="13254" y="162"/>
                    <a:pt x="13120" y="1"/>
                    <a:pt x="12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2474307" y="3768772"/>
              <a:ext cx="408898" cy="600283"/>
            </a:xfrm>
            <a:custGeom>
              <a:avLst/>
              <a:gdLst/>
              <a:ahLst/>
              <a:cxnLst/>
              <a:rect l="l" t="t" r="r" b="b"/>
              <a:pathLst>
                <a:path w="9249" h="13578" extrusionOk="0">
                  <a:moveTo>
                    <a:pt x="3414" y="1"/>
                  </a:moveTo>
                  <a:cubicBezTo>
                    <a:pt x="2930" y="1"/>
                    <a:pt x="2527" y="350"/>
                    <a:pt x="2420" y="807"/>
                  </a:cubicBezTo>
                  <a:lnTo>
                    <a:pt x="134" y="12367"/>
                  </a:lnTo>
                  <a:cubicBezTo>
                    <a:pt x="0" y="12986"/>
                    <a:pt x="484" y="13577"/>
                    <a:pt x="1102" y="13577"/>
                  </a:cubicBezTo>
                  <a:lnTo>
                    <a:pt x="9248" y="13577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3494035" y="3768772"/>
              <a:ext cx="407705" cy="600283"/>
            </a:xfrm>
            <a:custGeom>
              <a:avLst/>
              <a:gdLst/>
              <a:ahLst/>
              <a:cxnLst/>
              <a:rect l="l" t="t" r="r" b="b"/>
              <a:pathLst>
                <a:path w="9222" h="13578" extrusionOk="0">
                  <a:moveTo>
                    <a:pt x="3065" y="1"/>
                  </a:moveTo>
                  <a:lnTo>
                    <a:pt x="1" y="13577"/>
                  </a:lnTo>
                  <a:lnTo>
                    <a:pt x="8146" y="13577"/>
                  </a:lnTo>
                  <a:cubicBezTo>
                    <a:pt x="8765" y="13577"/>
                    <a:pt x="9222" y="12986"/>
                    <a:pt x="9114" y="12367"/>
                  </a:cubicBezTo>
                  <a:lnTo>
                    <a:pt x="6829" y="807"/>
                  </a:lnTo>
                  <a:cubicBezTo>
                    <a:pt x="6722" y="350"/>
                    <a:pt x="6318" y="1"/>
                    <a:pt x="5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2405341" y="2614425"/>
              <a:ext cx="1565388" cy="1806951"/>
            </a:xfrm>
            <a:custGeom>
              <a:avLst/>
              <a:gdLst/>
              <a:ahLst/>
              <a:cxnLst/>
              <a:rect l="l" t="t" r="r" b="b"/>
              <a:pathLst>
                <a:path w="35408" h="40872" extrusionOk="0">
                  <a:moveTo>
                    <a:pt x="17707" y="1"/>
                  </a:moveTo>
                  <a:cubicBezTo>
                    <a:pt x="17133" y="1"/>
                    <a:pt x="16561" y="236"/>
                    <a:pt x="16158" y="706"/>
                  </a:cubicBezTo>
                  <a:cubicBezTo>
                    <a:pt x="1" y="19391"/>
                    <a:pt x="8389" y="40871"/>
                    <a:pt x="8389" y="40871"/>
                  </a:cubicBezTo>
                  <a:lnTo>
                    <a:pt x="27019" y="40871"/>
                  </a:lnTo>
                  <a:cubicBezTo>
                    <a:pt x="27019" y="40871"/>
                    <a:pt x="35407" y="19391"/>
                    <a:pt x="19277" y="706"/>
                  </a:cubicBezTo>
                  <a:cubicBezTo>
                    <a:pt x="18860" y="236"/>
                    <a:pt x="18282" y="1"/>
                    <a:pt x="17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2783285" y="2614425"/>
              <a:ext cx="810635" cy="604130"/>
            </a:xfrm>
            <a:custGeom>
              <a:avLst/>
              <a:gdLst/>
              <a:ahLst/>
              <a:cxnLst/>
              <a:rect l="l" t="t" r="r" b="b"/>
              <a:pathLst>
                <a:path w="18336" h="13665" extrusionOk="0">
                  <a:moveTo>
                    <a:pt x="9158" y="1"/>
                  </a:moveTo>
                  <a:cubicBezTo>
                    <a:pt x="8584" y="1"/>
                    <a:pt x="8012" y="236"/>
                    <a:pt x="7609" y="706"/>
                  </a:cubicBezTo>
                  <a:cubicBezTo>
                    <a:pt x="3926" y="4981"/>
                    <a:pt x="1506" y="9390"/>
                    <a:pt x="1" y="13665"/>
                  </a:cubicBezTo>
                  <a:lnTo>
                    <a:pt x="18336" y="13665"/>
                  </a:lnTo>
                  <a:cubicBezTo>
                    <a:pt x="16803" y="9390"/>
                    <a:pt x="14411" y="4981"/>
                    <a:pt x="10728" y="706"/>
                  </a:cubicBezTo>
                  <a:cubicBezTo>
                    <a:pt x="10311" y="236"/>
                    <a:pt x="9733" y="1"/>
                    <a:pt x="9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2848670" y="3367087"/>
              <a:ext cx="678712" cy="678668"/>
            </a:xfrm>
            <a:custGeom>
              <a:avLst/>
              <a:gdLst/>
              <a:ahLst/>
              <a:cxnLst/>
              <a:rect l="l" t="t" r="r" b="b"/>
              <a:pathLst>
                <a:path w="15352" h="15351" extrusionOk="0">
                  <a:moveTo>
                    <a:pt x="7689" y="0"/>
                  </a:moveTo>
                  <a:cubicBezTo>
                    <a:pt x="3442" y="0"/>
                    <a:pt x="1" y="3441"/>
                    <a:pt x="1" y="7689"/>
                  </a:cubicBezTo>
                  <a:cubicBezTo>
                    <a:pt x="1" y="11910"/>
                    <a:pt x="3442" y="15351"/>
                    <a:pt x="7689" y="15351"/>
                  </a:cubicBezTo>
                  <a:cubicBezTo>
                    <a:pt x="11910" y="15351"/>
                    <a:pt x="15351" y="11910"/>
                    <a:pt x="15351" y="7689"/>
                  </a:cubicBezTo>
                  <a:cubicBezTo>
                    <a:pt x="15351" y="3441"/>
                    <a:pt x="11910" y="0"/>
                    <a:pt x="7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2885496" y="3403913"/>
              <a:ext cx="606208" cy="606208"/>
            </a:xfrm>
            <a:custGeom>
              <a:avLst/>
              <a:gdLst/>
              <a:ahLst/>
              <a:cxnLst/>
              <a:rect l="l" t="t" r="r" b="b"/>
              <a:pathLst>
                <a:path w="13712" h="13712" extrusionOk="0">
                  <a:moveTo>
                    <a:pt x="6856" y="0"/>
                  </a:moveTo>
                  <a:cubicBezTo>
                    <a:pt x="3066" y="0"/>
                    <a:pt x="1" y="3065"/>
                    <a:pt x="1" y="6856"/>
                  </a:cubicBezTo>
                  <a:cubicBezTo>
                    <a:pt x="1" y="10620"/>
                    <a:pt x="3066" y="13711"/>
                    <a:pt x="6856" y="13711"/>
                  </a:cubicBezTo>
                  <a:cubicBezTo>
                    <a:pt x="10620" y="13711"/>
                    <a:pt x="13712" y="10620"/>
                    <a:pt x="13712" y="6856"/>
                  </a:cubicBezTo>
                  <a:cubicBezTo>
                    <a:pt x="13712" y="3065"/>
                    <a:pt x="10620" y="0"/>
                    <a:pt x="6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2949688" y="3468105"/>
              <a:ext cx="477866" cy="477822"/>
            </a:xfrm>
            <a:custGeom>
              <a:avLst/>
              <a:gdLst/>
              <a:ahLst/>
              <a:cxnLst/>
              <a:rect l="l" t="t" r="r" b="b"/>
              <a:pathLst>
                <a:path w="10809" h="10808" extrusionOk="0">
                  <a:moveTo>
                    <a:pt x="5404" y="0"/>
                  </a:moveTo>
                  <a:cubicBezTo>
                    <a:pt x="2420" y="0"/>
                    <a:pt x="1" y="2420"/>
                    <a:pt x="1" y="5404"/>
                  </a:cubicBezTo>
                  <a:cubicBezTo>
                    <a:pt x="1" y="8388"/>
                    <a:pt x="2420" y="10807"/>
                    <a:pt x="5404" y="10807"/>
                  </a:cubicBezTo>
                  <a:cubicBezTo>
                    <a:pt x="8388" y="10807"/>
                    <a:pt x="10808" y="8388"/>
                    <a:pt x="10808" y="5404"/>
                  </a:cubicBezTo>
                  <a:cubicBezTo>
                    <a:pt x="10808" y="2420"/>
                    <a:pt x="8388" y="0"/>
                    <a:pt x="5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2986558" y="3504931"/>
              <a:ext cx="404124" cy="404168"/>
            </a:xfrm>
            <a:custGeom>
              <a:avLst/>
              <a:gdLst/>
              <a:ahLst/>
              <a:cxnLst/>
              <a:rect l="l" t="t" r="r" b="b"/>
              <a:pathLst>
                <a:path w="9141" h="9142" extrusionOk="0">
                  <a:moveTo>
                    <a:pt x="4570" y="1"/>
                  </a:moveTo>
                  <a:cubicBezTo>
                    <a:pt x="2043" y="1"/>
                    <a:pt x="0" y="2044"/>
                    <a:pt x="0" y="4571"/>
                  </a:cubicBezTo>
                  <a:cubicBezTo>
                    <a:pt x="0" y="7098"/>
                    <a:pt x="2043" y="9141"/>
                    <a:pt x="4570" y="9141"/>
                  </a:cubicBezTo>
                  <a:cubicBezTo>
                    <a:pt x="7097" y="9141"/>
                    <a:pt x="9141" y="7098"/>
                    <a:pt x="9141" y="4571"/>
                  </a:cubicBezTo>
                  <a:cubicBezTo>
                    <a:pt x="9141" y="2044"/>
                    <a:pt x="7097" y="1"/>
                    <a:pt x="4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2304833" y="1844981"/>
              <a:ext cx="141472" cy="141472"/>
            </a:xfrm>
            <a:custGeom>
              <a:avLst/>
              <a:gdLst/>
              <a:ahLst/>
              <a:cxnLst/>
              <a:rect l="l" t="t" r="r" b="b"/>
              <a:pathLst>
                <a:path w="3200" h="3200" extrusionOk="0">
                  <a:moveTo>
                    <a:pt x="1586" y="0"/>
                  </a:moveTo>
                  <a:cubicBezTo>
                    <a:pt x="726" y="0"/>
                    <a:pt x="0" y="699"/>
                    <a:pt x="0" y="1587"/>
                  </a:cubicBezTo>
                  <a:cubicBezTo>
                    <a:pt x="0" y="2474"/>
                    <a:pt x="726" y="3200"/>
                    <a:pt x="1586" y="3200"/>
                  </a:cubicBezTo>
                  <a:cubicBezTo>
                    <a:pt x="2474" y="3200"/>
                    <a:pt x="3199" y="2474"/>
                    <a:pt x="3199" y="1587"/>
                  </a:cubicBezTo>
                  <a:cubicBezTo>
                    <a:pt x="3199" y="699"/>
                    <a:pt x="2474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2929484" y="4421300"/>
              <a:ext cx="517080" cy="103407"/>
            </a:xfrm>
            <a:custGeom>
              <a:avLst/>
              <a:gdLst/>
              <a:ahLst/>
              <a:cxnLst/>
              <a:rect l="l" t="t" r="r" b="b"/>
              <a:pathLst>
                <a:path w="11696" h="2339" extrusionOk="0">
                  <a:moveTo>
                    <a:pt x="1" y="0"/>
                  </a:moveTo>
                  <a:lnTo>
                    <a:pt x="1" y="2339"/>
                  </a:lnTo>
                  <a:lnTo>
                    <a:pt x="11695" y="2339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2929484" y="4421300"/>
              <a:ext cx="259159" cy="103407"/>
            </a:xfrm>
            <a:custGeom>
              <a:avLst/>
              <a:gdLst/>
              <a:ahLst/>
              <a:cxnLst/>
              <a:rect l="l" t="t" r="r" b="b"/>
              <a:pathLst>
                <a:path w="5862" h="2339" extrusionOk="0">
                  <a:moveTo>
                    <a:pt x="1" y="0"/>
                  </a:moveTo>
                  <a:lnTo>
                    <a:pt x="1" y="2339"/>
                  </a:lnTo>
                  <a:lnTo>
                    <a:pt x="5861" y="2339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5"/>
            <p:cNvGrpSpPr/>
            <p:nvPr/>
          </p:nvGrpSpPr>
          <p:grpSpPr>
            <a:xfrm>
              <a:off x="921532" y="1692575"/>
              <a:ext cx="1428695" cy="3297686"/>
              <a:chOff x="3834049" y="2474500"/>
              <a:chExt cx="852901" cy="1968650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4026275" y="4279125"/>
                <a:ext cx="55800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4760" extrusionOk="0">
                    <a:moveTo>
                      <a:pt x="2231" y="1"/>
                    </a:moveTo>
                    <a:lnTo>
                      <a:pt x="0" y="861"/>
                    </a:lnTo>
                    <a:lnTo>
                      <a:pt x="323" y="4759"/>
                    </a:lnTo>
                    <a:lnTo>
                      <a:pt x="2231" y="406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4385825" y="4275100"/>
                <a:ext cx="73975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5189" extrusionOk="0">
                    <a:moveTo>
                      <a:pt x="2152" y="0"/>
                    </a:moveTo>
                    <a:lnTo>
                      <a:pt x="1" y="646"/>
                    </a:lnTo>
                    <a:lnTo>
                      <a:pt x="1291" y="5189"/>
                    </a:lnTo>
                    <a:lnTo>
                      <a:pt x="2958" y="4140"/>
                    </a:lnTo>
                    <a:lnTo>
                      <a:pt x="2152" y="0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3925450" y="3171850"/>
                <a:ext cx="527625" cy="1144575"/>
              </a:xfrm>
              <a:custGeom>
                <a:avLst/>
                <a:gdLst/>
                <a:ahLst/>
                <a:cxnLst/>
                <a:rect l="l" t="t" r="r" b="b"/>
                <a:pathLst>
                  <a:path w="21105" h="45783" extrusionOk="0">
                    <a:moveTo>
                      <a:pt x="9825" y="1"/>
                    </a:moveTo>
                    <a:cubicBezTo>
                      <a:pt x="6965" y="1"/>
                      <a:pt x="780" y="901"/>
                      <a:pt x="780" y="901"/>
                    </a:cubicBezTo>
                    <a:cubicBezTo>
                      <a:pt x="780" y="901"/>
                      <a:pt x="0" y="3697"/>
                      <a:pt x="619" y="9342"/>
                    </a:cubicBezTo>
                    <a:cubicBezTo>
                      <a:pt x="1264" y="15015"/>
                      <a:pt x="1587" y="25930"/>
                      <a:pt x="1990" y="31253"/>
                    </a:cubicBezTo>
                    <a:cubicBezTo>
                      <a:pt x="2393" y="36576"/>
                      <a:pt x="3549" y="45690"/>
                      <a:pt x="3549" y="45690"/>
                    </a:cubicBezTo>
                    <a:cubicBezTo>
                      <a:pt x="3549" y="45690"/>
                      <a:pt x="3927" y="45783"/>
                      <a:pt x="4470" y="45783"/>
                    </a:cubicBezTo>
                    <a:cubicBezTo>
                      <a:pt x="5164" y="45783"/>
                      <a:pt x="6125" y="45631"/>
                      <a:pt x="6910" y="44937"/>
                    </a:cubicBezTo>
                    <a:cubicBezTo>
                      <a:pt x="6910" y="44937"/>
                      <a:pt x="6426" y="31737"/>
                      <a:pt x="6426" y="27570"/>
                    </a:cubicBezTo>
                    <a:cubicBezTo>
                      <a:pt x="6426" y="23376"/>
                      <a:pt x="7743" y="11144"/>
                      <a:pt x="7743" y="11144"/>
                    </a:cubicBezTo>
                    <a:cubicBezTo>
                      <a:pt x="7743" y="11144"/>
                      <a:pt x="10700" y="17542"/>
                      <a:pt x="11668" y="21091"/>
                    </a:cubicBezTo>
                    <a:cubicBezTo>
                      <a:pt x="12663" y="24613"/>
                      <a:pt x="18066" y="45367"/>
                      <a:pt x="18066" y="45367"/>
                    </a:cubicBezTo>
                    <a:cubicBezTo>
                      <a:pt x="18066" y="45367"/>
                      <a:pt x="18587" y="45455"/>
                      <a:pt x="19215" y="45455"/>
                    </a:cubicBezTo>
                    <a:cubicBezTo>
                      <a:pt x="19889" y="45455"/>
                      <a:pt x="20687" y="45354"/>
                      <a:pt x="21104" y="44937"/>
                    </a:cubicBezTo>
                    <a:cubicBezTo>
                      <a:pt x="21104" y="44937"/>
                      <a:pt x="17825" y="27650"/>
                      <a:pt x="17260" y="22838"/>
                    </a:cubicBezTo>
                    <a:cubicBezTo>
                      <a:pt x="16669" y="18053"/>
                      <a:pt x="16185" y="15499"/>
                      <a:pt x="15862" y="14020"/>
                    </a:cubicBezTo>
                    <a:cubicBezTo>
                      <a:pt x="15513" y="12542"/>
                      <a:pt x="11534" y="1062"/>
                      <a:pt x="11238" y="256"/>
                    </a:cubicBezTo>
                    <a:cubicBezTo>
                      <a:pt x="11173" y="72"/>
                      <a:pt x="10631" y="1"/>
                      <a:pt x="9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5"/>
              <p:cNvSpPr/>
              <p:nvPr/>
            </p:nvSpPr>
            <p:spPr>
              <a:xfrm>
                <a:off x="4510175" y="2712825"/>
                <a:ext cx="176775" cy="105850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4234" extrusionOk="0">
                    <a:moveTo>
                      <a:pt x="5686" y="1"/>
                    </a:moveTo>
                    <a:cubicBezTo>
                      <a:pt x="5634" y="1"/>
                      <a:pt x="5576" y="5"/>
                      <a:pt x="5512" y="13"/>
                    </a:cubicBezTo>
                    <a:cubicBezTo>
                      <a:pt x="4893" y="94"/>
                      <a:pt x="3119" y="497"/>
                      <a:pt x="3119" y="497"/>
                    </a:cubicBezTo>
                    <a:lnTo>
                      <a:pt x="3119" y="147"/>
                    </a:lnTo>
                    <a:cubicBezTo>
                      <a:pt x="3119" y="128"/>
                      <a:pt x="3064" y="112"/>
                      <a:pt x="2968" y="112"/>
                    </a:cubicBezTo>
                    <a:cubicBezTo>
                      <a:pt x="2797" y="112"/>
                      <a:pt x="2496" y="163"/>
                      <a:pt x="2151" y="336"/>
                    </a:cubicBezTo>
                    <a:cubicBezTo>
                      <a:pt x="1587" y="604"/>
                      <a:pt x="1210" y="1384"/>
                      <a:pt x="1076" y="1760"/>
                    </a:cubicBezTo>
                    <a:cubicBezTo>
                      <a:pt x="941" y="2110"/>
                      <a:pt x="1" y="2863"/>
                      <a:pt x="1" y="2863"/>
                    </a:cubicBezTo>
                    <a:lnTo>
                      <a:pt x="1049" y="4234"/>
                    </a:lnTo>
                    <a:cubicBezTo>
                      <a:pt x="1049" y="4234"/>
                      <a:pt x="1909" y="3320"/>
                      <a:pt x="2259" y="3132"/>
                    </a:cubicBezTo>
                    <a:cubicBezTo>
                      <a:pt x="2608" y="2916"/>
                      <a:pt x="3119" y="2728"/>
                      <a:pt x="3764" y="2621"/>
                    </a:cubicBezTo>
                    <a:cubicBezTo>
                      <a:pt x="4410" y="2486"/>
                      <a:pt x="5431" y="2110"/>
                      <a:pt x="5566" y="1949"/>
                    </a:cubicBezTo>
                    <a:cubicBezTo>
                      <a:pt x="5727" y="1814"/>
                      <a:pt x="5512" y="1626"/>
                      <a:pt x="5512" y="1626"/>
                    </a:cubicBezTo>
                    <a:cubicBezTo>
                      <a:pt x="5512" y="1626"/>
                      <a:pt x="6614" y="1196"/>
                      <a:pt x="6775" y="1035"/>
                    </a:cubicBezTo>
                    <a:cubicBezTo>
                      <a:pt x="6937" y="846"/>
                      <a:pt x="6775" y="685"/>
                      <a:pt x="6775" y="685"/>
                    </a:cubicBezTo>
                    <a:cubicBezTo>
                      <a:pt x="6775" y="685"/>
                      <a:pt x="6990" y="578"/>
                      <a:pt x="7044" y="524"/>
                    </a:cubicBezTo>
                    <a:cubicBezTo>
                      <a:pt x="7071" y="470"/>
                      <a:pt x="7044" y="228"/>
                      <a:pt x="6910" y="228"/>
                    </a:cubicBezTo>
                    <a:cubicBezTo>
                      <a:pt x="6887" y="224"/>
                      <a:pt x="6855" y="223"/>
                      <a:pt x="6819" y="223"/>
                    </a:cubicBezTo>
                    <a:cubicBezTo>
                      <a:pt x="6599" y="223"/>
                      <a:pt x="6184" y="282"/>
                      <a:pt x="6184" y="282"/>
                    </a:cubicBezTo>
                    <a:cubicBezTo>
                      <a:pt x="6184" y="282"/>
                      <a:pt x="6141" y="1"/>
                      <a:pt x="5686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4608300" y="2728300"/>
                <a:ext cx="739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34" extrusionOk="0">
                    <a:moveTo>
                      <a:pt x="2878" y="0"/>
                    </a:moveTo>
                    <a:cubicBezTo>
                      <a:pt x="2868" y="0"/>
                      <a:pt x="2859" y="3"/>
                      <a:pt x="2850" y="12"/>
                    </a:cubicBezTo>
                    <a:cubicBezTo>
                      <a:pt x="2797" y="12"/>
                      <a:pt x="1291" y="469"/>
                      <a:pt x="700" y="684"/>
                    </a:cubicBezTo>
                    <a:cubicBezTo>
                      <a:pt x="108" y="899"/>
                      <a:pt x="54" y="926"/>
                      <a:pt x="54" y="926"/>
                    </a:cubicBezTo>
                    <a:cubicBezTo>
                      <a:pt x="27" y="926"/>
                      <a:pt x="1" y="953"/>
                      <a:pt x="1" y="980"/>
                    </a:cubicBezTo>
                    <a:cubicBezTo>
                      <a:pt x="1" y="1007"/>
                      <a:pt x="27" y="1034"/>
                      <a:pt x="54" y="1034"/>
                    </a:cubicBezTo>
                    <a:lnTo>
                      <a:pt x="81" y="1034"/>
                    </a:lnTo>
                    <a:cubicBezTo>
                      <a:pt x="81" y="1034"/>
                      <a:pt x="135" y="1007"/>
                      <a:pt x="726" y="792"/>
                    </a:cubicBezTo>
                    <a:cubicBezTo>
                      <a:pt x="1372" y="550"/>
                      <a:pt x="2797" y="120"/>
                      <a:pt x="2877" y="120"/>
                    </a:cubicBezTo>
                    <a:lnTo>
                      <a:pt x="2904" y="120"/>
                    </a:lnTo>
                    <a:cubicBezTo>
                      <a:pt x="2877" y="66"/>
                      <a:pt x="2850" y="66"/>
                      <a:pt x="2850" y="66"/>
                    </a:cubicBezTo>
                    <a:cubicBezTo>
                      <a:pt x="2850" y="66"/>
                      <a:pt x="2904" y="39"/>
                      <a:pt x="2958" y="12"/>
                    </a:cubicBezTo>
                    <a:cubicBezTo>
                      <a:pt x="2922" y="12"/>
                      <a:pt x="2898" y="0"/>
                      <a:pt x="2878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5"/>
              <p:cNvSpPr/>
              <p:nvPr/>
            </p:nvSpPr>
            <p:spPr>
              <a:xfrm>
                <a:off x="4603600" y="2719175"/>
                <a:ext cx="6320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808" extrusionOk="0">
                    <a:moveTo>
                      <a:pt x="2420" y="1"/>
                    </a:moveTo>
                    <a:cubicBezTo>
                      <a:pt x="2232" y="55"/>
                      <a:pt x="619" y="431"/>
                      <a:pt x="54" y="700"/>
                    </a:cubicBezTo>
                    <a:cubicBezTo>
                      <a:pt x="27" y="727"/>
                      <a:pt x="0" y="754"/>
                      <a:pt x="27" y="781"/>
                    </a:cubicBezTo>
                    <a:cubicBezTo>
                      <a:pt x="27" y="807"/>
                      <a:pt x="54" y="807"/>
                      <a:pt x="81" y="807"/>
                    </a:cubicBezTo>
                    <a:cubicBezTo>
                      <a:pt x="673" y="512"/>
                      <a:pt x="2447" y="108"/>
                      <a:pt x="2447" y="82"/>
                    </a:cubicBezTo>
                    <a:lnTo>
                      <a:pt x="2474" y="82"/>
                    </a:lnTo>
                    <a:cubicBezTo>
                      <a:pt x="2501" y="55"/>
                      <a:pt x="2501" y="55"/>
                      <a:pt x="2528" y="28"/>
                    </a:cubicBezTo>
                    <a:cubicBezTo>
                      <a:pt x="2474" y="28"/>
                      <a:pt x="2447" y="55"/>
                      <a:pt x="2447" y="55"/>
                    </a:cubicBezTo>
                    <a:cubicBezTo>
                      <a:pt x="2447" y="55"/>
                      <a:pt x="2447" y="28"/>
                      <a:pt x="2420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5"/>
              <p:cNvSpPr/>
              <p:nvPr/>
            </p:nvSpPr>
            <p:spPr>
              <a:xfrm>
                <a:off x="4618375" y="2752125"/>
                <a:ext cx="323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431" extrusionOk="0">
                    <a:moveTo>
                      <a:pt x="1157" y="0"/>
                    </a:moveTo>
                    <a:cubicBezTo>
                      <a:pt x="1103" y="0"/>
                      <a:pt x="1022" y="27"/>
                      <a:pt x="888" y="81"/>
                    </a:cubicBezTo>
                    <a:cubicBezTo>
                      <a:pt x="646" y="162"/>
                      <a:pt x="350" y="242"/>
                      <a:pt x="28" y="323"/>
                    </a:cubicBezTo>
                    <a:cubicBezTo>
                      <a:pt x="1" y="323"/>
                      <a:pt x="1" y="377"/>
                      <a:pt x="1" y="377"/>
                    </a:cubicBezTo>
                    <a:cubicBezTo>
                      <a:pt x="1" y="404"/>
                      <a:pt x="28" y="430"/>
                      <a:pt x="55" y="430"/>
                    </a:cubicBezTo>
                    <a:cubicBezTo>
                      <a:pt x="404" y="350"/>
                      <a:pt x="700" y="242"/>
                      <a:pt x="915" y="188"/>
                    </a:cubicBezTo>
                    <a:cubicBezTo>
                      <a:pt x="1022" y="135"/>
                      <a:pt x="1130" y="108"/>
                      <a:pt x="1184" y="108"/>
                    </a:cubicBezTo>
                    <a:lnTo>
                      <a:pt x="1211" y="108"/>
                    </a:lnTo>
                    <a:cubicBezTo>
                      <a:pt x="1184" y="81"/>
                      <a:pt x="1157" y="54"/>
                      <a:pt x="1157" y="54"/>
                    </a:cubicBezTo>
                    <a:cubicBezTo>
                      <a:pt x="1157" y="54"/>
                      <a:pt x="1211" y="27"/>
                      <a:pt x="1291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3834049" y="2686925"/>
                <a:ext cx="718500" cy="52725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21090" extrusionOk="0">
                    <a:moveTo>
                      <a:pt x="6210" y="1"/>
                    </a:moveTo>
                    <a:cubicBezTo>
                      <a:pt x="6210" y="1"/>
                      <a:pt x="3872" y="296"/>
                      <a:pt x="3119" y="995"/>
                    </a:cubicBezTo>
                    <a:cubicBezTo>
                      <a:pt x="2339" y="1694"/>
                      <a:pt x="1102" y="7420"/>
                      <a:pt x="645" y="10082"/>
                    </a:cubicBezTo>
                    <a:cubicBezTo>
                      <a:pt x="188" y="12744"/>
                      <a:pt x="0" y="13416"/>
                      <a:pt x="645" y="13873"/>
                    </a:cubicBezTo>
                    <a:cubicBezTo>
                      <a:pt x="1291" y="14303"/>
                      <a:pt x="3549" y="15217"/>
                      <a:pt x="3710" y="15835"/>
                    </a:cubicBezTo>
                    <a:cubicBezTo>
                      <a:pt x="3872" y="16454"/>
                      <a:pt x="3925" y="18631"/>
                      <a:pt x="3683" y="19276"/>
                    </a:cubicBezTo>
                    <a:cubicBezTo>
                      <a:pt x="3441" y="19922"/>
                      <a:pt x="3361" y="20621"/>
                      <a:pt x="3603" y="20674"/>
                    </a:cubicBezTo>
                    <a:cubicBezTo>
                      <a:pt x="3795" y="20696"/>
                      <a:pt x="5495" y="21090"/>
                      <a:pt x="7130" y="21090"/>
                    </a:cubicBezTo>
                    <a:cubicBezTo>
                      <a:pt x="7554" y="21090"/>
                      <a:pt x="7974" y="21063"/>
                      <a:pt x="8361" y="20997"/>
                    </a:cubicBezTo>
                    <a:cubicBezTo>
                      <a:pt x="9739" y="20761"/>
                      <a:pt x="11188" y="20611"/>
                      <a:pt x="12141" y="20611"/>
                    </a:cubicBezTo>
                    <a:cubicBezTo>
                      <a:pt x="12489" y="20611"/>
                      <a:pt x="12771" y="20631"/>
                      <a:pt x="12958" y="20674"/>
                    </a:cubicBezTo>
                    <a:cubicBezTo>
                      <a:pt x="13630" y="20836"/>
                      <a:pt x="15647" y="20862"/>
                      <a:pt x="15647" y="20862"/>
                    </a:cubicBezTo>
                    <a:cubicBezTo>
                      <a:pt x="15647" y="20862"/>
                      <a:pt x="15082" y="18201"/>
                      <a:pt x="15190" y="17502"/>
                    </a:cubicBezTo>
                    <a:cubicBezTo>
                      <a:pt x="15324" y="16803"/>
                      <a:pt x="15324" y="10055"/>
                      <a:pt x="15324" y="10055"/>
                    </a:cubicBezTo>
                    <a:cubicBezTo>
                      <a:pt x="15324" y="10055"/>
                      <a:pt x="17179" y="12582"/>
                      <a:pt x="17824" y="13093"/>
                    </a:cubicBezTo>
                    <a:cubicBezTo>
                      <a:pt x="17978" y="13208"/>
                      <a:pt x="18213" y="13258"/>
                      <a:pt x="18498" y="13258"/>
                    </a:cubicBezTo>
                    <a:cubicBezTo>
                      <a:pt x="19408" y="13258"/>
                      <a:pt x="20828" y="12751"/>
                      <a:pt x="21749" y="12260"/>
                    </a:cubicBezTo>
                    <a:cubicBezTo>
                      <a:pt x="22986" y="11614"/>
                      <a:pt x="28228" y="6345"/>
                      <a:pt x="28497" y="6076"/>
                    </a:cubicBezTo>
                    <a:cubicBezTo>
                      <a:pt x="28739" y="5781"/>
                      <a:pt x="27503" y="3899"/>
                      <a:pt x="27046" y="3603"/>
                    </a:cubicBezTo>
                    <a:cubicBezTo>
                      <a:pt x="27046" y="3603"/>
                      <a:pt x="23443" y="6937"/>
                      <a:pt x="21642" y="8361"/>
                    </a:cubicBezTo>
                    <a:cubicBezTo>
                      <a:pt x="19841" y="9786"/>
                      <a:pt x="19410" y="10001"/>
                      <a:pt x="19410" y="10001"/>
                    </a:cubicBezTo>
                    <a:cubicBezTo>
                      <a:pt x="19410" y="10001"/>
                      <a:pt x="17959" y="7501"/>
                      <a:pt x="16883" y="5915"/>
                    </a:cubicBezTo>
                    <a:cubicBezTo>
                      <a:pt x="15539" y="3926"/>
                      <a:pt x="14975" y="2796"/>
                      <a:pt x="14356" y="2259"/>
                    </a:cubicBezTo>
                    <a:cubicBezTo>
                      <a:pt x="13765" y="1721"/>
                      <a:pt x="11668" y="565"/>
                      <a:pt x="10673" y="458"/>
                    </a:cubicBezTo>
                    <a:cubicBezTo>
                      <a:pt x="9705" y="323"/>
                      <a:pt x="6210" y="1"/>
                      <a:pt x="6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5"/>
              <p:cNvSpPr/>
              <p:nvPr/>
            </p:nvSpPr>
            <p:spPr>
              <a:xfrm>
                <a:off x="3989300" y="2641900"/>
                <a:ext cx="121000" cy="129075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163" extrusionOk="0">
                    <a:moveTo>
                      <a:pt x="995" y="0"/>
                    </a:moveTo>
                    <a:cubicBezTo>
                      <a:pt x="995" y="0"/>
                      <a:pt x="995" y="1479"/>
                      <a:pt x="726" y="1667"/>
                    </a:cubicBezTo>
                    <a:cubicBezTo>
                      <a:pt x="573" y="1790"/>
                      <a:pt x="358" y="1816"/>
                      <a:pt x="201" y="1816"/>
                    </a:cubicBezTo>
                    <a:cubicBezTo>
                      <a:pt x="84" y="1816"/>
                      <a:pt x="0" y="1802"/>
                      <a:pt x="0" y="1802"/>
                    </a:cubicBezTo>
                    <a:lnTo>
                      <a:pt x="0" y="1802"/>
                    </a:lnTo>
                    <a:cubicBezTo>
                      <a:pt x="0" y="1802"/>
                      <a:pt x="1183" y="5162"/>
                      <a:pt x="2608" y="5162"/>
                    </a:cubicBezTo>
                    <a:cubicBezTo>
                      <a:pt x="3872" y="5162"/>
                      <a:pt x="4840" y="2339"/>
                      <a:pt x="4840" y="2339"/>
                    </a:cubicBezTo>
                    <a:cubicBezTo>
                      <a:pt x="4840" y="2339"/>
                      <a:pt x="4436" y="2097"/>
                      <a:pt x="4248" y="1613"/>
                    </a:cubicBezTo>
                    <a:cubicBezTo>
                      <a:pt x="4060" y="1156"/>
                      <a:pt x="4087" y="188"/>
                      <a:pt x="4087" y="188"/>
                    </a:cubicBezTo>
                    <a:lnTo>
                      <a:pt x="995" y="0"/>
                    </a:ln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5"/>
              <p:cNvSpPr/>
              <p:nvPr/>
            </p:nvSpPr>
            <p:spPr>
              <a:xfrm>
                <a:off x="3955025" y="2474500"/>
                <a:ext cx="18150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6190" extrusionOk="0">
                    <a:moveTo>
                      <a:pt x="4037" y="1"/>
                    </a:moveTo>
                    <a:cubicBezTo>
                      <a:pt x="3602" y="1"/>
                      <a:pt x="3236" y="329"/>
                      <a:pt x="2796" y="432"/>
                    </a:cubicBezTo>
                    <a:cubicBezTo>
                      <a:pt x="2635" y="468"/>
                      <a:pt x="2462" y="471"/>
                      <a:pt x="2287" y="471"/>
                    </a:cubicBezTo>
                    <a:cubicBezTo>
                      <a:pt x="2253" y="471"/>
                      <a:pt x="2218" y="471"/>
                      <a:pt x="2183" y="471"/>
                    </a:cubicBezTo>
                    <a:cubicBezTo>
                      <a:pt x="1869" y="471"/>
                      <a:pt x="1560" y="481"/>
                      <a:pt x="1318" y="674"/>
                    </a:cubicBezTo>
                    <a:cubicBezTo>
                      <a:pt x="1049" y="889"/>
                      <a:pt x="941" y="1239"/>
                      <a:pt x="753" y="1535"/>
                    </a:cubicBezTo>
                    <a:cubicBezTo>
                      <a:pt x="511" y="1884"/>
                      <a:pt x="108" y="2153"/>
                      <a:pt x="54" y="2556"/>
                    </a:cubicBezTo>
                    <a:cubicBezTo>
                      <a:pt x="0" y="2933"/>
                      <a:pt x="269" y="3255"/>
                      <a:pt x="296" y="3605"/>
                    </a:cubicBezTo>
                    <a:cubicBezTo>
                      <a:pt x="323" y="3954"/>
                      <a:pt x="162" y="4304"/>
                      <a:pt x="296" y="4599"/>
                    </a:cubicBezTo>
                    <a:cubicBezTo>
                      <a:pt x="404" y="4868"/>
                      <a:pt x="699" y="5003"/>
                      <a:pt x="888" y="5245"/>
                    </a:cubicBezTo>
                    <a:cubicBezTo>
                      <a:pt x="995" y="5352"/>
                      <a:pt x="1049" y="5513"/>
                      <a:pt x="1129" y="5648"/>
                    </a:cubicBezTo>
                    <a:cubicBezTo>
                      <a:pt x="1371" y="5970"/>
                      <a:pt x="1802" y="6159"/>
                      <a:pt x="2205" y="6186"/>
                    </a:cubicBezTo>
                    <a:cubicBezTo>
                      <a:pt x="2249" y="6188"/>
                      <a:pt x="2293" y="6190"/>
                      <a:pt x="2337" y="6190"/>
                    </a:cubicBezTo>
                    <a:cubicBezTo>
                      <a:pt x="2718" y="6190"/>
                      <a:pt x="3080" y="6088"/>
                      <a:pt x="3441" y="5944"/>
                    </a:cubicBezTo>
                    <a:cubicBezTo>
                      <a:pt x="3764" y="5809"/>
                      <a:pt x="4087" y="5648"/>
                      <a:pt x="4409" y="5460"/>
                    </a:cubicBezTo>
                    <a:cubicBezTo>
                      <a:pt x="4705" y="5298"/>
                      <a:pt x="4974" y="5083"/>
                      <a:pt x="5296" y="5003"/>
                    </a:cubicBezTo>
                    <a:cubicBezTo>
                      <a:pt x="5397" y="4967"/>
                      <a:pt x="5491" y="4954"/>
                      <a:pt x="5579" y="4954"/>
                    </a:cubicBezTo>
                    <a:cubicBezTo>
                      <a:pt x="5798" y="4954"/>
                      <a:pt x="5989" y="5032"/>
                      <a:pt x="6199" y="5032"/>
                    </a:cubicBezTo>
                    <a:cubicBezTo>
                      <a:pt x="6220" y="5032"/>
                      <a:pt x="6242" y="5031"/>
                      <a:pt x="6264" y="5029"/>
                    </a:cubicBezTo>
                    <a:cubicBezTo>
                      <a:pt x="6587" y="5003"/>
                      <a:pt x="6775" y="4519"/>
                      <a:pt x="6910" y="4277"/>
                    </a:cubicBezTo>
                    <a:cubicBezTo>
                      <a:pt x="7098" y="3873"/>
                      <a:pt x="7259" y="3443"/>
                      <a:pt x="7125" y="3040"/>
                    </a:cubicBezTo>
                    <a:cubicBezTo>
                      <a:pt x="7044" y="2744"/>
                      <a:pt x="6856" y="2529"/>
                      <a:pt x="6775" y="2234"/>
                    </a:cubicBezTo>
                    <a:cubicBezTo>
                      <a:pt x="6748" y="2099"/>
                      <a:pt x="6721" y="1938"/>
                      <a:pt x="6694" y="1777"/>
                    </a:cubicBezTo>
                    <a:cubicBezTo>
                      <a:pt x="6614" y="1293"/>
                      <a:pt x="6237" y="862"/>
                      <a:pt x="5780" y="701"/>
                    </a:cubicBezTo>
                    <a:cubicBezTo>
                      <a:pt x="5592" y="621"/>
                      <a:pt x="5404" y="594"/>
                      <a:pt x="5243" y="513"/>
                    </a:cubicBezTo>
                    <a:cubicBezTo>
                      <a:pt x="4839" y="379"/>
                      <a:pt x="4517" y="29"/>
                      <a:pt x="4087" y="2"/>
                    </a:cubicBezTo>
                    <a:cubicBezTo>
                      <a:pt x="4070" y="1"/>
                      <a:pt x="4053" y="1"/>
                      <a:pt x="4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5"/>
              <p:cNvSpPr/>
              <p:nvPr/>
            </p:nvSpPr>
            <p:spPr>
              <a:xfrm>
                <a:off x="3973175" y="2565275"/>
                <a:ext cx="2422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777" extrusionOk="0">
                    <a:moveTo>
                      <a:pt x="215" y="1"/>
                    </a:moveTo>
                    <a:cubicBezTo>
                      <a:pt x="188" y="1"/>
                      <a:pt x="135" y="1"/>
                      <a:pt x="108" y="27"/>
                    </a:cubicBezTo>
                    <a:cubicBezTo>
                      <a:pt x="27" y="108"/>
                      <a:pt x="27" y="189"/>
                      <a:pt x="27" y="296"/>
                    </a:cubicBezTo>
                    <a:cubicBezTo>
                      <a:pt x="0" y="592"/>
                      <a:pt x="0" y="941"/>
                      <a:pt x="135" y="1237"/>
                    </a:cubicBezTo>
                    <a:cubicBezTo>
                      <a:pt x="237" y="1519"/>
                      <a:pt x="486" y="1777"/>
                      <a:pt x="789" y="1777"/>
                    </a:cubicBezTo>
                    <a:cubicBezTo>
                      <a:pt x="804" y="1777"/>
                      <a:pt x="819" y="1776"/>
                      <a:pt x="834" y="1775"/>
                    </a:cubicBezTo>
                    <a:lnTo>
                      <a:pt x="887" y="1775"/>
                    </a:lnTo>
                    <a:cubicBezTo>
                      <a:pt x="914" y="1748"/>
                      <a:pt x="914" y="1721"/>
                      <a:pt x="914" y="1694"/>
                    </a:cubicBezTo>
                    <a:cubicBezTo>
                      <a:pt x="968" y="1425"/>
                      <a:pt x="941" y="1130"/>
                      <a:pt x="914" y="861"/>
                    </a:cubicBezTo>
                    <a:cubicBezTo>
                      <a:pt x="860" y="592"/>
                      <a:pt x="780" y="484"/>
                      <a:pt x="592" y="269"/>
                    </a:cubicBezTo>
                    <a:cubicBezTo>
                      <a:pt x="511" y="135"/>
                      <a:pt x="377" y="1"/>
                      <a:pt x="215" y="1"/>
                    </a:cubicBez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5"/>
              <p:cNvSpPr/>
              <p:nvPr/>
            </p:nvSpPr>
            <p:spPr>
              <a:xfrm>
                <a:off x="3989300" y="2560425"/>
                <a:ext cx="130400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597" extrusionOk="0">
                    <a:moveTo>
                      <a:pt x="1697" y="1"/>
                    </a:moveTo>
                    <a:cubicBezTo>
                      <a:pt x="1550" y="1"/>
                      <a:pt x="1405" y="23"/>
                      <a:pt x="1264" y="87"/>
                    </a:cubicBezTo>
                    <a:cubicBezTo>
                      <a:pt x="1009" y="203"/>
                      <a:pt x="755" y="458"/>
                      <a:pt x="483" y="458"/>
                    </a:cubicBezTo>
                    <a:cubicBezTo>
                      <a:pt x="439" y="458"/>
                      <a:pt x="395" y="451"/>
                      <a:pt x="350" y="436"/>
                    </a:cubicBezTo>
                    <a:cubicBezTo>
                      <a:pt x="242" y="410"/>
                      <a:pt x="108" y="329"/>
                      <a:pt x="0" y="248"/>
                    </a:cubicBezTo>
                    <a:lnTo>
                      <a:pt x="0" y="248"/>
                    </a:lnTo>
                    <a:cubicBezTo>
                      <a:pt x="0" y="249"/>
                      <a:pt x="0" y="1996"/>
                      <a:pt x="296" y="2641"/>
                    </a:cubicBezTo>
                    <a:cubicBezTo>
                      <a:pt x="565" y="3259"/>
                      <a:pt x="1640" y="4308"/>
                      <a:pt x="2420" y="4550"/>
                    </a:cubicBezTo>
                    <a:cubicBezTo>
                      <a:pt x="2535" y="4581"/>
                      <a:pt x="2653" y="4597"/>
                      <a:pt x="2772" y="4597"/>
                    </a:cubicBezTo>
                    <a:cubicBezTo>
                      <a:pt x="3458" y="4597"/>
                      <a:pt x="4169" y="4084"/>
                      <a:pt x="4490" y="3259"/>
                    </a:cubicBezTo>
                    <a:cubicBezTo>
                      <a:pt x="4678" y="2722"/>
                      <a:pt x="5216" y="813"/>
                      <a:pt x="5216" y="813"/>
                    </a:cubicBezTo>
                    <a:cubicBezTo>
                      <a:pt x="4810" y="433"/>
                      <a:pt x="4285" y="29"/>
                      <a:pt x="3731" y="29"/>
                    </a:cubicBezTo>
                    <a:cubicBezTo>
                      <a:pt x="3697" y="29"/>
                      <a:pt x="3664" y="30"/>
                      <a:pt x="3630" y="33"/>
                    </a:cubicBezTo>
                    <a:cubicBezTo>
                      <a:pt x="3415" y="60"/>
                      <a:pt x="3173" y="114"/>
                      <a:pt x="2958" y="141"/>
                    </a:cubicBezTo>
                    <a:cubicBezTo>
                      <a:pt x="2916" y="145"/>
                      <a:pt x="2875" y="146"/>
                      <a:pt x="2833" y="146"/>
                    </a:cubicBezTo>
                    <a:cubicBezTo>
                      <a:pt x="2456" y="146"/>
                      <a:pt x="2069" y="1"/>
                      <a:pt x="1697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5"/>
              <p:cNvSpPr/>
              <p:nvPr/>
            </p:nvSpPr>
            <p:spPr>
              <a:xfrm>
                <a:off x="4176150" y="2965175"/>
                <a:ext cx="28027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6883" extrusionOk="0">
                    <a:moveTo>
                      <a:pt x="1775" y="0"/>
                    </a:moveTo>
                    <a:cubicBezTo>
                      <a:pt x="1559" y="0"/>
                      <a:pt x="1398" y="135"/>
                      <a:pt x="1344" y="350"/>
                    </a:cubicBezTo>
                    <a:lnTo>
                      <a:pt x="54" y="6372"/>
                    </a:lnTo>
                    <a:cubicBezTo>
                      <a:pt x="0" y="6641"/>
                      <a:pt x="215" y="6883"/>
                      <a:pt x="484" y="6883"/>
                    </a:cubicBezTo>
                    <a:lnTo>
                      <a:pt x="9436" y="6883"/>
                    </a:lnTo>
                    <a:cubicBezTo>
                      <a:pt x="9652" y="6883"/>
                      <a:pt x="9813" y="6748"/>
                      <a:pt x="9867" y="6533"/>
                    </a:cubicBezTo>
                    <a:lnTo>
                      <a:pt x="11157" y="511"/>
                    </a:lnTo>
                    <a:cubicBezTo>
                      <a:pt x="11211" y="242"/>
                      <a:pt x="10996" y="0"/>
                      <a:pt x="107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5"/>
              <p:cNvSpPr/>
              <p:nvPr/>
            </p:nvSpPr>
            <p:spPr>
              <a:xfrm>
                <a:off x="4294425" y="3024825"/>
                <a:ext cx="5582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452" extrusionOk="0">
                    <a:moveTo>
                      <a:pt x="1232" y="0"/>
                    </a:moveTo>
                    <a:cubicBezTo>
                      <a:pt x="788" y="0"/>
                      <a:pt x="350" y="395"/>
                      <a:pt x="189" y="948"/>
                    </a:cubicBezTo>
                    <a:cubicBezTo>
                      <a:pt x="1" y="1620"/>
                      <a:pt x="270" y="2265"/>
                      <a:pt x="780" y="2427"/>
                    </a:cubicBezTo>
                    <a:cubicBezTo>
                      <a:pt x="844" y="2443"/>
                      <a:pt x="908" y="2451"/>
                      <a:pt x="972" y="2451"/>
                    </a:cubicBezTo>
                    <a:cubicBezTo>
                      <a:pt x="1425" y="2451"/>
                      <a:pt x="1879" y="2051"/>
                      <a:pt x="2044" y="1486"/>
                    </a:cubicBezTo>
                    <a:cubicBezTo>
                      <a:pt x="2232" y="814"/>
                      <a:pt x="1963" y="168"/>
                      <a:pt x="1453" y="34"/>
                    </a:cubicBezTo>
                    <a:cubicBezTo>
                      <a:pt x="1380" y="11"/>
                      <a:pt x="1305" y="0"/>
                      <a:pt x="12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4383825" y="2981975"/>
                <a:ext cx="161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673" extrusionOk="0">
                    <a:moveTo>
                      <a:pt x="323" y="1"/>
                    </a:moveTo>
                    <a:cubicBezTo>
                      <a:pt x="135" y="1"/>
                      <a:pt x="0" y="162"/>
                      <a:pt x="0" y="350"/>
                    </a:cubicBezTo>
                    <a:cubicBezTo>
                      <a:pt x="0" y="511"/>
                      <a:pt x="135" y="673"/>
                      <a:pt x="323" y="673"/>
                    </a:cubicBezTo>
                    <a:cubicBezTo>
                      <a:pt x="484" y="673"/>
                      <a:pt x="646" y="511"/>
                      <a:pt x="646" y="350"/>
                    </a:cubicBezTo>
                    <a:cubicBezTo>
                      <a:pt x="646" y="162"/>
                      <a:pt x="484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4407350" y="2981975"/>
                <a:ext cx="161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673" extrusionOk="0">
                    <a:moveTo>
                      <a:pt x="323" y="1"/>
                    </a:moveTo>
                    <a:cubicBezTo>
                      <a:pt x="162" y="1"/>
                      <a:pt x="0" y="162"/>
                      <a:pt x="0" y="350"/>
                    </a:cubicBezTo>
                    <a:cubicBezTo>
                      <a:pt x="0" y="511"/>
                      <a:pt x="162" y="673"/>
                      <a:pt x="323" y="673"/>
                    </a:cubicBezTo>
                    <a:cubicBezTo>
                      <a:pt x="511" y="673"/>
                      <a:pt x="645" y="511"/>
                      <a:pt x="645" y="350"/>
                    </a:cubicBezTo>
                    <a:cubicBezTo>
                      <a:pt x="645" y="162"/>
                      <a:pt x="511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4129775" y="3032725"/>
                <a:ext cx="1538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104" extrusionOk="0">
                    <a:moveTo>
                      <a:pt x="2440" y="0"/>
                    </a:moveTo>
                    <a:cubicBezTo>
                      <a:pt x="2291" y="0"/>
                      <a:pt x="2073" y="34"/>
                      <a:pt x="1882" y="148"/>
                    </a:cubicBezTo>
                    <a:cubicBezTo>
                      <a:pt x="1640" y="309"/>
                      <a:pt x="1264" y="793"/>
                      <a:pt x="914" y="982"/>
                    </a:cubicBezTo>
                    <a:cubicBezTo>
                      <a:pt x="565" y="1197"/>
                      <a:pt x="242" y="1250"/>
                      <a:pt x="242" y="1250"/>
                    </a:cubicBezTo>
                    <a:lnTo>
                      <a:pt x="0" y="3052"/>
                    </a:lnTo>
                    <a:cubicBezTo>
                      <a:pt x="0" y="3052"/>
                      <a:pt x="394" y="2992"/>
                      <a:pt x="817" y="2992"/>
                    </a:cubicBezTo>
                    <a:cubicBezTo>
                      <a:pt x="1028" y="2992"/>
                      <a:pt x="1246" y="3007"/>
                      <a:pt x="1425" y="3052"/>
                    </a:cubicBezTo>
                    <a:cubicBezTo>
                      <a:pt x="1567" y="3087"/>
                      <a:pt x="1763" y="3104"/>
                      <a:pt x="1985" y="3104"/>
                    </a:cubicBezTo>
                    <a:cubicBezTo>
                      <a:pt x="2604" y="3104"/>
                      <a:pt x="3422" y="2974"/>
                      <a:pt x="3818" y="2756"/>
                    </a:cubicBezTo>
                    <a:cubicBezTo>
                      <a:pt x="4355" y="2487"/>
                      <a:pt x="4490" y="2406"/>
                      <a:pt x="4409" y="2299"/>
                    </a:cubicBezTo>
                    <a:cubicBezTo>
                      <a:pt x="4302" y="2218"/>
                      <a:pt x="4140" y="2191"/>
                      <a:pt x="4140" y="2191"/>
                    </a:cubicBezTo>
                    <a:cubicBezTo>
                      <a:pt x="4140" y="2191"/>
                      <a:pt x="5431" y="1976"/>
                      <a:pt x="5404" y="1681"/>
                    </a:cubicBezTo>
                    <a:cubicBezTo>
                      <a:pt x="5374" y="1498"/>
                      <a:pt x="5343" y="1445"/>
                      <a:pt x="5322" y="1433"/>
                    </a:cubicBezTo>
                    <a:lnTo>
                      <a:pt x="5322" y="1433"/>
                    </a:lnTo>
                    <a:cubicBezTo>
                      <a:pt x="5466" y="1400"/>
                      <a:pt x="6154" y="1234"/>
                      <a:pt x="6130" y="1089"/>
                    </a:cubicBezTo>
                    <a:cubicBezTo>
                      <a:pt x="6106" y="949"/>
                      <a:pt x="6063" y="810"/>
                      <a:pt x="5999" y="810"/>
                    </a:cubicBezTo>
                    <a:cubicBezTo>
                      <a:pt x="5990" y="810"/>
                      <a:pt x="5979" y="813"/>
                      <a:pt x="5968" y="820"/>
                    </a:cubicBezTo>
                    <a:cubicBezTo>
                      <a:pt x="5861" y="847"/>
                      <a:pt x="3979" y="982"/>
                      <a:pt x="3979" y="982"/>
                    </a:cubicBezTo>
                    <a:cubicBezTo>
                      <a:pt x="3979" y="982"/>
                      <a:pt x="5404" y="605"/>
                      <a:pt x="5565" y="417"/>
                    </a:cubicBezTo>
                    <a:cubicBezTo>
                      <a:pt x="5565" y="417"/>
                      <a:pt x="5861" y="121"/>
                      <a:pt x="5619" y="41"/>
                    </a:cubicBezTo>
                    <a:cubicBezTo>
                      <a:pt x="5561" y="19"/>
                      <a:pt x="5498" y="9"/>
                      <a:pt x="5428" y="9"/>
                    </a:cubicBezTo>
                    <a:cubicBezTo>
                      <a:pt x="5238" y="9"/>
                      <a:pt x="5000" y="84"/>
                      <a:pt x="4705" y="202"/>
                    </a:cubicBezTo>
                    <a:cubicBezTo>
                      <a:pt x="4329" y="363"/>
                      <a:pt x="2527" y="605"/>
                      <a:pt x="2527" y="605"/>
                    </a:cubicBezTo>
                    <a:cubicBezTo>
                      <a:pt x="2527" y="605"/>
                      <a:pt x="2689" y="14"/>
                      <a:pt x="2581" y="14"/>
                    </a:cubicBezTo>
                    <a:cubicBezTo>
                      <a:pt x="2550" y="6"/>
                      <a:pt x="2501" y="0"/>
                      <a:pt x="2440" y="0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4201675" y="3067325"/>
                <a:ext cx="625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78" extrusionOk="0">
                    <a:moveTo>
                      <a:pt x="2393" y="1"/>
                    </a:moveTo>
                    <a:cubicBezTo>
                      <a:pt x="2393" y="1"/>
                      <a:pt x="807" y="216"/>
                      <a:pt x="55" y="297"/>
                    </a:cubicBezTo>
                    <a:cubicBezTo>
                      <a:pt x="28" y="297"/>
                      <a:pt x="1" y="323"/>
                      <a:pt x="1" y="350"/>
                    </a:cubicBezTo>
                    <a:cubicBezTo>
                      <a:pt x="1" y="377"/>
                      <a:pt x="28" y="377"/>
                      <a:pt x="55" y="377"/>
                    </a:cubicBezTo>
                    <a:cubicBezTo>
                      <a:pt x="780" y="323"/>
                      <a:pt x="2259" y="135"/>
                      <a:pt x="2393" y="108"/>
                    </a:cubicBezTo>
                    <a:lnTo>
                      <a:pt x="2474" y="135"/>
                    </a:lnTo>
                    <a:cubicBezTo>
                      <a:pt x="2474" y="81"/>
                      <a:pt x="2447" y="55"/>
                      <a:pt x="2447" y="55"/>
                    </a:cubicBezTo>
                    <a:cubicBezTo>
                      <a:pt x="2447" y="28"/>
                      <a:pt x="2474" y="28"/>
                      <a:pt x="2501" y="28"/>
                    </a:cubicBezTo>
                    <a:lnTo>
                      <a:pt x="2420" y="1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4205050" y="3051200"/>
                <a:ext cx="437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24" extrusionOk="0">
                    <a:moveTo>
                      <a:pt x="1210" y="216"/>
                    </a:moveTo>
                    <a:lnTo>
                      <a:pt x="1198" y="217"/>
                    </a:lnTo>
                    <a:lnTo>
                      <a:pt x="1198" y="217"/>
                    </a:lnTo>
                    <a:cubicBezTo>
                      <a:pt x="1219" y="216"/>
                      <a:pt x="1241" y="216"/>
                      <a:pt x="1264" y="216"/>
                    </a:cubicBezTo>
                    <a:close/>
                    <a:moveTo>
                      <a:pt x="1198" y="217"/>
                    </a:moveTo>
                    <a:cubicBezTo>
                      <a:pt x="1113" y="220"/>
                      <a:pt x="1050" y="228"/>
                      <a:pt x="1011" y="234"/>
                    </a:cubicBezTo>
                    <a:lnTo>
                      <a:pt x="1011" y="234"/>
                    </a:lnTo>
                    <a:lnTo>
                      <a:pt x="1198" y="217"/>
                    </a:lnTo>
                    <a:close/>
                    <a:moveTo>
                      <a:pt x="1011" y="234"/>
                    </a:move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977" y="240"/>
                      <a:pt x="968" y="243"/>
                      <a:pt x="968" y="243"/>
                    </a:cubicBezTo>
                    <a:cubicBezTo>
                      <a:pt x="968" y="243"/>
                      <a:pt x="983" y="239"/>
                      <a:pt x="1011" y="234"/>
                    </a:cubicBezTo>
                    <a:close/>
                    <a:moveTo>
                      <a:pt x="1748" y="1"/>
                    </a:moveTo>
                    <a:lnTo>
                      <a:pt x="1183" y="108"/>
                    </a:lnTo>
                    <a:lnTo>
                      <a:pt x="54" y="216"/>
                    </a:lnTo>
                    <a:cubicBezTo>
                      <a:pt x="27" y="216"/>
                      <a:pt x="0" y="243"/>
                      <a:pt x="0" y="269"/>
                    </a:cubicBezTo>
                    <a:cubicBezTo>
                      <a:pt x="0" y="296"/>
                      <a:pt x="27" y="323"/>
                      <a:pt x="54" y="323"/>
                    </a:cubicBez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1086" y="211"/>
                      <a:pt x="1426" y="115"/>
                      <a:pt x="1748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4201675" y="3086825"/>
                <a:ext cx="383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89" extrusionOk="0">
                    <a:moveTo>
                      <a:pt x="1211" y="0"/>
                    </a:moveTo>
                    <a:cubicBezTo>
                      <a:pt x="1184" y="0"/>
                      <a:pt x="431" y="81"/>
                      <a:pt x="55" y="81"/>
                    </a:cubicBezTo>
                    <a:cubicBezTo>
                      <a:pt x="28" y="81"/>
                      <a:pt x="1" y="108"/>
                      <a:pt x="1" y="135"/>
                    </a:cubicBezTo>
                    <a:cubicBezTo>
                      <a:pt x="1" y="162"/>
                      <a:pt x="28" y="189"/>
                      <a:pt x="55" y="189"/>
                    </a:cubicBezTo>
                    <a:cubicBezTo>
                      <a:pt x="404" y="189"/>
                      <a:pt x="1130" y="108"/>
                      <a:pt x="1211" y="108"/>
                    </a:cubicBezTo>
                    <a:lnTo>
                      <a:pt x="1533" y="162"/>
                    </a:lnTo>
                    <a:cubicBezTo>
                      <a:pt x="1533" y="162"/>
                      <a:pt x="1533" y="162"/>
                      <a:pt x="1533" y="135"/>
                    </a:cubicBezTo>
                    <a:cubicBezTo>
                      <a:pt x="1426" y="54"/>
                      <a:pt x="1264" y="27"/>
                      <a:pt x="1264" y="27"/>
                    </a:cubicBezTo>
                    <a:lnTo>
                      <a:pt x="1291" y="2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5"/>
              <p:cNvSpPr/>
              <p:nvPr/>
            </p:nvSpPr>
            <p:spPr>
              <a:xfrm>
                <a:off x="4015500" y="4366500"/>
                <a:ext cx="246025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066" extrusionOk="0">
                    <a:moveTo>
                      <a:pt x="2605" y="0"/>
                    </a:moveTo>
                    <a:cubicBezTo>
                      <a:pt x="2496" y="0"/>
                      <a:pt x="2402" y="48"/>
                      <a:pt x="2259" y="135"/>
                    </a:cubicBezTo>
                    <a:cubicBezTo>
                      <a:pt x="1870" y="340"/>
                      <a:pt x="1637" y="513"/>
                      <a:pt x="1370" y="513"/>
                    </a:cubicBezTo>
                    <a:cubicBezTo>
                      <a:pt x="1286" y="513"/>
                      <a:pt x="1199" y="496"/>
                      <a:pt x="1103" y="458"/>
                    </a:cubicBezTo>
                    <a:cubicBezTo>
                      <a:pt x="969" y="404"/>
                      <a:pt x="864" y="377"/>
                      <a:pt x="782" y="377"/>
                    </a:cubicBezTo>
                    <a:cubicBezTo>
                      <a:pt x="616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98" y="3065"/>
                    </a:lnTo>
                    <a:cubicBezTo>
                      <a:pt x="9598" y="3065"/>
                      <a:pt x="9840" y="2501"/>
                      <a:pt x="9598" y="2205"/>
                    </a:cubicBezTo>
                    <a:cubicBezTo>
                      <a:pt x="9357" y="1936"/>
                      <a:pt x="6346" y="1802"/>
                      <a:pt x="4517" y="915"/>
                    </a:cubicBezTo>
                    <a:cubicBezTo>
                      <a:pt x="3210" y="270"/>
                      <a:pt x="2864" y="0"/>
                      <a:pt x="26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5"/>
              <p:cNvSpPr/>
              <p:nvPr/>
            </p:nvSpPr>
            <p:spPr>
              <a:xfrm>
                <a:off x="4391875" y="4366500"/>
                <a:ext cx="246025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066" extrusionOk="0">
                    <a:moveTo>
                      <a:pt x="2595" y="0"/>
                    </a:moveTo>
                    <a:cubicBezTo>
                      <a:pt x="2482" y="0"/>
                      <a:pt x="2383" y="48"/>
                      <a:pt x="2232" y="135"/>
                    </a:cubicBezTo>
                    <a:cubicBezTo>
                      <a:pt x="1864" y="340"/>
                      <a:pt x="1636" y="513"/>
                      <a:pt x="1370" y="513"/>
                    </a:cubicBezTo>
                    <a:cubicBezTo>
                      <a:pt x="1287" y="513"/>
                      <a:pt x="1199" y="496"/>
                      <a:pt x="1103" y="458"/>
                    </a:cubicBezTo>
                    <a:cubicBezTo>
                      <a:pt x="960" y="404"/>
                      <a:pt x="852" y="377"/>
                      <a:pt x="770" y="377"/>
                    </a:cubicBezTo>
                    <a:cubicBezTo>
                      <a:pt x="604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72" y="3065"/>
                    </a:lnTo>
                    <a:cubicBezTo>
                      <a:pt x="9572" y="3065"/>
                      <a:pt x="9840" y="2501"/>
                      <a:pt x="9572" y="2205"/>
                    </a:cubicBezTo>
                    <a:cubicBezTo>
                      <a:pt x="9330" y="1936"/>
                      <a:pt x="6346" y="1802"/>
                      <a:pt x="4491" y="915"/>
                    </a:cubicBezTo>
                    <a:cubicBezTo>
                      <a:pt x="3202" y="270"/>
                      <a:pt x="2862" y="0"/>
                      <a:pt x="2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4391875" y="4426325"/>
                <a:ext cx="24332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9733" h="673" extrusionOk="0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72" y="672"/>
                    </a:lnTo>
                    <a:cubicBezTo>
                      <a:pt x="9572" y="672"/>
                      <a:pt x="9733" y="296"/>
                      <a:pt x="9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4015500" y="4426325"/>
                <a:ext cx="2440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673" extrusionOk="0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98" y="672"/>
                    </a:lnTo>
                    <a:cubicBezTo>
                      <a:pt x="9598" y="672"/>
                      <a:pt x="9760" y="296"/>
                      <a:pt x="9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6" name="Google Shape;1046;p45"/>
          <p:cNvGrpSpPr/>
          <p:nvPr/>
        </p:nvGrpSpPr>
        <p:grpSpPr>
          <a:xfrm>
            <a:off x="4617117" y="3494650"/>
            <a:ext cx="1379211" cy="1649045"/>
            <a:chOff x="6306375" y="4683350"/>
            <a:chExt cx="401950" cy="480575"/>
          </a:xfrm>
        </p:grpSpPr>
        <p:sp>
          <p:nvSpPr>
            <p:cNvPr id="1047" name="Google Shape;1047;p45"/>
            <p:cNvSpPr/>
            <p:nvPr/>
          </p:nvSpPr>
          <p:spPr>
            <a:xfrm>
              <a:off x="6465000" y="4924625"/>
              <a:ext cx="243325" cy="239300"/>
            </a:xfrm>
            <a:custGeom>
              <a:avLst/>
              <a:gdLst/>
              <a:ahLst/>
              <a:cxnLst/>
              <a:rect l="l" t="t" r="r" b="b"/>
              <a:pathLst>
                <a:path w="9733" h="9572" extrusionOk="0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6306375" y="4683350"/>
              <a:ext cx="258800" cy="480575"/>
            </a:xfrm>
            <a:custGeom>
              <a:avLst/>
              <a:gdLst/>
              <a:ahLst/>
              <a:cxnLst/>
              <a:rect l="l" t="t" r="r" b="b"/>
              <a:pathLst>
                <a:path w="10352" h="19223" extrusionOk="0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415275" y="4811525"/>
              <a:ext cx="25550" cy="325500"/>
            </a:xfrm>
            <a:custGeom>
              <a:avLst/>
              <a:gdLst/>
              <a:ahLst/>
              <a:cxnLst/>
              <a:rect l="l" t="t" r="r" b="b"/>
              <a:pathLst>
                <a:path w="1022" h="13020" extrusionOk="0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6545650" y="4970950"/>
              <a:ext cx="114275" cy="166075"/>
            </a:xfrm>
            <a:custGeom>
              <a:avLst/>
              <a:gdLst/>
              <a:ahLst/>
              <a:cxnLst/>
              <a:rect l="l" t="t" r="r" b="b"/>
              <a:pathLst>
                <a:path w="4571" h="6643" extrusionOk="0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201;p49"/>
          <p:cNvSpPr txBox="1">
            <a:spLocks/>
          </p:cNvSpPr>
          <p:nvPr/>
        </p:nvSpPr>
        <p:spPr>
          <a:xfrm flipH="1">
            <a:off x="257248" y="836552"/>
            <a:ext cx="6031257" cy="383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lvl="0" algn="l"/>
            <a:r>
              <a:rPr lang="es-MX" sz="5400" dirty="0" err="1"/>
              <a:t>Customer</a:t>
            </a:r>
            <a:r>
              <a:rPr lang="es-MX" sz="5400" dirty="0"/>
              <a:t> </a:t>
            </a:r>
            <a:r>
              <a:rPr lang="es-MX" sz="5400" dirty="0" err="1"/>
              <a:t>Journey</a:t>
            </a:r>
            <a:r>
              <a:rPr lang="es-MX" sz="5400" dirty="0"/>
              <a:t> ideal</a:t>
            </a:r>
            <a:endParaRPr lang="es-CO" sz="5400" dirty="0"/>
          </a:p>
        </p:txBody>
      </p:sp>
      <p:sp>
        <p:nvSpPr>
          <p:cNvPr id="63" name="Google Shape;1203;p49"/>
          <p:cNvSpPr txBox="1">
            <a:spLocks/>
          </p:cNvSpPr>
          <p:nvPr/>
        </p:nvSpPr>
        <p:spPr>
          <a:xfrm flipH="1">
            <a:off x="257248" y="266586"/>
            <a:ext cx="1666245" cy="1181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" sz="8900" dirty="0">
              <a:solidFill>
                <a:srgbClr val="58CBB6"/>
              </a:solidFill>
              <a:latin typeface="Montserrat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6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264C8B6-3536-404D-B84B-F2907349B547}"/>
              </a:ext>
            </a:extLst>
          </p:cNvPr>
          <p:cNvSpPr txBox="1"/>
          <p:nvPr/>
        </p:nvSpPr>
        <p:spPr>
          <a:xfrm>
            <a:off x="44994" y="85108"/>
            <a:ext cx="2693607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Pensamientos sentimientos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5FA9DA-D36E-49A1-9D59-21E59F0764FD}"/>
              </a:ext>
            </a:extLst>
          </p:cNvPr>
          <p:cNvSpPr txBox="1"/>
          <p:nvPr/>
        </p:nvSpPr>
        <p:spPr>
          <a:xfrm>
            <a:off x="101857" y="3498375"/>
            <a:ext cx="184056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s-CO"/>
            </a:defPPr>
            <a:lvl1pPr>
              <a:defRPr sz="1400"/>
            </a:lvl1pPr>
          </a:lstStyle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Puntos de contacto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88F89DE7-2532-4D37-8BD6-60F8403F1B09}"/>
              </a:ext>
            </a:extLst>
          </p:cNvPr>
          <p:cNvSpPr/>
          <p:nvPr/>
        </p:nvSpPr>
        <p:spPr>
          <a:xfrm>
            <a:off x="0" y="15467"/>
            <a:ext cx="9102512" cy="1679156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35D42021-4F97-4604-814C-7E9B2592247B}"/>
              </a:ext>
            </a:extLst>
          </p:cNvPr>
          <p:cNvSpPr/>
          <p:nvPr/>
        </p:nvSpPr>
        <p:spPr>
          <a:xfrm>
            <a:off x="-1" y="3369366"/>
            <a:ext cx="9144001" cy="1774135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928BC5-2252-4F1F-A992-2D7FB55824BD}"/>
              </a:ext>
            </a:extLst>
          </p:cNvPr>
          <p:cNvSpPr txBox="1"/>
          <p:nvPr/>
        </p:nvSpPr>
        <p:spPr>
          <a:xfrm>
            <a:off x="6548726" y="88583"/>
            <a:ext cx="1224265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No tengo mensajes pendientes</a:t>
            </a:r>
            <a:endParaRPr lang="es-CO" sz="1050" kern="1200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F3DB1-4406-40AF-B123-7539EC0003AA}"/>
              </a:ext>
            </a:extLst>
          </p:cNvPr>
          <p:cNvSpPr txBox="1"/>
          <p:nvPr/>
        </p:nvSpPr>
        <p:spPr>
          <a:xfrm>
            <a:off x="84491" y="445314"/>
            <a:ext cx="1394804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Me ha llegado una solicitud de compra de una faja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3AB6AB-447A-43BE-9EB1-287D5661E676}"/>
              </a:ext>
            </a:extLst>
          </p:cNvPr>
          <p:cNvSpPr txBox="1"/>
          <p:nvPr/>
        </p:nvSpPr>
        <p:spPr>
          <a:xfrm>
            <a:off x="1611342" y="482010"/>
            <a:ext cx="1219606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Le daré al cliente información sobre la faja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902827-6E88-414F-9E61-6D891DAA1CF0}"/>
              </a:ext>
            </a:extLst>
          </p:cNvPr>
          <p:cNvSpPr txBox="1"/>
          <p:nvPr/>
        </p:nvSpPr>
        <p:spPr>
          <a:xfrm>
            <a:off x="4177690" y="309653"/>
            <a:ext cx="1074225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Espero que la persona complete la compra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9AF141-DDDF-4411-BAA8-84C975347AD6}"/>
              </a:ext>
            </a:extLst>
          </p:cNvPr>
          <p:cNvSpPr txBox="1"/>
          <p:nvPr/>
        </p:nvSpPr>
        <p:spPr>
          <a:xfrm>
            <a:off x="2917944" y="241709"/>
            <a:ext cx="1152110" cy="1384995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Le daré el número de WhatsApp de la empresa a un potencial cliente para que consulte los precios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DD665F-4C1F-4B10-9E1F-19F247DE4BF4}"/>
              </a:ext>
            </a:extLst>
          </p:cNvPr>
          <p:cNvSpPr txBox="1"/>
          <p:nvPr/>
        </p:nvSpPr>
        <p:spPr>
          <a:xfrm>
            <a:off x="6550716" y="693194"/>
            <a:ext cx="1262462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Me siento satisfecha por el acompañamiento al usuario</a:t>
            </a:r>
            <a:endParaRPr lang="es-CO" sz="1050" kern="1200" err="1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A35328-2BD2-465A-B5DF-AC70EF17915B}"/>
              </a:ext>
            </a:extLst>
          </p:cNvPr>
          <p:cNvSpPr txBox="1"/>
          <p:nvPr/>
        </p:nvSpPr>
        <p:spPr>
          <a:xfrm>
            <a:off x="5345299" y="284505"/>
            <a:ext cx="1112035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Esperemos que haya stock en bodega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E8EC73-3758-4B8B-BB48-0804385CFEE0}"/>
              </a:ext>
            </a:extLst>
          </p:cNvPr>
          <p:cNvSpPr txBox="1"/>
          <p:nvPr/>
        </p:nvSpPr>
        <p:spPr>
          <a:xfrm>
            <a:off x="1504286" y="1148216"/>
            <a:ext cx="1357130" cy="415498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Cotizaré un pedido al por mayor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0D02279-B163-4900-8BFE-4D78743B3608}"/>
              </a:ext>
            </a:extLst>
          </p:cNvPr>
          <p:cNvSpPr txBox="1"/>
          <p:nvPr/>
        </p:nvSpPr>
        <p:spPr>
          <a:xfrm>
            <a:off x="4172446" y="1134098"/>
            <a:ext cx="1063755" cy="430887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Anotaré la orden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453387-66CC-4D66-AD5E-288DB39C0041}"/>
              </a:ext>
            </a:extLst>
          </p:cNvPr>
          <p:cNvSpPr txBox="1"/>
          <p:nvPr/>
        </p:nvSpPr>
        <p:spPr>
          <a:xfrm>
            <a:off x="91780" y="1054109"/>
            <a:ext cx="1357130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Estoy feliz cuando cumplo la meta de ventas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12C855-5272-49BF-93EA-D3641262F092}"/>
              </a:ext>
            </a:extLst>
          </p:cNvPr>
          <p:cNvSpPr txBox="1"/>
          <p:nvPr/>
        </p:nvSpPr>
        <p:spPr>
          <a:xfrm>
            <a:off x="5369438" y="915358"/>
            <a:ext cx="1063755" cy="577081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Le respondí al cliente y estoy satisfecha</a:t>
            </a:r>
            <a:endParaRPr lang="es-CO" sz="1050" kern="1200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A6C38B1-ACC3-4057-BF5F-FFE38717CEDF}"/>
              </a:ext>
            </a:extLst>
          </p:cNvPr>
          <p:cNvSpPr txBox="1"/>
          <p:nvPr/>
        </p:nvSpPr>
        <p:spPr>
          <a:xfrm>
            <a:off x="7871843" y="81594"/>
            <a:ext cx="964484" cy="900246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Tengo claro la parte del proceso de venta del cliente</a:t>
            </a:r>
            <a:endParaRPr lang="es-CO" sz="1050" kern="1200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5B65358-E880-4446-8838-EBF08716C524}"/>
              </a:ext>
            </a:extLst>
          </p:cNvPr>
          <p:cNvSpPr txBox="1"/>
          <p:nvPr/>
        </p:nvSpPr>
        <p:spPr>
          <a:xfrm>
            <a:off x="80997" y="3917966"/>
            <a:ext cx="1321646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100" kern="1200">
                <a:latin typeface="Encode Sans Medium"/>
                <a:ea typeface="+mn-ea"/>
                <a:cs typeface="+mn-cs"/>
              </a:rPr>
              <a:t>Aplicación creada</a:t>
            </a:r>
            <a:endParaRPr lang="es-CO" sz="1100" kern="1200">
              <a:solidFill>
                <a:prstClr val="black"/>
              </a:solidFill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4CA157A-AA4B-428F-9F58-CE7DA51471F0}"/>
              </a:ext>
            </a:extLst>
          </p:cNvPr>
          <p:cNvSpPr txBox="1"/>
          <p:nvPr/>
        </p:nvSpPr>
        <p:spPr>
          <a:xfrm>
            <a:off x="91780" y="4412215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3EAA95-BF18-4CEE-A771-444CA572C1C1}"/>
              </a:ext>
            </a:extLst>
          </p:cNvPr>
          <p:cNvSpPr txBox="1"/>
          <p:nvPr/>
        </p:nvSpPr>
        <p:spPr>
          <a:xfrm>
            <a:off x="1546351" y="3902079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WhatsApp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5377AF2-CEB2-4E01-A8A6-ADB18363B05A}"/>
              </a:ext>
            </a:extLst>
          </p:cNvPr>
          <p:cNvSpPr txBox="1"/>
          <p:nvPr/>
        </p:nvSpPr>
        <p:spPr>
          <a:xfrm>
            <a:off x="2933941" y="4065731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Facebook App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6FF0F62-D20A-4C5B-AFB5-97FA8E7519F1}"/>
              </a:ext>
            </a:extLst>
          </p:cNvPr>
          <p:cNvSpPr txBox="1"/>
          <p:nvPr/>
        </p:nvSpPr>
        <p:spPr>
          <a:xfrm>
            <a:off x="4256833" y="3880512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0592F2-DCA6-4528-A783-8FD98B5ED467}"/>
              </a:ext>
            </a:extLst>
          </p:cNvPr>
          <p:cNvSpPr txBox="1"/>
          <p:nvPr/>
        </p:nvSpPr>
        <p:spPr>
          <a:xfrm>
            <a:off x="5681698" y="4467128"/>
            <a:ext cx="11922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WhatsApp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21BC144-B870-49B8-BB0A-56A265D65CF0}"/>
              </a:ext>
            </a:extLst>
          </p:cNvPr>
          <p:cNvSpPr txBox="1"/>
          <p:nvPr/>
        </p:nvSpPr>
        <p:spPr>
          <a:xfrm>
            <a:off x="6944344" y="3896201"/>
            <a:ext cx="927499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Empleado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C9D29C3-FA50-431A-B5A3-C37672DE4771}"/>
              </a:ext>
            </a:extLst>
          </p:cNvPr>
          <p:cNvSpPr txBox="1"/>
          <p:nvPr/>
        </p:nvSpPr>
        <p:spPr>
          <a:xfrm>
            <a:off x="7046017" y="4450598"/>
            <a:ext cx="655621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Celular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1616469-0B9F-49F4-B322-27C5674D50C5}"/>
              </a:ext>
            </a:extLst>
          </p:cNvPr>
          <p:cNvSpPr txBox="1"/>
          <p:nvPr/>
        </p:nvSpPr>
        <p:spPr>
          <a:xfrm>
            <a:off x="8058530" y="4149486"/>
            <a:ext cx="7418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10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Teléfono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0FD13BD-DC87-4499-A36B-91F70A1246FC}"/>
              </a:ext>
            </a:extLst>
          </p:cNvPr>
          <p:cNvSpPr txBox="1"/>
          <p:nvPr/>
        </p:nvSpPr>
        <p:spPr>
          <a:xfrm>
            <a:off x="103224" y="1796261"/>
            <a:ext cx="1073012" cy="30777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O"/>
            </a:defPPr>
            <a:lvl1pPr>
              <a:defRPr sz="1400"/>
            </a:lvl1pPr>
          </a:lstStyle>
          <a:p>
            <a:pPr defTabSz="685800">
              <a:buClrTx/>
            </a:pPr>
            <a:r>
              <a:rPr lang="es-CO" b="1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code Sans Medium" panose="020B0604020202020204" charset="0"/>
                <a:ea typeface="+mn-ea"/>
                <a:cs typeface="+mn-cs"/>
              </a:rPr>
              <a:t>Acciones</a:t>
            </a:r>
          </a:p>
        </p:txBody>
      </p:sp>
      <p:sp>
        <p:nvSpPr>
          <p:cNvPr id="47" name="Flecha: pentágono 7">
            <a:extLst>
              <a:ext uri="{FF2B5EF4-FFF2-40B4-BE49-F238E27FC236}">
                <a16:creationId xmlns:a16="http://schemas.microsoft.com/office/drawing/2014/main" id="{85A5A31D-6331-4F9C-A7C8-5939BEA7E34F}"/>
              </a:ext>
            </a:extLst>
          </p:cNvPr>
          <p:cNvSpPr/>
          <p:nvPr/>
        </p:nvSpPr>
        <p:spPr>
          <a:xfrm>
            <a:off x="0" y="1694623"/>
            <a:ext cx="9102512" cy="1674743"/>
          </a:xfrm>
          <a:prstGeom prst="homePlat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CO" sz="1050" kern="1200">
              <a:solidFill>
                <a:prstClr val="white"/>
              </a:solidFill>
              <a:latin typeface="Encode Sans Medium" panose="020B060402020202020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7E55BC7-18C9-48A7-846E-2992A9B08129}"/>
              </a:ext>
            </a:extLst>
          </p:cNvPr>
          <p:cNvSpPr txBox="1"/>
          <p:nvPr/>
        </p:nvSpPr>
        <p:spPr>
          <a:xfrm>
            <a:off x="68625" y="2154365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Realizar la solicitud de compra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B65D86C-C9B7-46D3-A8BD-135B6FE739DE}"/>
              </a:ext>
            </a:extLst>
          </p:cNvPr>
          <p:cNvSpPr txBox="1"/>
          <p:nvPr/>
        </p:nvSpPr>
        <p:spPr>
          <a:xfrm>
            <a:off x="59572" y="2789976"/>
            <a:ext cx="119225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Notificar a la gerencia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D8A405D-60CA-47AA-AF86-686258695028}"/>
              </a:ext>
            </a:extLst>
          </p:cNvPr>
          <p:cNvSpPr txBox="1"/>
          <p:nvPr/>
        </p:nvSpPr>
        <p:spPr>
          <a:xfrm>
            <a:off x="1382670" y="1787179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Exponer al cliente los beneficios de la faja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16BD863-7CB6-4F98-A8BF-CB5B5510CA5B}"/>
              </a:ext>
            </a:extLst>
          </p:cNvPr>
          <p:cNvSpPr txBox="1"/>
          <p:nvPr/>
        </p:nvSpPr>
        <p:spPr>
          <a:xfrm>
            <a:off x="1377469" y="2578272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Crear un Excel con los precios de los productos solicitados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57CD054-1829-4C32-9DB9-E6AF6E242381}"/>
              </a:ext>
            </a:extLst>
          </p:cNvPr>
          <p:cNvSpPr txBox="1"/>
          <p:nvPr/>
        </p:nvSpPr>
        <p:spPr>
          <a:xfrm>
            <a:off x="2640423" y="1717464"/>
            <a:ext cx="1192250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Brindar información al cliente por medio del chat de Facebook </a:t>
            </a:r>
            <a:r>
              <a:rPr lang="es-CO" sz="1050" kern="1200" err="1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Market</a:t>
            </a: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 Place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EC9A0C2-71EB-499F-A7FA-1E165DEDFC5D}"/>
              </a:ext>
            </a:extLst>
          </p:cNvPr>
          <p:cNvSpPr txBox="1"/>
          <p:nvPr/>
        </p:nvSpPr>
        <p:spPr>
          <a:xfrm>
            <a:off x="3917876" y="1785227"/>
            <a:ext cx="1355176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Llamar al almacén y decirles que esperen la confirmación del cliente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29E1C93-B2FC-426B-86AA-14B58FC73F68}"/>
              </a:ext>
            </a:extLst>
          </p:cNvPr>
          <p:cNvSpPr txBox="1"/>
          <p:nvPr/>
        </p:nvSpPr>
        <p:spPr>
          <a:xfrm>
            <a:off x="3947188" y="2750292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Escribir la orden en el Excel correspondiente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927C9A1-E704-4B69-9675-DB8BA150ED06}"/>
              </a:ext>
            </a:extLst>
          </p:cNvPr>
          <p:cNvSpPr txBox="1"/>
          <p:nvPr/>
        </p:nvSpPr>
        <p:spPr>
          <a:xfrm>
            <a:off x="5350200" y="1768902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Revisar inventarios para saber la disponibilidad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4AC8EAF-0848-4201-869A-8F1F6CC13EED}"/>
              </a:ext>
            </a:extLst>
          </p:cNvPr>
          <p:cNvSpPr txBox="1"/>
          <p:nvPr/>
        </p:nvSpPr>
        <p:spPr>
          <a:xfrm>
            <a:off x="6514367" y="1625118"/>
            <a:ext cx="119225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Revisar mensajes que faltan por responder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75AA765-7F34-8AC1-CB89-3BB29FD8087A}"/>
              </a:ext>
            </a:extLst>
          </p:cNvPr>
          <p:cNvSpPr txBox="1"/>
          <p:nvPr/>
        </p:nvSpPr>
        <p:spPr>
          <a:xfrm>
            <a:off x="7914975" y="1062849"/>
            <a:ext cx="1104663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Hay mucha información y tengo control sobre ella</a:t>
            </a:r>
            <a:endParaRPr lang="es-CO" sz="1050" kern="1200"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D6A6F4-98A2-3DB2-099C-995381940616}"/>
              </a:ext>
            </a:extLst>
          </p:cNvPr>
          <p:cNvSpPr txBox="1"/>
          <p:nvPr/>
        </p:nvSpPr>
        <p:spPr>
          <a:xfrm>
            <a:off x="2565720" y="2820502"/>
            <a:ext cx="1355176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/>
                <a:ea typeface="+mn-ea"/>
                <a:cs typeface="+mn-cs"/>
              </a:rPr>
              <a:t>Registrar al cliente en la tabla de proceso de compra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8D770C-10BC-1AFE-ABC1-8B87E5A3214F}"/>
              </a:ext>
            </a:extLst>
          </p:cNvPr>
          <p:cNvSpPr txBox="1"/>
          <p:nvPr/>
        </p:nvSpPr>
        <p:spPr>
          <a:xfrm>
            <a:off x="5180390" y="2511189"/>
            <a:ext cx="1355176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Actualizar la etapa de proceso de compra en la que se encuentra el cliente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6EC800-FC72-F193-8AAB-B795F0953E7E}"/>
              </a:ext>
            </a:extLst>
          </p:cNvPr>
          <p:cNvSpPr txBox="1"/>
          <p:nvPr/>
        </p:nvSpPr>
        <p:spPr>
          <a:xfrm>
            <a:off x="6442402" y="2413942"/>
            <a:ext cx="1355176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050" kern="1200">
                <a:latin typeface="Encode Sans Medium"/>
                <a:ea typeface="+mn-ea"/>
                <a:cs typeface="+mn-cs"/>
              </a:rPr>
              <a:t>Priorizar los clientes según la etapa del proceso de compras en la que se encuentre</a:t>
            </a:r>
            <a:endParaRPr lang="es-CO" sz="1050" kern="1200">
              <a:latin typeface="Encode Sans Medium"/>
              <a:ea typeface="+mn-ea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E6B861A-400E-038E-6BF5-C70C7D5C6917}"/>
              </a:ext>
            </a:extLst>
          </p:cNvPr>
          <p:cNvSpPr txBox="1"/>
          <p:nvPr/>
        </p:nvSpPr>
        <p:spPr>
          <a:xfrm>
            <a:off x="4189327" y="4500249"/>
            <a:ext cx="1321646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100" kern="1200">
                <a:latin typeface="Encode Sans Medium"/>
                <a:ea typeface="+mn-ea"/>
                <a:cs typeface="+mn-cs"/>
              </a:rPr>
              <a:t>Aplicación creada</a:t>
            </a:r>
            <a:endParaRPr lang="es-CO" sz="1100" kern="1200">
              <a:solidFill>
                <a:prstClr val="black"/>
              </a:solidFill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EB46A0C-F45F-C9F8-6E19-D1FD5BB171F4}"/>
              </a:ext>
            </a:extLst>
          </p:cNvPr>
          <p:cNvSpPr txBox="1"/>
          <p:nvPr/>
        </p:nvSpPr>
        <p:spPr>
          <a:xfrm>
            <a:off x="1536704" y="4413984"/>
            <a:ext cx="1321646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100" kern="1200">
                <a:latin typeface="Encode Sans Medium"/>
                <a:ea typeface="+mn-ea"/>
                <a:cs typeface="+mn-cs"/>
              </a:rPr>
              <a:t>Aplicación creada</a:t>
            </a:r>
            <a:endParaRPr lang="es-CO" sz="1100" kern="1200">
              <a:solidFill>
                <a:prstClr val="black"/>
              </a:solidFill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CB33268-3F3F-8296-B2A9-FC01ED04550B}"/>
              </a:ext>
            </a:extLst>
          </p:cNvPr>
          <p:cNvSpPr txBox="1"/>
          <p:nvPr/>
        </p:nvSpPr>
        <p:spPr>
          <a:xfrm>
            <a:off x="5547987" y="3928749"/>
            <a:ext cx="1321646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defTabSz="685800">
              <a:buClrTx/>
            </a:pPr>
            <a:r>
              <a:rPr lang="es-CO" sz="1100" kern="1200">
                <a:latin typeface="Encode Sans Medium"/>
                <a:ea typeface="+mn-ea"/>
                <a:cs typeface="+mn-cs"/>
              </a:rPr>
              <a:t>Aplicación creada</a:t>
            </a:r>
            <a:endParaRPr lang="es-CO" sz="1100" kern="1200">
              <a:solidFill>
                <a:prstClr val="black"/>
              </a:solidFill>
              <a:latin typeface="Encode Sans Medium" panose="020B0604020202020204" charset="0"/>
              <a:ea typeface="+mn-ea"/>
              <a:cs typeface="+mn-cs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D9301EC-998F-4942-A497-30DBB31FB1BF}"/>
              </a:ext>
            </a:extLst>
          </p:cNvPr>
          <p:cNvSpPr txBox="1"/>
          <p:nvPr/>
        </p:nvSpPr>
        <p:spPr>
          <a:xfrm>
            <a:off x="7870986" y="1770333"/>
            <a:ext cx="880674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Notificar a gerencia del problema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05F52E0-7B14-4AA8-BA1E-7F84F6F9D5DD}"/>
              </a:ext>
            </a:extLst>
          </p:cNvPr>
          <p:cNvSpPr txBox="1"/>
          <p:nvPr/>
        </p:nvSpPr>
        <p:spPr>
          <a:xfrm>
            <a:off x="7866202" y="2507417"/>
            <a:ext cx="119225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Pedir ayuda a un asistente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3B9D079-5279-4E97-93B4-7EA42A998D2C}"/>
              </a:ext>
            </a:extLst>
          </p:cNvPr>
          <p:cNvSpPr txBox="1"/>
          <p:nvPr/>
        </p:nvSpPr>
        <p:spPr>
          <a:xfrm>
            <a:off x="7910563" y="2868440"/>
            <a:ext cx="1192250" cy="5770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s-CO" sz="1050" kern="1200">
                <a:solidFill>
                  <a:prstClr val="black"/>
                </a:solidFill>
                <a:latin typeface="Encode Sans Medium" panose="020B0604020202020204" charset="0"/>
                <a:ea typeface="+mn-ea"/>
                <a:cs typeface="+mn-cs"/>
              </a:rPr>
              <a:t>Activar las notificaciones del celular</a:t>
            </a:r>
          </a:p>
        </p:txBody>
      </p:sp>
    </p:spTree>
    <p:extLst>
      <p:ext uri="{BB962C8B-B14F-4D97-AF65-F5344CB8AC3E}">
        <p14:creationId xmlns:p14="http://schemas.microsoft.com/office/powerpoint/2010/main" val="20747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211FC33-52B6-B408-BA6A-E6B8588E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90818"/>
            <a:ext cx="7867224" cy="572700"/>
          </a:xfrm>
        </p:spPr>
        <p:txBody>
          <a:bodyPr/>
          <a:lstStyle/>
          <a:p>
            <a:r>
              <a:rPr lang="es-CO" sz="2400" dirty="0"/>
              <a:t>¿Qué Hace La empresa Actualmente?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A9EB65-5E0F-D186-62E2-BBF2EED5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518"/>
            <a:ext cx="9144000" cy="400639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5B92111-8FC4-F6C8-BC19-E23B9882185C}"/>
              </a:ext>
            </a:extLst>
          </p:cNvPr>
          <p:cNvSpPr/>
          <p:nvPr/>
        </p:nvSpPr>
        <p:spPr>
          <a:xfrm>
            <a:off x="4455042" y="1360966"/>
            <a:ext cx="1488558" cy="27113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33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887B6-C71F-CEF6-5CC4-F3DF2B29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64271"/>
            <a:ext cx="7717500" cy="572700"/>
          </a:xfrm>
        </p:spPr>
        <p:txBody>
          <a:bodyPr/>
          <a:lstStyle/>
          <a:p>
            <a:r>
              <a:rPr lang="es-CO" b="0" i="0" dirty="0">
                <a:solidFill>
                  <a:srgbClr val="333333"/>
                </a:solidFill>
                <a:effectLst/>
                <a:latin typeface="Montserrat Black" panose="00000A00000000000000" pitchFamily="2" charset="0"/>
              </a:rPr>
              <a:t>Integración Siigo</a:t>
            </a:r>
            <a:br>
              <a:rPr lang="es-CO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4468B3-E264-35AF-16A2-0FB68DBF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1" y="1053589"/>
            <a:ext cx="647790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28D1654-34CC-4396-7725-FEAA9026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98555" y="260929"/>
            <a:ext cx="7952310" cy="1553400"/>
          </a:xfrm>
        </p:spPr>
        <p:txBody>
          <a:bodyPr/>
          <a:lstStyle/>
          <a:p>
            <a:r>
              <a:rPr lang="es-CO" b="0" i="0" dirty="0">
                <a:solidFill>
                  <a:srgbClr val="333333"/>
                </a:solidFill>
                <a:effectLst/>
                <a:latin typeface="Montserrat Black" panose="00000A00000000000000" pitchFamily="2" charset="0"/>
              </a:rPr>
              <a:t>Integración SAP BTP con los canales de venta</a:t>
            </a:r>
            <a:br>
              <a:rPr lang="es-CO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7E78AA-4EF5-3E66-F0AB-C3CB7B38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4" y="895044"/>
            <a:ext cx="4964561" cy="2629032"/>
          </a:xfrm>
          <a:prstGeom prst="rect">
            <a:avLst/>
          </a:prstGeom>
        </p:spPr>
      </p:pic>
      <p:sp>
        <p:nvSpPr>
          <p:cNvPr id="7" name="AutoShape 2" descr="⚡Implementación SAP en MercadoLibre | CVOSOFT">
            <a:extLst>
              <a:ext uri="{FF2B5EF4-FFF2-40B4-BE49-F238E27FC236}">
                <a16:creationId xmlns:a16="http://schemas.microsoft.com/office/drawing/2014/main" id="{D3527853-364A-6128-86DC-0A5CAAFBA0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92949" y="25619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4" descr="⚡Implementación SAP en MercadoLibre | CVOSOFT">
            <a:extLst>
              <a:ext uri="{FF2B5EF4-FFF2-40B4-BE49-F238E27FC236}">
                <a16:creationId xmlns:a16="http://schemas.microsoft.com/office/drawing/2014/main" id="{311FED52-621F-6DF6-B00F-51ACF1E78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7EFF609-9814-6C8C-D5C1-85355468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773" y="2744438"/>
            <a:ext cx="3775952" cy="213813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1F57C50-62CB-B452-6233-DF0AB59FF2F5}"/>
              </a:ext>
            </a:extLst>
          </p:cNvPr>
          <p:cNvSpPr txBox="1"/>
          <p:nvPr/>
        </p:nvSpPr>
        <p:spPr>
          <a:xfrm>
            <a:off x="4909773" y="2133790"/>
            <a:ext cx="3872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333333"/>
                </a:solidFill>
                <a:effectLst/>
                <a:latin typeface="SAPRegular"/>
              </a:rPr>
              <a:t>Mercado Libre consolida su posición de liderazgo regional apalancándose en tecnología de SAP</a:t>
            </a:r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isation: Impacting the Energy Value Chain by Slidesgo">
  <a:themeElements>
    <a:clrScheme name="Simple Light">
      <a:dk1>
        <a:srgbClr val="553E73"/>
      </a:dk1>
      <a:lt1>
        <a:srgbClr val="FFFFFF"/>
      </a:lt1>
      <a:dk2>
        <a:srgbClr val="FF5E7C"/>
      </a:dk2>
      <a:lt2>
        <a:srgbClr val="558DA9"/>
      </a:lt2>
      <a:accent1>
        <a:srgbClr val="58CBB6"/>
      </a:accent1>
      <a:accent2>
        <a:srgbClr val="EAFAF7"/>
      </a:accent2>
      <a:accent3>
        <a:srgbClr val="FD8EA3"/>
      </a:accent3>
      <a:accent4>
        <a:srgbClr val="FFB756"/>
      </a:accent4>
      <a:accent5>
        <a:srgbClr val="6C779F"/>
      </a:accent5>
      <a:accent6>
        <a:srgbClr val="E4E4EB"/>
      </a:accent6>
      <a:hlink>
        <a:srgbClr val="553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F700DFD3DD84448732AB9866EC3747" ma:contentTypeVersion="7" ma:contentTypeDescription="Crear nuevo documento." ma:contentTypeScope="" ma:versionID="b0f9508022c73023696d59648cd06ffd">
  <xsd:schema xmlns:xsd="http://www.w3.org/2001/XMLSchema" xmlns:xs="http://www.w3.org/2001/XMLSchema" xmlns:p="http://schemas.microsoft.com/office/2006/metadata/properties" xmlns:ns3="9cab9050-307e-4b7f-b1f8-ea93c994a6c0" xmlns:ns4="130d71fc-c00b-4712-81e6-3a5125693a36" targetNamespace="http://schemas.microsoft.com/office/2006/metadata/properties" ma:root="true" ma:fieldsID="a0c5a53f51198380465324ec338c822b" ns3:_="" ns4:_="">
    <xsd:import namespace="9cab9050-307e-4b7f-b1f8-ea93c994a6c0"/>
    <xsd:import namespace="130d71fc-c00b-4712-81e6-3a5125693a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b9050-307e-4b7f-b1f8-ea93c994a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d71fc-c00b-4712-81e6-3a5125693a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6DCD08-213A-44B6-B64D-CC10C5EF4A3F}">
  <ds:schemaRefs>
    <ds:schemaRef ds:uri="130d71fc-c00b-4712-81e6-3a5125693a36"/>
    <ds:schemaRef ds:uri="9cab9050-307e-4b7f-b1f8-ea93c994a6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BD4C67-3145-4DFF-8025-326496E810C3}">
  <ds:schemaRefs>
    <ds:schemaRef ds:uri="130d71fc-c00b-4712-81e6-3a5125693a36"/>
    <ds:schemaRef ds:uri="9cab9050-307e-4b7f-b1f8-ea93c994a6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A944E6-9B84-4970-93E1-214338AA3B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610</Words>
  <Application>Microsoft Office PowerPoint</Application>
  <PresentationFormat>Presentación en pantalla (16:9)</PresentationFormat>
  <Paragraphs>111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-apple-system</vt:lpstr>
      <vt:lpstr>Encode Sans Medium</vt:lpstr>
      <vt:lpstr>Montserrat Black</vt:lpstr>
      <vt:lpstr>Encode Sans</vt:lpstr>
      <vt:lpstr>Montserrat ExtraBold</vt:lpstr>
      <vt:lpstr>SAPRegular</vt:lpstr>
      <vt:lpstr>Arial</vt:lpstr>
      <vt:lpstr>Digitalisation: Impacting the Energy Value Chain by Slidesgo</vt:lpstr>
      <vt:lpstr>SISTEMAS EMPRESARIALES  Design and prototype</vt:lpstr>
      <vt:lpstr>Usuario Final</vt:lpstr>
      <vt:lpstr>Customer Jorney Map</vt:lpstr>
      <vt:lpstr>Presentación de PowerPoint</vt:lpstr>
      <vt:lpstr>Presentación de PowerPoint</vt:lpstr>
      <vt:lpstr>Presentación de PowerPoint</vt:lpstr>
      <vt:lpstr>¿Qué Hace La empresa Actualmente?</vt:lpstr>
      <vt:lpstr>Integración Siigo 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EMPRESARIALES  Explorer Workshop</dc:title>
  <dc:creator>maria paula tellez vallejo</dc:creator>
  <cp:lastModifiedBy>Sergio Andres Molano Valencia</cp:lastModifiedBy>
  <cp:revision>76</cp:revision>
  <dcterms:modified xsi:type="dcterms:W3CDTF">2022-05-27T12:53:58Z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0x010100BCF700DFD3DD84448732AB9866EC3747</vt:lpwstr>
  </property>
</Properties>
</file>