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3454E5-2E7C-4EDF-8467-4161CDBD8930}" v="1704" dt="2021-03-14T17:47:57.624"/>
    <p1510:client id="{72770947-6BC4-255B-3BA8-50E0F1691B54}" v="2113" dt="2021-03-14T19:43:20.026"/>
    <p1510:client id="{97DB6668-D307-AD09-36AB-BC074C99F6BB}" v="399" dt="2021-03-14T19:58:47.4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 POP" userId="S::maria.pop1@s.unibuc.ro::46b81db7-c9d4-42b7-aebc-536d9c3dff08" providerId="AD" clId="Web-{3C3454E5-2E7C-4EDF-8467-4161CDBD8930}"/>
    <pc:docChg chg="addSld modSld addMainMaster delMainMaster">
      <pc:chgData name="MARIA POP" userId="S::maria.pop1@s.unibuc.ro::46b81db7-c9d4-42b7-aebc-536d9c3dff08" providerId="AD" clId="Web-{3C3454E5-2E7C-4EDF-8467-4161CDBD8930}" dt="2021-03-14T17:47:57.624" v="1457"/>
      <pc:docMkLst>
        <pc:docMk/>
      </pc:docMkLst>
      <pc:sldChg chg="addSp delSp modSp mod modClrScheme chgLayout">
        <pc:chgData name="MARIA POP" userId="S::maria.pop1@s.unibuc.ro::46b81db7-c9d4-42b7-aebc-536d9c3dff08" providerId="AD" clId="Web-{3C3454E5-2E7C-4EDF-8467-4161CDBD8930}" dt="2021-03-14T16:37:59.613" v="154" actId="20577"/>
        <pc:sldMkLst>
          <pc:docMk/>
          <pc:sldMk cId="109857222" sldId="256"/>
        </pc:sldMkLst>
        <pc:spChg chg="del">
          <ac:chgData name="MARIA POP" userId="S::maria.pop1@s.unibuc.ro::46b81db7-c9d4-42b7-aebc-536d9c3dff08" providerId="AD" clId="Web-{3C3454E5-2E7C-4EDF-8467-4161CDBD8930}" dt="2021-03-14T16:24:14.930" v="0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MARIA POP" userId="S::maria.pop1@s.unibuc.ro::46b81db7-c9d4-42b7-aebc-536d9c3dff08" providerId="AD" clId="Web-{3C3454E5-2E7C-4EDF-8467-4161CDBD8930}" dt="2021-03-14T16:24:18.196" v="1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MARIA POP" userId="S::maria.pop1@s.unibuc.ro::46b81db7-c9d4-42b7-aebc-536d9c3dff08" providerId="AD" clId="Web-{3C3454E5-2E7C-4EDF-8467-4161CDBD8930}" dt="2021-03-14T16:29:46.360" v="95" actId="20577"/>
          <ac:spMkLst>
            <pc:docMk/>
            <pc:sldMk cId="109857222" sldId="256"/>
            <ac:spMk id="4" creationId="{9F49A3BF-0523-4D80-BAD1-9C93E29F3407}"/>
          </ac:spMkLst>
        </pc:spChg>
        <pc:spChg chg="add del">
          <ac:chgData name="MARIA POP" userId="S::maria.pop1@s.unibuc.ro::46b81db7-c9d4-42b7-aebc-536d9c3dff08" providerId="AD" clId="Web-{3C3454E5-2E7C-4EDF-8467-4161CDBD8930}" dt="2021-03-14T16:29:36.438" v="85"/>
          <ac:spMkLst>
            <pc:docMk/>
            <pc:sldMk cId="109857222" sldId="256"/>
            <ac:spMk id="5" creationId="{757CDB0F-B70A-4953-A238-99A7EAA4EC01}"/>
          </ac:spMkLst>
        </pc:spChg>
        <pc:spChg chg="add mod">
          <ac:chgData name="MARIA POP" userId="S::maria.pop1@s.unibuc.ro::46b81db7-c9d4-42b7-aebc-536d9c3dff08" providerId="AD" clId="Web-{3C3454E5-2E7C-4EDF-8467-4161CDBD8930}" dt="2021-03-14T16:37:59.613" v="154" actId="20577"/>
          <ac:spMkLst>
            <pc:docMk/>
            <pc:sldMk cId="109857222" sldId="256"/>
            <ac:spMk id="6" creationId="{777E8904-E768-4D6B-96F6-B1FCD1A4BB75}"/>
          </ac:spMkLst>
        </pc:spChg>
      </pc:sldChg>
      <pc:sldChg chg="addSp delSp modSp new">
        <pc:chgData name="MARIA POP" userId="S::maria.pop1@s.unibuc.ro::46b81db7-c9d4-42b7-aebc-536d9c3dff08" providerId="AD" clId="Web-{3C3454E5-2E7C-4EDF-8467-4161CDBD8930}" dt="2021-03-14T17:25:26.464" v="1161"/>
        <pc:sldMkLst>
          <pc:docMk/>
          <pc:sldMk cId="2429048298" sldId="257"/>
        </pc:sldMkLst>
        <pc:spChg chg="add mod">
          <ac:chgData name="MARIA POP" userId="S::maria.pop1@s.unibuc.ro::46b81db7-c9d4-42b7-aebc-536d9c3dff08" providerId="AD" clId="Web-{3C3454E5-2E7C-4EDF-8467-4161CDBD8930}" dt="2021-03-14T17:22:45.335" v="1015" actId="1076"/>
          <ac:spMkLst>
            <pc:docMk/>
            <pc:sldMk cId="2429048298" sldId="257"/>
            <ac:spMk id="2" creationId="{38D16CE3-E8DF-4E1B-B102-097E3902295F}"/>
          </ac:spMkLst>
        </pc:spChg>
        <pc:graphicFrameChg chg="add del mod">
          <ac:chgData name="MARIA POP" userId="S::maria.pop1@s.unibuc.ro::46b81db7-c9d4-42b7-aebc-536d9c3dff08" providerId="AD" clId="Web-{3C3454E5-2E7C-4EDF-8467-4161CDBD8930}" dt="2021-03-14T16:42:04.978" v="189"/>
          <ac:graphicFrameMkLst>
            <pc:docMk/>
            <pc:sldMk cId="2429048298" sldId="257"/>
            <ac:graphicFrameMk id="3" creationId="{549E7039-54BE-4DF7-9801-C210230D0134}"/>
          </ac:graphicFrameMkLst>
        </pc:graphicFrameChg>
        <pc:graphicFrameChg chg="add del mod">
          <ac:chgData name="MARIA POP" userId="S::maria.pop1@s.unibuc.ro::46b81db7-c9d4-42b7-aebc-536d9c3dff08" providerId="AD" clId="Web-{3C3454E5-2E7C-4EDF-8467-4161CDBD8930}" dt="2021-03-14T16:42:02.447" v="188"/>
          <ac:graphicFrameMkLst>
            <pc:docMk/>
            <pc:sldMk cId="2429048298" sldId="257"/>
            <ac:graphicFrameMk id="4" creationId="{78C9A11B-8211-4021-8B5A-40D2D85B78F5}"/>
          </ac:graphicFrameMkLst>
        </pc:graphicFrameChg>
        <pc:graphicFrameChg chg="add del mod modGraphic">
          <ac:chgData name="MARIA POP" userId="S::maria.pop1@s.unibuc.ro::46b81db7-c9d4-42b7-aebc-536d9c3dff08" providerId="AD" clId="Web-{3C3454E5-2E7C-4EDF-8467-4161CDBD8930}" dt="2021-03-14T16:41:59.197" v="187"/>
          <ac:graphicFrameMkLst>
            <pc:docMk/>
            <pc:sldMk cId="2429048298" sldId="257"/>
            <ac:graphicFrameMk id="5" creationId="{15D9AA28-C913-4BDC-85B8-016C2CED7A21}"/>
          </ac:graphicFrameMkLst>
        </pc:graphicFrameChg>
        <pc:graphicFrameChg chg="add del mod modGraphic">
          <ac:chgData name="MARIA POP" userId="S::maria.pop1@s.unibuc.ro::46b81db7-c9d4-42b7-aebc-536d9c3dff08" providerId="AD" clId="Web-{3C3454E5-2E7C-4EDF-8467-4161CDBD8930}" dt="2021-03-14T16:43:23.417" v="195"/>
          <ac:graphicFrameMkLst>
            <pc:docMk/>
            <pc:sldMk cId="2429048298" sldId="257"/>
            <ac:graphicFrameMk id="6" creationId="{CC7CA9C6-3B80-463F-8CB8-13BBE51AF025}"/>
          </ac:graphicFrameMkLst>
        </pc:graphicFrameChg>
        <pc:graphicFrameChg chg="add mod modGraphic">
          <ac:chgData name="MARIA POP" userId="S::maria.pop1@s.unibuc.ro::46b81db7-c9d4-42b7-aebc-536d9c3dff08" providerId="AD" clId="Web-{3C3454E5-2E7C-4EDF-8467-4161CDBD8930}" dt="2021-03-14T17:25:26.464" v="1161"/>
          <ac:graphicFrameMkLst>
            <pc:docMk/>
            <pc:sldMk cId="2429048298" sldId="257"/>
            <ac:graphicFrameMk id="7" creationId="{9DC3F6FB-10C2-41AA-9AE8-2BB4CA294A85}"/>
          </ac:graphicFrameMkLst>
        </pc:graphicFrameChg>
      </pc:sldChg>
      <pc:sldChg chg="addSp modSp new">
        <pc:chgData name="MARIA POP" userId="S::maria.pop1@s.unibuc.ro::46b81db7-c9d4-42b7-aebc-536d9c3dff08" providerId="AD" clId="Web-{3C3454E5-2E7C-4EDF-8467-4161CDBD8930}" dt="2021-03-14T17:47:57.624" v="1457"/>
        <pc:sldMkLst>
          <pc:docMk/>
          <pc:sldMk cId="2003764805" sldId="258"/>
        </pc:sldMkLst>
        <pc:spChg chg="add mod">
          <ac:chgData name="MARIA POP" userId="S::maria.pop1@s.unibuc.ro::46b81db7-c9d4-42b7-aebc-536d9c3dff08" providerId="AD" clId="Web-{3C3454E5-2E7C-4EDF-8467-4161CDBD8930}" dt="2021-03-14T17:23:35.774" v="1025" actId="1076"/>
          <ac:spMkLst>
            <pc:docMk/>
            <pc:sldMk cId="2003764805" sldId="258"/>
            <ac:spMk id="2" creationId="{3352EC05-4AAF-4453-B7F0-B7425A422B79}"/>
          </ac:spMkLst>
        </pc:spChg>
        <pc:graphicFrameChg chg="add mod modGraphic">
          <ac:chgData name="MARIA POP" userId="S::maria.pop1@s.unibuc.ro::46b81db7-c9d4-42b7-aebc-536d9c3dff08" providerId="AD" clId="Web-{3C3454E5-2E7C-4EDF-8467-4161CDBD8930}" dt="2021-03-14T17:47:57.624" v="1457"/>
          <ac:graphicFrameMkLst>
            <pc:docMk/>
            <pc:sldMk cId="2003764805" sldId="258"/>
            <ac:graphicFrameMk id="3" creationId="{D65417D4-754A-4688-A89C-E42CAB2C8001}"/>
          </ac:graphicFrameMkLst>
        </pc:graphicFrameChg>
      </pc:sldChg>
      <pc:sldMasterChg chg="del delSldLayout">
        <pc:chgData name="MARIA POP" userId="S::maria.pop1@s.unibuc.ro::46b81db7-c9d4-42b7-aebc-536d9c3dff08" providerId="AD" clId="Web-{3C3454E5-2E7C-4EDF-8467-4161CDBD8930}" dt="2021-03-14T16:24:24.430" v="2"/>
        <pc:sldMasterMkLst>
          <pc:docMk/>
          <pc:sldMasterMk cId="2460954070" sldId="2147483660"/>
        </pc:sldMasterMkLst>
        <pc:sldLayoutChg chg="del">
          <pc:chgData name="MARIA POP" userId="S::maria.pop1@s.unibuc.ro::46b81db7-c9d4-42b7-aebc-536d9c3dff08" providerId="AD" clId="Web-{3C3454E5-2E7C-4EDF-8467-4161CDBD8930}" dt="2021-03-14T16:24:24.430" v="2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ARIA POP" userId="S::maria.pop1@s.unibuc.ro::46b81db7-c9d4-42b7-aebc-536d9c3dff08" providerId="AD" clId="Web-{3C3454E5-2E7C-4EDF-8467-4161CDBD8930}" dt="2021-03-14T16:24:24.430" v="2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ARIA POP" userId="S::maria.pop1@s.unibuc.ro::46b81db7-c9d4-42b7-aebc-536d9c3dff08" providerId="AD" clId="Web-{3C3454E5-2E7C-4EDF-8467-4161CDBD8930}" dt="2021-03-14T16:24:24.430" v="2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ARIA POP" userId="S::maria.pop1@s.unibuc.ro::46b81db7-c9d4-42b7-aebc-536d9c3dff08" providerId="AD" clId="Web-{3C3454E5-2E7C-4EDF-8467-4161CDBD8930}" dt="2021-03-14T16:24:24.430" v="2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ARIA POP" userId="S::maria.pop1@s.unibuc.ro::46b81db7-c9d4-42b7-aebc-536d9c3dff08" providerId="AD" clId="Web-{3C3454E5-2E7C-4EDF-8467-4161CDBD8930}" dt="2021-03-14T16:24:24.430" v="2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ARIA POP" userId="S::maria.pop1@s.unibuc.ro::46b81db7-c9d4-42b7-aebc-536d9c3dff08" providerId="AD" clId="Web-{3C3454E5-2E7C-4EDF-8467-4161CDBD8930}" dt="2021-03-14T16:24:24.430" v="2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ARIA POP" userId="S::maria.pop1@s.unibuc.ro::46b81db7-c9d4-42b7-aebc-536d9c3dff08" providerId="AD" clId="Web-{3C3454E5-2E7C-4EDF-8467-4161CDBD8930}" dt="2021-03-14T16:24:24.430" v="2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ARIA POP" userId="S::maria.pop1@s.unibuc.ro::46b81db7-c9d4-42b7-aebc-536d9c3dff08" providerId="AD" clId="Web-{3C3454E5-2E7C-4EDF-8467-4161CDBD8930}" dt="2021-03-14T16:24:24.430" v="2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ARIA POP" userId="S::maria.pop1@s.unibuc.ro::46b81db7-c9d4-42b7-aebc-536d9c3dff08" providerId="AD" clId="Web-{3C3454E5-2E7C-4EDF-8467-4161CDBD8930}" dt="2021-03-14T16:24:24.430" v="2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ARIA POP" userId="S::maria.pop1@s.unibuc.ro::46b81db7-c9d4-42b7-aebc-536d9c3dff08" providerId="AD" clId="Web-{3C3454E5-2E7C-4EDF-8467-4161CDBD8930}" dt="2021-03-14T16:24:24.430" v="2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ARIA POP" userId="S::maria.pop1@s.unibuc.ro::46b81db7-c9d4-42b7-aebc-536d9c3dff08" providerId="AD" clId="Web-{3C3454E5-2E7C-4EDF-8467-4161CDBD8930}" dt="2021-03-14T16:24:24.430" v="2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 modSldLayout">
        <pc:chgData name="MARIA POP" userId="S::maria.pop1@s.unibuc.ro::46b81db7-c9d4-42b7-aebc-536d9c3dff08" providerId="AD" clId="Web-{3C3454E5-2E7C-4EDF-8467-4161CDBD8930}" dt="2021-03-14T16:24:24.430" v="2"/>
        <pc:sldMasterMkLst>
          <pc:docMk/>
          <pc:sldMasterMk cId="3705365913" sldId="2147483672"/>
        </pc:sldMasterMkLst>
        <pc:sldLayoutChg chg="add mod replId">
          <pc:chgData name="MARIA POP" userId="S::maria.pop1@s.unibuc.ro::46b81db7-c9d4-42b7-aebc-536d9c3dff08" providerId="AD" clId="Web-{3C3454E5-2E7C-4EDF-8467-4161CDBD8930}" dt="2021-03-14T16:24:24.430" v="2"/>
          <pc:sldLayoutMkLst>
            <pc:docMk/>
            <pc:sldMasterMk cId="3705365913" sldId="2147483672"/>
            <pc:sldLayoutMk cId="922392093" sldId="2147483673"/>
          </pc:sldLayoutMkLst>
        </pc:sldLayoutChg>
        <pc:sldLayoutChg chg="add mod replId">
          <pc:chgData name="MARIA POP" userId="S::maria.pop1@s.unibuc.ro::46b81db7-c9d4-42b7-aebc-536d9c3dff08" providerId="AD" clId="Web-{3C3454E5-2E7C-4EDF-8467-4161CDBD8930}" dt="2021-03-14T16:24:24.430" v="2"/>
          <pc:sldLayoutMkLst>
            <pc:docMk/>
            <pc:sldMasterMk cId="3705365913" sldId="2147483672"/>
            <pc:sldLayoutMk cId="1017917428" sldId="2147483674"/>
          </pc:sldLayoutMkLst>
        </pc:sldLayoutChg>
        <pc:sldLayoutChg chg="add mod replId">
          <pc:chgData name="MARIA POP" userId="S::maria.pop1@s.unibuc.ro::46b81db7-c9d4-42b7-aebc-536d9c3dff08" providerId="AD" clId="Web-{3C3454E5-2E7C-4EDF-8467-4161CDBD8930}" dt="2021-03-14T16:24:24.430" v="2"/>
          <pc:sldLayoutMkLst>
            <pc:docMk/>
            <pc:sldMasterMk cId="3705365913" sldId="2147483672"/>
            <pc:sldLayoutMk cId="2104226547" sldId="2147483675"/>
          </pc:sldLayoutMkLst>
        </pc:sldLayoutChg>
        <pc:sldLayoutChg chg="add mod replId">
          <pc:chgData name="MARIA POP" userId="S::maria.pop1@s.unibuc.ro::46b81db7-c9d4-42b7-aebc-536d9c3dff08" providerId="AD" clId="Web-{3C3454E5-2E7C-4EDF-8467-4161CDBD8930}" dt="2021-03-14T16:24:24.430" v="2"/>
          <pc:sldLayoutMkLst>
            <pc:docMk/>
            <pc:sldMasterMk cId="3705365913" sldId="2147483672"/>
            <pc:sldLayoutMk cId="4152618606" sldId="2147483676"/>
          </pc:sldLayoutMkLst>
        </pc:sldLayoutChg>
        <pc:sldLayoutChg chg="add mod replId">
          <pc:chgData name="MARIA POP" userId="S::maria.pop1@s.unibuc.ro::46b81db7-c9d4-42b7-aebc-536d9c3dff08" providerId="AD" clId="Web-{3C3454E5-2E7C-4EDF-8467-4161CDBD8930}" dt="2021-03-14T16:24:24.430" v="2"/>
          <pc:sldLayoutMkLst>
            <pc:docMk/>
            <pc:sldMasterMk cId="3705365913" sldId="2147483672"/>
            <pc:sldLayoutMk cId="2495005519" sldId="2147483677"/>
          </pc:sldLayoutMkLst>
        </pc:sldLayoutChg>
        <pc:sldLayoutChg chg="add mod replId">
          <pc:chgData name="MARIA POP" userId="S::maria.pop1@s.unibuc.ro::46b81db7-c9d4-42b7-aebc-536d9c3dff08" providerId="AD" clId="Web-{3C3454E5-2E7C-4EDF-8467-4161CDBD8930}" dt="2021-03-14T16:24:24.430" v="2"/>
          <pc:sldLayoutMkLst>
            <pc:docMk/>
            <pc:sldMasterMk cId="3705365913" sldId="2147483672"/>
            <pc:sldLayoutMk cId="112643651" sldId="2147483678"/>
          </pc:sldLayoutMkLst>
        </pc:sldLayoutChg>
        <pc:sldLayoutChg chg="add mod replId">
          <pc:chgData name="MARIA POP" userId="S::maria.pop1@s.unibuc.ro::46b81db7-c9d4-42b7-aebc-536d9c3dff08" providerId="AD" clId="Web-{3C3454E5-2E7C-4EDF-8467-4161CDBD8930}" dt="2021-03-14T16:24:24.430" v="2"/>
          <pc:sldLayoutMkLst>
            <pc:docMk/>
            <pc:sldMasterMk cId="3705365913" sldId="2147483672"/>
            <pc:sldLayoutMk cId="1464242193" sldId="2147483679"/>
          </pc:sldLayoutMkLst>
        </pc:sldLayoutChg>
        <pc:sldLayoutChg chg="add mod replId">
          <pc:chgData name="MARIA POP" userId="S::maria.pop1@s.unibuc.ro::46b81db7-c9d4-42b7-aebc-536d9c3dff08" providerId="AD" clId="Web-{3C3454E5-2E7C-4EDF-8467-4161CDBD8930}" dt="2021-03-14T16:24:24.430" v="2"/>
          <pc:sldLayoutMkLst>
            <pc:docMk/>
            <pc:sldMasterMk cId="3705365913" sldId="2147483672"/>
            <pc:sldLayoutMk cId="2192186674" sldId="2147483680"/>
          </pc:sldLayoutMkLst>
        </pc:sldLayoutChg>
        <pc:sldLayoutChg chg="add mod replId">
          <pc:chgData name="MARIA POP" userId="S::maria.pop1@s.unibuc.ro::46b81db7-c9d4-42b7-aebc-536d9c3dff08" providerId="AD" clId="Web-{3C3454E5-2E7C-4EDF-8467-4161CDBD8930}" dt="2021-03-14T16:24:24.430" v="2"/>
          <pc:sldLayoutMkLst>
            <pc:docMk/>
            <pc:sldMasterMk cId="3705365913" sldId="2147483672"/>
            <pc:sldLayoutMk cId="2350603624" sldId="2147483681"/>
          </pc:sldLayoutMkLst>
        </pc:sldLayoutChg>
        <pc:sldLayoutChg chg="add mod replId">
          <pc:chgData name="MARIA POP" userId="S::maria.pop1@s.unibuc.ro::46b81db7-c9d4-42b7-aebc-536d9c3dff08" providerId="AD" clId="Web-{3C3454E5-2E7C-4EDF-8467-4161CDBD8930}" dt="2021-03-14T16:24:24.430" v="2"/>
          <pc:sldLayoutMkLst>
            <pc:docMk/>
            <pc:sldMasterMk cId="3705365913" sldId="2147483672"/>
            <pc:sldLayoutMk cId="3322842212" sldId="2147483682"/>
          </pc:sldLayoutMkLst>
        </pc:sldLayoutChg>
        <pc:sldLayoutChg chg="add mod replId">
          <pc:chgData name="MARIA POP" userId="S::maria.pop1@s.unibuc.ro::46b81db7-c9d4-42b7-aebc-536d9c3dff08" providerId="AD" clId="Web-{3C3454E5-2E7C-4EDF-8467-4161CDBD8930}" dt="2021-03-14T16:24:24.430" v="2"/>
          <pc:sldLayoutMkLst>
            <pc:docMk/>
            <pc:sldMasterMk cId="3705365913" sldId="2147483672"/>
            <pc:sldLayoutMk cId="3701738027" sldId="2147483683"/>
          </pc:sldLayoutMkLst>
        </pc:sldLayoutChg>
        <pc:sldLayoutChg chg="add mod replId">
          <pc:chgData name="MARIA POP" userId="S::maria.pop1@s.unibuc.ro::46b81db7-c9d4-42b7-aebc-536d9c3dff08" providerId="AD" clId="Web-{3C3454E5-2E7C-4EDF-8467-4161CDBD8930}" dt="2021-03-14T16:24:24.430" v="2"/>
          <pc:sldLayoutMkLst>
            <pc:docMk/>
            <pc:sldMasterMk cId="3705365913" sldId="2147483672"/>
            <pc:sldLayoutMk cId="261898801" sldId="2147483684"/>
          </pc:sldLayoutMkLst>
        </pc:sldLayoutChg>
        <pc:sldLayoutChg chg="add mod replId">
          <pc:chgData name="MARIA POP" userId="S::maria.pop1@s.unibuc.ro::46b81db7-c9d4-42b7-aebc-536d9c3dff08" providerId="AD" clId="Web-{3C3454E5-2E7C-4EDF-8467-4161CDBD8930}" dt="2021-03-14T16:24:24.430" v="2"/>
          <pc:sldLayoutMkLst>
            <pc:docMk/>
            <pc:sldMasterMk cId="3705365913" sldId="2147483672"/>
            <pc:sldLayoutMk cId="739995526" sldId="2147483685"/>
          </pc:sldLayoutMkLst>
        </pc:sldLayoutChg>
        <pc:sldLayoutChg chg="add mod replId">
          <pc:chgData name="MARIA POP" userId="S::maria.pop1@s.unibuc.ro::46b81db7-c9d4-42b7-aebc-536d9c3dff08" providerId="AD" clId="Web-{3C3454E5-2E7C-4EDF-8467-4161CDBD8930}" dt="2021-03-14T16:24:24.430" v="2"/>
          <pc:sldLayoutMkLst>
            <pc:docMk/>
            <pc:sldMasterMk cId="3705365913" sldId="2147483672"/>
            <pc:sldLayoutMk cId="701793980" sldId="2147483686"/>
          </pc:sldLayoutMkLst>
        </pc:sldLayoutChg>
        <pc:sldLayoutChg chg="add mod replId">
          <pc:chgData name="MARIA POP" userId="S::maria.pop1@s.unibuc.ro::46b81db7-c9d4-42b7-aebc-536d9c3dff08" providerId="AD" clId="Web-{3C3454E5-2E7C-4EDF-8467-4161CDBD8930}" dt="2021-03-14T16:24:24.430" v="2"/>
          <pc:sldLayoutMkLst>
            <pc:docMk/>
            <pc:sldMasterMk cId="3705365913" sldId="2147483672"/>
            <pc:sldLayoutMk cId="2677855386" sldId="2147483687"/>
          </pc:sldLayoutMkLst>
        </pc:sldLayoutChg>
        <pc:sldLayoutChg chg="add mod replId">
          <pc:chgData name="MARIA POP" userId="S::maria.pop1@s.unibuc.ro::46b81db7-c9d4-42b7-aebc-536d9c3dff08" providerId="AD" clId="Web-{3C3454E5-2E7C-4EDF-8467-4161CDBD8930}" dt="2021-03-14T16:24:24.430" v="2"/>
          <pc:sldLayoutMkLst>
            <pc:docMk/>
            <pc:sldMasterMk cId="3705365913" sldId="2147483672"/>
            <pc:sldLayoutMk cId="3671130576" sldId="2147483688"/>
          </pc:sldLayoutMkLst>
        </pc:sldLayoutChg>
        <pc:sldLayoutChg chg="add mod replId">
          <pc:chgData name="MARIA POP" userId="S::maria.pop1@s.unibuc.ro::46b81db7-c9d4-42b7-aebc-536d9c3dff08" providerId="AD" clId="Web-{3C3454E5-2E7C-4EDF-8467-4161CDBD8930}" dt="2021-03-14T16:24:24.430" v="2"/>
          <pc:sldLayoutMkLst>
            <pc:docMk/>
            <pc:sldMasterMk cId="3705365913" sldId="2147483672"/>
            <pc:sldLayoutMk cId="1089793152" sldId="2147483689"/>
          </pc:sldLayoutMkLst>
        </pc:sldLayoutChg>
      </pc:sldMasterChg>
    </pc:docChg>
  </pc:docChgLst>
  <pc:docChgLst>
    <pc:chgData name="MARIA POP" userId="S::maria.pop1@s.unibuc.ro::46b81db7-c9d4-42b7-aebc-536d9c3dff08" providerId="AD" clId="Web-{72770947-6BC4-255B-3BA8-50E0F1691B54}"/>
    <pc:docChg chg="addSld delSld modSld">
      <pc:chgData name="MARIA POP" userId="S::maria.pop1@s.unibuc.ro::46b81db7-c9d4-42b7-aebc-536d9c3dff08" providerId="AD" clId="Web-{72770947-6BC4-255B-3BA8-50E0F1691B54}" dt="2021-03-14T19:43:20.026" v="1800"/>
      <pc:docMkLst>
        <pc:docMk/>
      </pc:docMkLst>
      <pc:sldChg chg="modSp">
        <pc:chgData name="MARIA POP" userId="S::maria.pop1@s.unibuc.ro::46b81db7-c9d4-42b7-aebc-536d9c3dff08" providerId="AD" clId="Web-{72770947-6BC4-255B-3BA8-50E0F1691B54}" dt="2021-03-14T18:29:54.556" v="275"/>
        <pc:sldMkLst>
          <pc:docMk/>
          <pc:sldMk cId="2003764805" sldId="258"/>
        </pc:sldMkLst>
        <pc:graphicFrameChg chg="mod modGraphic">
          <ac:chgData name="MARIA POP" userId="S::maria.pop1@s.unibuc.ro::46b81db7-c9d4-42b7-aebc-536d9c3dff08" providerId="AD" clId="Web-{72770947-6BC4-255B-3BA8-50E0F1691B54}" dt="2021-03-14T18:29:54.556" v="275"/>
          <ac:graphicFrameMkLst>
            <pc:docMk/>
            <pc:sldMk cId="2003764805" sldId="258"/>
            <ac:graphicFrameMk id="3" creationId="{D65417D4-754A-4688-A89C-E42CAB2C8001}"/>
          </ac:graphicFrameMkLst>
        </pc:graphicFrameChg>
      </pc:sldChg>
      <pc:sldChg chg="addSp modSp new">
        <pc:chgData name="MARIA POP" userId="S::maria.pop1@s.unibuc.ro::46b81db7-c9d4-42b7-aebc-536d9c3dff08" providerId="AD" clId="Web-{72770947-6BC4-255B-3BA8-50E0F1691B54}" dt="2021-03-14T18:55:28.206" v="1001"/>
        <pc:sldMkLst>
          <pc:docMk/>
          <pc:sldMk cId="3727424498" sldId="259"/>
        </pc:sldMkLst>
        <pc:spChg chg="add mod">
          <ac:chgData name="MARIA POP" userId="S::maria.pop1@s.unibuc.ro::46b81db7-c9d4-42b7-aebc-536d9c3dff08" providerId="AD" clId="Web-{72770947-6BC4-255B-3BA8-50E0F1691B54}" dt="2021-03-14T18:30:32.073" v="290" actId="1076"/>
          <ac:spMkLst>
            <pc:docMk/>
            <pc:sldMk cId="3727424498" sldId="259"/>
            <ac:spMk id="2" creationId="{8A771C92-C178-467D-8C72-C9302A555F93}"/>
          </ac:spMkLst>
        </pc:spChg>
        <pc:graphicFrameChg chg="add mod modGraphic">
          <ac:chgData name="MARIA POP" userId="S::maria.pop1@s.unibuc.ro::46b81db7-c9d4-42b7-aebc-536d9c3dff08" providerId="AD" clId="Web-{72770947-6BC4-255B-3BA8-50E0F1691B54}" dt="2021-03-14T18:55:28.206" v="1001"/>
          <ac:graphicFrameMkLst>
            <pc:docMk/>
            <pc:sldMk cId="3727424498" sldId="259"/>
            <ac:graphicFrameMk id="3" creationId="{31E64C87-8163-4A58-BFAD-013E6C3B01F5}"/>
          </ac:graphicFrameMkLst>
        </pc:graphicFrameChg>
      </pc:sldChg>
      <pc:sldChg chg="addSp modSp new">
        <pc:chgData name="MARIA POP" userId="S::maria.pop1@s.unibuc.ro::46b81db7-c9d4-42b7-aebc-536d9c3dff08" providerId="AD" clId="Web-{72770947-6BC4-255B-3BA8-50E0F1691B54}" dt="2021-03-14T19:15:06.561" v="1326"/>
        <pc:sldMkLst>
          <pc:docMk/>
          <pc:sldMk cId="1170611703" sldId="260"/>
        </pc:sldMkLst>
        <pc:spChg chg="add mod">
          <ac:chgData name="MARIA POP" userId="S::maria.pop1@s.unibuc.ro::46b81db7-c9d4-42b7-aebc-536d9c3dff08" providerId="AD" clId="Web-{72770947-6BC4-255B-3BA8-50E0F1691B54}" dt="2021-03-14T18:53:04.923" v="920" actId="1076"/>
          <ac:spMkLst>
            <pc:docMk/>
            <pc:sldMk cId="1170611703" sldId="260"/>
            <ac:spMk id="3" creationId="{2998D03A-814A-4023-A4B7-1B7A0B2C6E89}"/>
          </ac:spMkLst>
        </pc:spChg>
        <pc:graphicFrameChg chg="add mod modGraphic">
          <ac:chgData name="MARIA POP" userId="S::maria.pop1@s.unibuc.ro::46b81db7-c9d4-42b7-aebc-536d9c3dff08" providerId="AD" clId="Web-{72770947-6BC4-255B-3BA8-50E0F1691B54}" dt="2021-03-14T19:15:06.561" v="1326"/>
          <ac:graphicFrameMkLst>
            <pc:docMk/>
            <pc:sldMk cId="1170611703" sldId="260"/>
            <ac:graphicFrameMk id="2" creationId="{F31230A8-75A5-42A1-9A64-0A1056E06427}"/>
          </ac:graphicFrameMkLst>
        </pc:graphicFrameChg>
      </pc:sldChg>
      <pc:sldChg chg="new del">
        <pc:chgData name="MARIA POP" userId="S::maria.pop1@s.unibuc.ro::46b81db7-c9d4-42b7-aebc-536d9c3dff08" providerId="AD" clId="Web-{72770947-6BC4-255B-3BA8-50E0F1691B54}" dt="2021-03-14T18:50:26.608" v="796"/>
        <pc:sldMkLst>
          <pc:docMk/>
          <pc:sldMk cId="3644575358" sldId="260"/>
        </pc:sldMkLst>
      </pc:sldChg>
      <pc:sldChg chg="addSp modSp new">
        <pc:chgData name="MARIA POP" userId="S::maria.pop1@s.unibuc.ro::46b81db7-c9d4-42b7-aebc-536d9c3dff08" providerId="AD" clId="Web-{72770947-6BC4-255B-3BA8-50E0F1691B54}" dt="2021-03-14T19:43:20.026" v="1800"/>
        <pc:sldMkLst>
          <pc:docMk/>
          <pc:sldMk cId="3423850251" sldId="261"/>
        </pc:sldMkLst>
        <pc:spChg chg="add mod">
          <ac:chgData name="MARIA POP" userId="S::maria.pop1@s.unibuc.ro::46b81db7-c9d4-42b7-aebc-536d9c3dff08" providerId="AD" clId="Web-{72770947-6BC4-255B-3BA8-50E0F1691B54}" dt="2021-03-14T19:00:39.461" v="1108" actId="1076"/>
          <ac:spMkLst>
            <pc:docMk/>
            <pc:sldMk cId="3423850251" sldId="261"/>
            <ac:spMk id="2" creationId="{1EBAB3F7-0229-4B36-AE15-3266226D7019}"/>
          </ac:spMkLst>
        </pc:spChg>
        <pc:graphicFrameChg chg="add mod modGraphic">
          <ac:chgData name="MARIA POP" userId="S::maria.pop1@s.unibuc.ro::46b81db7-c9d4-42b7-aebc-536d9c3dff08" providerId="AD" clId="Web-{72770947-6BC4-255B-3BA8-50E0F1691B54}" dt="2021-03-14T19:43:20.026" v="1800"/>
          <ac:graphicFrameMkLst>
            <pc:docMk/>
            <pc:sldMk cId="3423850251" sldId="261"/>
            <ac:graphicFrameMk id="3" creationId="{ADA1FAA8-B3AB-4FC3-A065-03A9AEFE6CBD}"/>
          </ac:graphicFrameMkLst>
        </pc:graphicFrameChg>
      </pc:sldChg>
      <pc:sldChg chg="addSp modSp new del">
        <pc:chgData name="MARIA POP" userId="S::maria.pop1@s.unibuc.ro::46b81db7-c9d4-42b7-aebc-536d9c3dff08" providerId="AD" clId="Web-{72770947-6BC4-255B-3BA8-50E0F1691B54}" dt="2021-03-14T19:15:26.046" v="1330"/>
        <pc:sldMkLst>
          <pc:docMk/>
          <pc:sldMk cId="1038160611" sldId="262"/>
        </pc:sldMkLst>
        <pc:spChg chg="add mod">
          <ac:chgData name="MARIA POP" userId="S::maria.pop1@s.unibuc.ro::46b81db7-c9d4-42b7-aebc-536d9c3dff08" providerId="AD" clId="Web-{72770947-6BC4-255B-3BA8-50E0F1691B54}" dt="2021-03-14T19:15:17.218" v="1329" actId="20577"/>
          <ac:spMkLst>
            <pc:docMk/>
            <pc:sldMk cId="1038160611" sldId="262"/>
            <ac:spMk id="2" creationId="{10423C0C-E7D8-48C4-9227-F5B847ED6679}"/>
          </ac:spMkLst>
        </pc:spChg>
      </pc:sldChg>
    </pc:docChg>
  </pc:docChgLst>
  <pc:docChgLst>
    <pc:chgData name="MARIA POP" userId="S::maria.pop1@s.unibuc.ro::46b81db7-c9d4-42b7-aebc-536d9c3dff08" providerId="AD" clId="Web-{97DB6668-D307-AD09-36AB-BC074C99F6BB}"/>
    <pc:docChg chg="modSld">
      <pc:chgData name="MARIA POP" userId="S::maria.pop1@s.unibuc.ro::46b81db7-c9d4-42b7-aebc-536d9c3dff08" providerId="AD" clId="Web-{97DB6668-D307-AD09-36AB-BC074C99F6BB}" dt="2021-03-14T19:58:47.424" v="333"/>
      <pc:docMkLst>
        <pc:docMk/>
      </pc:docMkLst>
      <pc:sldChg chg="modSp">
        <pc:chgData name="MARIA POP" userId="S::maria.pop1@s.unibuc.ro::46b81db7-c9d4-42b7-aebc-536d9c3dff08" providerId="AD" clId="Web-{97DB6668-D307-AD09-36AB-BC074C99F6BB}" dt="2021-03-14T19:58:12.751" v="87"/>
        <pc:sldMkLst>
          <pc:docMk/>
          <pc:sldMk cId="2003764805" sldId="258"/>
        </pc:sldMkLst>
        <pc:graphicFrameChg chg="mod modGraphic">
          <ac:chgData name="MARIA POP" userId="S::maria.pop1@s.unibuc.ro::46b81db7-c9d4-42b7-aebc-536d9c3dff08" providerId="AD" clId="Web-{97DB6668-D307-AD09-36AB-BC074C99F6BB}" dt="2021-03-14T19:58:12.751" v="87"/>
          <ac:graphicFrameMkLst>
            <pc:docMk/>
            <pc:sldMk cId="2003764805" sldId="258"/>
            <ac:graphicFrameMk id="3" creationId="{D65417D4-754A-4688-A89C-E42CAB2C8001}"/>
          </ac:graphicFrameMkLst>
        </pc:graphicFrameChg>
      </pc:sldChg>
      <pc:sldChg chg="modSp">
        <pc:chgData name="MARIA POP" userId="S::maria.pop1@s.unibuc.ro::46b81db7-c9d4-42b7-aebc-536d9c3dff08" providerId="AD" clId="Web-{97DB6668-D307-AD09-36AB-BC074C99F6BB}" dt="2021-03-14T19:58:26.111" v="169"/>
        <pc:sldMkLst>
          <pc:docMk/>
          <pc:sldMk cId="3727424498" sldId="259"/>
        </pc:sldMkLst>
        <pc:graphicFrameChg chg="mod modGraphic">
          <ac:chgData name="MARIA POP" userId="S::maria.pop1@s.unibuc.ro::46b81db7-c9d4-42b7-aebc-536d9c3dff08" providerId="AD" clId="Web-{97DB6668-D307-AD09-36AB-BC074C99F6BB}" dt="2021-03-14T19:58:26.111" v="169"/>
          <ac:graphicFrameMkLst>
            <pc:docMk/>
            <pc:sldMk cId="3727424498" sldId="259"/>
            <ac:graphicFrameMk id="3" creationId="{31E64C87-8163-4A58-BFAD-013E6C3B01F5}"/>
          </ac:graphicFrameMkLst>
        </pc:graphicFrameChg>
      </pc:sldChg>
      <pc:sldChg chg="modSp">
        <pc:chgData name="MARIA POP" userId="S::maria.pop1@s.unibuc.ro::46b81db7-c9d4-42b7-aebc-536d9c3dff08" providerId="AD" clId="Web-{97DB6668-D307-AD09-36AB-BC074C99F6BB}" dt="2021-03-14T19:58:37.471" v="251"/>
        <pc:sldMkLst>
          <pc:docMk/>
          <pc:sldMk cId="1170611703" sldId="260"/>
        </pc:sldMkLst>
        <pc:graphicFrameChg chg="mod modGraphic">
          <ac:chgData name="MARIA POP" userId="S::maria.pop1@s.unibuc.ro::46b81db7-c9d4-42b7-aebc-536d9c3dff08" providerId="AD" clId="Web-{97DB6668-D307-AD09-36AB-BC074C99F6BB}" dt="2021-03-14T19:58:37.471" v="251"/>
          <ac:graphicFrameMkLst>
            <pc:docMk/>
            <pc:sldMk cId="1170611703" sldId="260"/>
            <ac:graphicFrameMk id="2" creationId="{F31230A8-75A5-42A1-9A64-0A1056E06427}"/>
          </ac:graphicFrameMkLst>
        </pc:graphicFrameChg>
      </pc:sldChg>
      <pc:sldChg chg="modSp">
        <pc:chgData name="MARIA POP" userId="S::maria.pop1@s.unibuc.ro::46b81db7-c9d4-42b7-aebc-536d9c3dff08" providerId="AD" clId="Web-{97DB6668-D307-AD09-36AB-BC074C99F6BB}" dt="2021-03-14T19:58:47.424" v="333"/>
        <pc:sldMkLst>
          <pc:docMk/>
          <pc:sldMk cId="3423850251" sldId="261"/>
        </pc:sldMkLst>
        <pc:graphicFrameChg chg="mod modGraphic">
          <ac:chgData name="MARIA POP" userId="S::maria.pop1@s.unibuc.ro::46b81db7-c9d4-42b7-aebc-536d9c3dff08" providerId="AD" clId="Web-{97DB6668-D307-AD09-36AB-BC074C99F6BB}" dt="2021-03-14T19:58:47.424" v="333"/>
          <ac:graphicFrameMkLst>
            <pc:docMk/>
            <pc:sldMk cId="3423850251" sldId="261"/>
            <ac:graphicFrameMk id="3" creationId="{ADA1FAA8-B3AB-4FC3-A065-03A9AEFE6CBD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3920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842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738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988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995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7939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855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711305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793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917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226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618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005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3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242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186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603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365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49A3BF-0523-4D80-BAD1-9C93E29F3407}"/>
              </a:ext>
            </a:extLst>
          </p:cNvPr>
          <p:cNvSpPr txBox="1"/>
          <p:nvPr/>
        </p:nvSpPr>
        <p:spPr>
          <a:xfrm>
            <a:off x="3224981" y="1873044"/>
            <a:ext cx="6135327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latin typeface="Bernard MT Condensed"/>
                <a:cs typeface="Calibri"/>
              </a:rPr>
              <a:t>Tema 1 – </a:t>
            </a:r>
            <a:r>
              <a:rPr lang="en-US" sz="3200" b="1" dirty="0" err="1">
                <a:latin typeface="Bernard MT Condensed"/>
                <a:cs typeface="Calibri"/>
              </a:rPr>
              <a:t>Laborator</a:t>
            </a:r>
            <a:endParaRPr lang="en-US" sz="3200">
              <a:latin typeface="Bernard MT Condensed"/>
              <a:cs typeface="Calibri"/>
            </a:endParaRPr>
          </a:p>
          <a:p>
            <a:pPr algn="ctr"/>
            <a:r>
              <a:rPr lang="en-US" sz="3200" b="1" dirty="0" err="1">
                <a:latin typeface="Bernard MT Condensed"/>
                <a:cs typeface="Calibri"/>
              </a:rPr>
              <a:t>Algoritmi</a:t>
            </a:r>
            <a:r>
              <a:rPr lang="en-US" sz="3200" b="1" dirty="0">
                <a:latin typeface="Bernard MT Condensed"/>
                <a:cs typeface="Calibri"/>
              </a:rPr>
              <a:t> de </a:t>
            </a:r>
            <a:r>
              <a:rPr lang="en-US" sz="3200" b="1" dirty="0" err="1">
                <a:latin typeface="Bernard MT Condensed"/>
                <a:cs typeface="Calibri"/>
              </a:rPr>
              <a:t>sortare</a:t>
            </a:r>
            <a:r>
              <a:rPr lang="en-US" sz="3200" b="1" dirty="0">
                <a:latin typeface="Bernard MT Condensed"/>
                <a:cs typeface="Calibri"/>
              </a:rPr>
              <a:t> - </a:t>
            </a:r>
            <a:r>
              <a:rPr lang="en-US" sz="3200" b="1" dirty="0" err="1">
                <a:latin typeface="Bernard MT Condensed"/>
                <a:cs typeface="Calibri"/>
              </a:rPr>
              <a:t>Optiunea</a:t>
            </a:r>
            <a:r>
              <a:rPr lang="en-US" sz="3200" b="1" dirty="0">
                <a:latin typeface="Bernard MT Condensed"/>
                <a:cs typeface="Calibri"/>
              </a:rPr>
              <a:t>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7E8904-E768-4D6B-96F6-B1FCD1A4BB75}"/>
              </a:ext>
            </a:extLst>
          </p:cNvPr>
          <p:cNvSpPr txBox="1"/>
          <p:nvPr/>
        </p:nvSpPr>
        <p:spPr>
          <a:xfrm>
            <a:off x="487311" y="4850375"/>
            <a:ext cx="885149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Bernard MT Condensed"/>
                <a:cs typeface="Calibri"/>
              </a:rPr>
              <a:t>Nume: Pop Maria</a:t>
            </a:r>
          </a:p>
          <a:p>
            <a:r>
              <a:rPr lang="en-US" dirty="0">
                <a:latin typeface="Bernard MT Condensed"/>
                <a:cs typeface="Calibri"/>
              </a:rPr>
              <a:t>Grupa: 132</a:t>
            </a:r>
          </a:p>
          <a:p>
            <a:endParaRPr lang="en-US" dirty="0">
              <a:latin typeface="Bernard MT Condensed"/>
              <a:cs typeface="Calibri"/>
            </a:endParaRPr>
          </a:p>
          <a:p>
            <a:r>
              <a:rPr lang="en-US" dirty="0">
                <a:latin typeface="Bernard MT Condensed"/>
                <a:cs typeface="Calibri"/>
              </a:rPr>
              <a:t>*</a:t>
            </a:r>
            <a:r>
              <a:rPr lang="en-US" dirty="0" err="1">
                <a:latin typeface="Bernard MT Condensed"/>
                <a:cs typeface="Calibri"/>
              </a:rPr>
              <a:t>Proiectul</a:t>
            </a:r>
            <a:r>
              <a:rPr lang="en-US" dirty="0">
                <a:latin typeface="Bernard MT Condensed"/>
                <a:cs typeface="Calibri"/>
              </a:rPr>
              <a:t> a </a:t>
            </a:r>
            <a:r>
              <a:rPr lang="en-US" dirty="0" err="1">
                <a:latin typeface="Bernard MT Condensed"/>
                <a:cs typeface="Calibri"/>
              </a:rPr>
              <a:t>fost</a:t>
            </a:r>
            <a:r>
              <a:rPr lang="en-US" dirty="0">
                <a:latin typeface="Bernard MT Condensed"/>
                <a:cs typeface="Calibri"/>
              </a:rPr>
              <a:t> </a:t>
            </a:r>
            <a:r>
              <a:rPr lang="en-US" dirty="0" err="1">
                <a:latin typeface="Bernard MT Condensed"/>
                <a:cs typeface="Calibri"/>
              </a:rPr>
              <a:t>realizat</a:t>
            </a:r>
            <a:r>
              <a:rPr lang="en-US" dirty="0">
                <a:latin typeface="Bernard MT Condensed"/>
                <a:cs typeface="Calibri"/>
              </a:rPr>
              <a:t> </a:t>
            </a:r>
            <a:r>
              <a:rPr lang="en-US" dirty="0" err="1">
                <a:latin typeface="Bernard MT Condensed"/>
                <a:cs typeface="Calibri"/>
              </a:rPr>
              <a:t>în</a:t>
            </a:r>
            <a:r>
              <a:rPr lang="en-US" dirty="0">
                <a:latin typeface="Bernard MT Condensed"/>
                <a:cs typeface="Calibri"/>
              </a:rPr>
              <a:t> </a:t>
            </a:r>
            <a:r>
              <a:rPr lang="en-US" dirty="0" err="1">
                <a:latin typeface="Bernard MT Condensed"/>
                <a:cs typeface="Calibri"/>
              </a:rPr>
              <a:t>limbajul</a:t>
            </a:r>
            <a:r>
              <a:rPr lang="en-US" dirty="0">
                <a:latin typeface="Bernard MT Condensed"/>
                <a:cs typeface="Calibri"/>
              </a:rPr>
              <a:t> Python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D16CE3-E8DF-4E1B-B102-097E3902295F}"/>
              </a:ext>
            </a:extLst>
          </p:cNvPr>
          <p:cNvSpPr txBox="1"/>
          <p:nvPr/>
        </p:nvSpPr>
        <p:spPr>
          <a:xfrm>
            <a:off x="5045997" y="59402"/>
            <a:ext cx="254655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latin typeface="Bernard MT Condensed"/>
                <a:cs typeface="Calibri"/>
              </a:rPr>
              <a:t>Bubble Sort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C3F6FB-10C2-41AA-9AE8-2BB4CA294A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019300"/>
              </p:ext>
            </p:extLst>
          </p:nvPr>
        </p:nvGraphicFramePr>
        <p:xfrm>
          <a:off x="304800" y="762000"/>
          <a:ext cx="11418597" cy="5822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8733">
                  <a:extLst>
                    <a:ext uri="{9D8B030D-6E8A-4147-A177-3AD203B41FA5}">
                      <a16:colId xmlns:a16="http://schemas.microsoft.com/office/drawing/2014/main" val="1711027906"/>
                    </a:ext>
                  </a:extLst>
                </a:gridCol>
                <a:gridCol w="1268733">
                  <a:extLst>
                    <a:ext uri="{9D8B030D-6E8A-4147-A177-3AD203B41FA5}">
                      <a16:colId xmlns:a16="http://schemas.microsoft.com/office/drawing/2014/main" val="1305759039"/>
                    </a:ext>
                  </a:extLst>
                </a:gridCol>
                <a:gridCol w="1268733">
                  <a:extLst>
                    <a:ext uri="{9D8B030D-6E8A-4147-A177-3AD203B41FA5}">
                      <a16:colId xmlns:a16="http://schemas.microsoft.com/office/drawing/2014/main" val="3124692601"/>
                    </a:ext>
                  </a:extLst>
                </a:gridCol>
                <a:gridCol w="1268733">
                  <a:extLst>
                    <a:ext uri="{9D8B030D-6E8A-4147-A177-3AD203B41FA5}">
                      <a16:colId xmlns:a16="http://schemas.microsoft.com/office/drawing/2014/main" val="1639143156"/>
                    </a:ext>
                  </a:extLst>
                </a:gridCol>
                <a:gridCol w="1268733">
                  <a:extLst>
                    <a:ext uri="{9D8B030D-6E8A-4147-A177-3AD203B41FA5}">
                      <a16:colId xmlns:a16="http://schemas.microsoft.com/office/drawing/2014/main" val="3877747354"/>
                    </a:ext>
                  </a:extLst>
                </a:gridCol>
                <a:gridCol w="1268733">
                  <a:extLst>
                    <a:ext uri="{9D8B030D-6E8A-4147-A177-3AD203B41FA5}">
                      <a16:colId xmlns:a16="http://schemas.microsoft.com/office/drawing/2014/main" val="2009900380"/>
                    </a:ext>
                  </a:extLst>
                </a:gridCol>
                <a:gridCol w="1268733">
                  <a:extLst>
                    <a:ext uri="{9D8B030D-6E8A-4147-A177-3AD203B41FA5}">
                      <a16:colId xmlns:a16="http://schemas.microsoft.com/office/drawing/2014/main" val="3479630942"/>
                    </a:ext>
                  </a:extLst>
                </a:gridCol>
                <a:gridCol w="1268733">
                  <a:extLst>
                    <a:ext uri="{9D8B030D-6E8A-4147-A177-3AD203B41FA5}">
                      <a16:colId xmlns:a16="http://schemas.microsoft.com/office/drawing/2014/main" val="670618921"/>
                    </a:ext>
                  </a:extLst>
                </a:gridCol>
                <a:gridCol w="1268733">
                  <a:extLst>
                    <a:ext uri="{9D8B030D-6E8A-4147-A177-3AD203B41FA5}">
                      <a16:colId xmlns:a16="http://schemas.microsoft.com/office/drawing/2014/main" val="3083225142"/>
                    </a:ext>
                  </a:extLst>
                </a:gridCol>
              </a:tblGrid>
              <a:tr h="87120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Nr max de elem. --&gt;</a:t>
                      </a:r>
                    </a:p>
                    <a:p>
                      <a:pPr lvl="0" algn="ctr">
                        <a:buNone/>
                      </a:pPr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10^2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10^3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10^4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10^5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10^6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10^7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10^8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527425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14,62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Fără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finalitate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584978"/>
                  </a:ext>
                </a:extLst>
              </a:tr>
              <a:tr h="6086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10^2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Fără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finalitate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607569"/>
                  </a:ext>
                </a:extLst>
              </a:tr>
              <a:tr h="6086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10^3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Fără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finalitate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214819"/>
                  </a:ext>
                </a:extLst>
              </a:tr>
              <a:tr h="6086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10^4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Fără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finalitate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47366"/>
                  </a:ext>
                </a:extLst>
              </a:tr>
              <a:tr h="6086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10^5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Fără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finalitate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102886"/>
                  </a:ext>
                </a:extLst>
              </a:tr>
              <a:tr h="6086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10^6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Fără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finalitate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986559"/>
                  </a:ext>
                </a:extLst>
              </a:tr>
              <a:tr h="6086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10^7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0.15-0.17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Fără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finalitate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307371"/>
                  </a:ext>
                </a:extLst>
              </a:tr>
              <a:tr h="60865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10^8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15.77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dirty="0" err="1"/>
                        <a:t>Fără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finalitate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877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9048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52EC05-4AAF-4453-B7F0-B7425A422B79}"/>
              </a:ext>
            </a:extLst>
          </p:cNvPr>
          <p:cNvSpPr txBox="1"/>
          <p:nvPr/>
        </p:nvSpPr>
        <p:spPr>
          <a:xfrm>
            <a:off x="4965700" y="38100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latin typeface="Bernard MT Condensed"/>
                <a:cs typeface="Calibri"/>
              </a:rPr>
              <a:t>Counting Sort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65417D4-754A-4688-A89C-E42CAB2C80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645620"/>
              </p:ext>
            </p:extLst>
          </p:nvPr>
        </p:nvGraphicFramePr>
        <p:xfrm>
          <a:off x="246380" y="912876"/>
          <a:ext cx="11786364" cy="591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596">
                  <a:extLst>
                    <a:ext uri="{9D8B030D-6E8A-4147-A177-3AD203B41FA5}">
                      <a16:colId xmlns:a16="http://schemas.microsoft.com/office/drawing/2014/main" val="3209093831"/>
                    </a:ext>
                  </a:extLst>
                </a:gridCol>
                <a:gridCol w="1309596">
                  <a:extLst>
                    <a:ext uri="{9D8B030D-6E8A-4147-A177-3AD203B41FA5}">
                      <a16:colId xmlns:a16="http://schemas.microsoft.com/office/drawing/2014/main" val="1426673504"/>
                    </a:ext>
                  </a:extLst>
                </a:gridCol>
                <a:gridCol w="1309596">
                  <a:extLst>
                    <a:ext uri="{9D8B030D-6E8A-4147-A177-3AD203B41FA5}">
                      <a16:colId xmlns:a16="http://schemas.microsoft.com/office/drawing/2014/main" val="2075471079"/>
                    </a:ext>
                  </a:extLst>
                </a:gridCol>
                <a:gridCol w="1309596">
                  <a:extLst>
                    <a:ext uri="{9D8B030D-6E8A-4147-A177-3AD203B41FA5}">
                      <a16:colId xmlns:a16="http://schemas.microsoft.com/office/drawing/2014/main" val="1317564226"/>
                    </a:ext>
                  </a:extLst>
                </a:gridCol>
                <a:gridCol w="1309596">
                  <a:extLst>
                    <a:ext uri="{9D8B030D-6E8A-4147-A177-3AD203B41FA5}">
                      <a16:colId xmlns:a16="http://schemas.microsoft.com/office/drawing/2014/main" val="3025970092"/>
                    </a:ext>
                  </a:extLst>
                </a:gridCol>
                <a:gridCol w="1309596">
                  <a:extLst>
                    <a:ext uri="{9D8B030D-6E8A-4147-A177-3AD203B41FA5}">
                      <a16:colId xmlns:a16="http://schemas.microsoft.com/office/drawing/2014/main" val="955402986"/>
                    </a:ext>
                  </a:extLst>
                </a:gridCol>
                <a:gridCol w="1309596">
                  <a:extLst>
                    <a:ext uri="{9D8B030D-6E8A-4147-A177-3AD203B41FA5}">
                      <a16:colId xmlns:a16="http://schemas.microsoft.com/office/drawing/2014/main" val="1451812089"/>
                    </a:ext>
                  </a:extLst>
                </a:gridCol>
                <a:gridCol w="1309596">
                  <a:extLst>
                    <a:ext uri="{9D8B030D-6E8A-4147-A177-3AD203B41FA5}">
                      <a16:colId xmlns:a16="http://schemas.microsoft.com/office/drawing/2014/main" val="3043978120"/>
                    </a:ext>
                  </a:extLst>
                </a:gridCol>
                <a:gridCol w="1309596">
                  <a:extLst>
                    <a:ext uri="{9D8B030D-6E8A-4147-A177-3AD203B41FA5}">
                      <a16:colId xmlns:a16="http://schemas.microsoft.com/office/drawing/2014/main" val="2279085033"/>
                    </a:ext>
                  </a:extLst>
                </a:gridCol>
              </a:tblGrid>
              <a:tr h="6254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Nr max de elem. --&gt;</a:t>
                      </a:r>
                    </a:p>
                    <a:p>
                      <a:pPr lvl="0" algn="ctr">
                        <a:buNone/>
                      </a:pPr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10^2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10^3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10^4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10^5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10^6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10^7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10^8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214804"/>
                  </a:ext>
                </a:extLst>
              </a:tr>
              <a:tr h="6254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0.01-0.02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124.21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543076"/>
                  </a:ext>
                </a:extLst>
              </a:tr>
              <a:tr h="6254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10^2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127.23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310251"/>
                  </a:ext>
                </a:extLst>
              </a:tr>
              <a:tr h="6254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10^3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50420"/>
                  </a:ext>
                </a:extLst>
              </a:tr>
              <a:tr h="6254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10^4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749246"/>
                  </a:ext>
                </a:extLst>
              </a:tr>
              <a:tr h="6254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10^5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972642"/>
                  </a:ext>
                </a:extLst>
              </a:tr>
              <a:tr h="6254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10^6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845659"/>
                  </a:ext>
                </a:extLst>
              </a:tr>
              <a:tr h="6254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10^7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025412"/>
                  </a:ext>
                </a:extLst>
              </a:tr>
              <a:tr h="62547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10^8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21.33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21.12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21.27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20.41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21.20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21.49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37.57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931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3764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771C92-C178-467D-8C72-C9302A555F93}"/>
              </a:ext>
            </a:extLst>
          </p:cNvPr>
          <p:cNvSpPr txBox="1"/>
          <p:nvPr/>
        </p:nvSpPr>
        <p:spPr>
          <a:xfrm>
            <a:off x="4896465" y="54076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latin typeface="Bernard MT Condensed"/>
                <a:cs typeface="Calibri"/>
              </a:rPr>
              <a:t>Radix Sort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1E64C87-8163-4A58-BFAD-013E6C3B01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572825"/>
              </p:ext>
            </p:extLst>
          </p:nvPr>
        </p:nvGraphicFramePr>
        <p:xfrm>
          <a:off x="229583" y="697795"/>
          <a:ext cx="11836449" cy="5960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161">
                  <a:extLst>
                    <a:ext uri="{9D8B030D-6E8A-4147-A177-3AD203B41FA5}">
                      <a16:colId xmlns:a16="http://schemas.microsoft.com/office/drawing/2014/main" val="115453335"/>
                    </a:ext>
                  </a:extLst>
                </a:gridCol>
                <a:gridCol w="1315161">
                  <a:extLst>
                    <a:ext uri="{9D8B030D-6E8A-4147-A177-3AD203B41FA5}">
                      <a16:colId xmlns:a16="http://schemas.microsoft.com/office/drawing/2014/main" val="2455600475"/>
                    </a:ext>
                  </a:extLst>
                </a:gridCol>
                <a:gridCol w="1315161">
                  <a:extLst>
                    <a:ext uri="{9D8B030D-6E8A-4147-A177-3AD203B41FA5}">
                      <a16:colId xmlns:a16="http://schemas.microsoft.com/office/drawing/2014/main" val="728022387"/>
                    </a:ext>
                  </a:extLst>
                </a:gridCol>
                <a:gridCol w="1315161">
                  <a:extLst>
                    <a:ext uri="{9D8B030D-6E8A-4147-A177-3AD203B41FA5}">
                      <a16:colId xmlns:a16="http://schemas.microsoft.com/office/drawing/2014/main" val="2994474485"/>
                    </a:ext>
                  </a:extLst>
                </a:gridCol>
                <a:gridCol w="1315161">
                  <a:extLst>
                    <a:ext uri="{9D8B030D-6E8A-4147-A177-3AD203B41FA5}">
                      <a16:colId xmlns:a16="http://schemas.microsoft.com/office/drawing/2014/main" val="2729396512"/>
                    </a:ext>
                  </a:extLst>
                </a:gridCol>
                <a:gridCol w="1315161">
                  <a:extLst>
                    <a:ext uri="{9D8B030D-6E8A-4147-A177-3AD203B41FA5}">
                      <a16:colId xmlns:a16="http://schemas.microsoft.com/office/drawing/2014/main" val="3792597380"/>
                    </a:ext>
                  </a:extLst>
                </a:gridCol>
                <a:gridCol w="1315161">
                  <a:extLst>
                    <a:ext uri="{9D8B030D-6E8A-4147-A177-3AD203B41FA5}">
                      <a16:colId xmlns:a16="http://schemas.microsoft.com/office/drawing/2014/main" val="2455529808"/>
                    </a:ext>
                  </a:extLst>
                </a:gridCol>
                <a:gridCol w="1315161">
                  <a:extLst>
                    <a:ext uri="{9D8B030D-6E8A-4147-A177-3AD203B41FA5}">
                      <a16:colId xmlns:a16="http://schemas.microsoft.com/office/drawing/2014/main" val="625481648"/>
                    </a:ext>
                  </a:extLst>
                </a:gridCol>
                <a:gridCol w="1315161">
                  <a:extLst>
                    <a:ext uri="{9D8B030D-6E8A-4147-A177-3AD203B41FA5}">
                      <a16:colId xmlns:a16="http://schemas.microsoft.com/office/drawing/2014/main" val="1040708984"/>
                    </a:ext>
                  </a:extLst>
                </a:gridCol>
              </a:tblGrid>
              <a:tr h="129892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 dirty="0">
                          <a:latin typeface="Calibri"/>
                        </a:rPr>
                        <a:t>Nr max de elem. --&gt;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800" b="1" i="0" u="none" strike="noStrike" noProof="0" dirty="0">
                          <a:latin typeface="Calibri"/>
                        </a:rP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10^2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10^3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10^4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10^5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10^6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10^7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10^8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054707"/>
                  </a:ext>
                </a:extLst>
              </a:tr>
              <a:tr h="569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0.0-0.01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521197"/>
                  </a:ext>
                </a:extLst>
              </a:tr>
              <a:tr h="7117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10^2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66303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10^3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175020"/>
                  </a:ext>
                </a:extLst>
              </a:tr>
              <a:tr h="5160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10^4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577778"/>
                  </a:ext>
                </a:extLst>
              </a:tr>
              <a:tr h="6049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10^5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203523"/>
                  </a:ext>
                </a:extLst>
              </a:tr>
              <a:tr h="676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10^6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56.84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488853"/>
                  </a:ext>
                </a:extLst>
              </a:tr>
              <a:tr h="5160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10^7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137089"/>
                  </a:ext>
                </a:extLst>
              </a:tr>
              <a:tr h="51601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10^8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75.70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684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7424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31230A8-75A5-42A1-9A64-0A1056E06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266352"/>
              </p:ext>
            </p:extLst>
          </p:nvPr>
        </p:nvGraphicFramePr>
        <p:xfrm>
          <a:off x="180422" y="832989"/>
          <a:ext cx="11911041" cy="5953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449">
                  <a:extLst>
                    <a:ext uri="{9D8B030D-6E8A-4147-A177-3AD203B41FA5}">
                      <a16:colId xmlns:a16="http://schemas.microsoft.com/office/drawing/2014/main" val="759020362"/>
                    </a:ext>
                  </a:extLst>
                </a:gridCol>
                <a:gridCol w="1323449">
                  <a:extLst>
                    <a:ext uri="{9D8B030D-6E8A-4147-A177-3AD203B41FA5}">
                      <a16:colId xmlns:a16="http://schemas.microsoft.com/office/drawing/2014/main" val="198521006"/>
                    </a:ext>
                  </a:extLst>
                </a:gridCol>
                <a:gridCol w="1323449">
                  <a:extLst>
                    <a:ext uri="{9D8B030D-6E8A-4147-A177-3AD203B41FA5}">
                      <a16:colId xmlns:a16="http://schemas.microsoft.com/office/drawing/2014/main" val="3059155385"/>
                    </a:ext>
                  </a:extLst>
                </a:gridCol>
                <a:gridCol w="1323449">
                  <a:extLst>
                    <a:ext uri="{9D8B030D-6E8A-4147-A177-3AD203B41FA5}">
                      <a16:colId xmlns:a16="http://schemas.microsoft.com/office/drawing/2014/main" val="493086052"/>
                    </a:ext>
                  </a:extLst>
                </a:gridCol>
                <a:gridCol w="1323449">
                  <a:extLst>
                    <a:ext uri="{9D8B030D-6E8A-4147-A177-3AD203B41FA5}">
                      <a16:colId xmlns:a16="http://schemas.microsoft.com/office/drawing/2014/main" val="719744217"/>
                    </a:ext>
                  </a:extLst>
                </a:gridCol>
                <a:gridCol w="1323449">
                  <a:extLst>
                    <a:ext uri="{9D8B030D-6E8A-4147-A177-3AD203B41FA5}">
                      <a16:colId xmlns:a16="http://schemas.microsoft.com/office/drawing/2014/main" val="1048653135"/>
                    </a:ext>
                  </a:extLst>
                </a:gridCol>
                <a:gridCol w="1323449">
                  <a:extLst>
                    <a:ext uri="{9D8B030D-6E8A-4147-A177-3AD203B41FA5}">
                      <a16:colId xmlns:a16="http://schemas.microsoft.com/office/drawing/2014/main" val="3651769611"/>
                    </a:ext>
                  </a:extLst>
                </a:gridCol>
                <a:gridCol w="1323449">
                  <a:extLst>
                    <a:ext uri="{9D8B030D-6E8A-4147-A177-3AD203B41FA5}">
                      <a16:colId xmlns:a16="http://schemas.microsoft.com/office/drawing/2014/main" val="2654680748"/>
                    </a:ext>
                  </a:extLst>
                </a:gridCol>
                <a:gridCol w="1323449">
                  <a:extLst>
                    <a:ext uri="{9D8B030D-6E8A-4147-A177-3AD203B41FA5}">
                      <a16:colId xmlns:a16="http://schemas.microsoft.com/office/drawing/2014/main" val="4128649377"/>
                    </a:ext>
                  </a:extLst>
                </a:gridCol>
              </a:tblGrid>
              <a:tr h="110954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 dirty="0">
                          <a:latin typeface="Calibri"/>
                        </a:rPr>
                        <a:t>Nr max de elem. --&gt;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800" b="1" i="0" u="none" strike="noStrike" noProof="0" dirty="0">
                          <a:latin typeface="Calibri"/>
                        </a:rP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10^2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10^3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10^4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10^5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10^6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10^7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10^8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974292"/>
                  </a:ext>
                </a:extLst>
              </a:tr>
              <a:tr h="5956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610509"/>
                  </a:ext>
                </a:extLst>
              </a:tr>
              <a:tr h="5956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10^2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665875"/>
                  </a:ext>
                </a:extLst>
              </a:tr>
              <a:tr h="5956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10^3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710467"/>
                  </a:ext>
                </a:extLst>
              </a:tr>
              <a:tr h="5956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10^4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004492"/>
                  </a:ext>
                </a:extLst>
              </a:tr>
              <a:tr h="5956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10^5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429439"/>
                  </a:ext>
                </a:extLst>
              </a:tr>
              <a:tr h="5956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10^6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482982"/>
                  </a:ext>
                </a:extLst>
              </a:tr>
              <a:tr h="5956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10^7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875939"/>
                  </a:ext>
                </a:extLst>
              </a:tr>
              <a:tr h="59565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10^8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73.62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9828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998D03A-814A-4023-A4B7-1B7A0B2C6E89}"/>
              </a:ext>
            </a:extLst>
          </p:cNvPr>
          <p:cNvSpPr txBox="1"/>
          <p:nvPr/>
        </p:nvSpPr>
        <p:spPr>
          <a:xfrm>
            <a:off x="5056239" y="41786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latin typeface="Bernard MT Condensed"/>
              </a:rPr>
              <a:t>Merge Sort</a:t>
            </a:r>
            <a:endParaRPr lang="en-US" sz="3200" dirty="0">
              <a:latin typeface="Bernard MT Condensed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0611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BAB3F7-0229-4B36-AE15-3266226D7019}"/>
              </a:ext>
            </a:extLst>
          </p:cNvPr>
          <p:cNvSpPr txBox="1"/>
          <p:nvPr/>
        </p:nvSpPr>
        <p:spPr>
          <a:xfrm>
            <a:off x="4871884" y="41786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latin typeface="Bernard MT Condensed"/>
                <a:cs typeface="Calibri"/>
              </a:rPr>
              <a:t>Quick Sort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DA1FAA8-B3AB-4FC3-A065-03A9AEFE6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457039"/>
              </p:ext>
            </p:extLst>
          </p:nvPr>
        </p:nvGraphicFramePr>
        <p:xfrm>
          <a:off x="147483" y="848032"/>
          <a:ext cx="12010509" cy="585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4501">
                  <a:extLst>
                    <a:ext uri="{9D8B030D-6E8A-4147-A177-3AD203B41FA5}">
                      <a16:colId xmlns:a16="http://schemas.microsoft.com/office/drawing/2014/main" val="1472345278"/>
                    </a:ext>
                  </a:extLst>
                </a:gridCol>
                <a:gridCol w="1334501">
                  <a:extLst>
                    <a:ext uri="{9D8B030D-6E8A-4147-A177-3AD203B41FA5}">
                      <a16:colId xmlns:a16="http://schemas.microsoft.com/office/drawing/2014/main" val="2388608442"/>
                    </a:ext>
                  </a:extLst>
                </a:gridCol>
                <a:gridCol w="1334501">
                  <a:extLst>
                    <a:ext uri="{9D8B030D-6E8A-4147-A177-3AD203B41FA5}">
                      <a16:colId xmlns:a16="http://schemas.microsoft.com/office/drawing/2014/main" val="3827861153"/>
                    </a:ext>
                  </a:extLst>
                </a:gridCol>
                <a:gridCol w="1334501">
                  <a:extLst>
                    <a:ext uri="{9D8B030D-6E8A-4147-A177-3AD203B41FA5}">
                      <a16:colId xmlns:a16="http://schemas.microsoft.com/office/drawing/2014/main" val="1544936690"/>
                    </a:ext>
                  </a:extLst>
                </a:gridCol>
                <a:gridCol w="1334501">
                  <a:extLst>
                    <a:ext uri="{9D8B030D-6E8A-4147-A177-3AD203B41FA5}">
                      <a16:colId xmlns:a16="http://schemas.microsoft.com/office/drawing/2014/main" val="4137634694"/>
                    </a:ext>
                  </a:extLst>
                </a:gridCol>
                <a:gridCol w="1334501">
                  <a:extLst>
                    <a:ext uri="{9D8B030D-6E8A-4147-A177-3AD203B41FA5}">
                      <a16:colId xmlns:a16="http://schemas.microsoft.com/office/drawing/2014/main" val="2001058382"/>
                    </a:ext>
                  </a:extLst>
                </a:gridCol>
                <a:gridCol w="1334501">
                  <a:extLst>
                    <a:ext uri="{9D8B030D-6E8A-4147-A177-3AD203B41FA5}">
                      <a16:colId xmlns:a16="http://schemas.microsoft.com/office/drawing/2014/main" val="369752588"/>
                    </a:ext>
                  </a:extLst>
                </a:gridCol>
                <a:gridCol w="1334501">
                  <a:extLst>
                    <a:ext uri="{9D8B030D-6E8A-4147-A177-3AD203B41FA5}">
                      <a16:colId xmlns:a16="http://schemas.microsoft.com/office/drawing/2014/main" val="316339558"/>
                    </a:ext>
                  </a:extLst>
                </a:gridCol>
                <a:gridCol w="1334501">
                  <a:extLst>
                    <a:ext uri="{9D8B030D-6E8A-4147-A177-3AD203B41FA5}">
                      <a16:colId xmlns:a16="http://schemas.microsoft.com/office/drawing/2014/main" val="1113069493"/>
                    </a:ext>
                  </a:extLst>
                </a:gridCol>
              </a:tblGrid>
              <a:tr h="85025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 dirty="0">
                          <a:latin typeface="Calibri"/>
                        </a:rPr>
                        <a:t>Nr max de elem. --&gt;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800" b="1" i="0" u="none" strike="noStrike" noProof="0" dirty="0">
                          <a:latin typeface="Calibri"/>
                        </a:rP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10^2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10^3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10^4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10^5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10^6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10^7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10^8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05414"/>
                  </a:ext>
                </a:extLst>
              </a:tr>
              <a:tr h="6173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074094"/>
                  </a:ext>
                </a:extLst>
              </a:tr>
              <a:tr h="6173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10^2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360793"/>
                  </a:ext>
                </a:extLst>
              </a:tr>
              <a:tr h="6173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10^3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345400"/>
                  </a:ext>
                </a:extLst>
              </a:tr>
              <a:tr h="6173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10^4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371241"/>
                  </a:ext>
                </a:extLst>
              </a:tr>
              <a:tr h="6173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10^5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242859"/>
                  </a:ext>
                </a:extLst>
              </a:tr>
              <a:tr h="6173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10^6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127498"/>
                  </a:ext>
                </a:extLst>
              </a:tr>
              <a:tr h="6173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10^7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970363"/>
                  </a:ext>
                </a:extLst>
              </a:tr>
              <a:tr h="61731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10^8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4.55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54.99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858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38502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511</cp:revision>
  <dcterms:created xsi:type="dcterms:W3CDTF">2021-03-14T16:24:08Z</dcterms:created>
  <dcterms:modified xsi:type="dcterms:W3CDTF">2021-03-14T19:58:51Z</dcterms:modified>
</cp:coreProperties>
</file>