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9979F-FDFB-4CE5-8E23-A77ACDA26048}" v="3" dt="2022-05-24T17:42:10.994"/>
    <p1510:client id="{619FB3F3-794F-4B04-9FFB-6F432CC12603}" v="16" dt="2022-02-25T19:12:46.529"/>
    <p1510:client id="{AA50DE52-C2D4-4A42-AD35-9B9F0BCC10A6}" v="6" dt="2022-02-25T19:09:04.822"/>
    <p1510:client id="{B54FE504-D885-4BC1-81AF-65513517039C}" v="1" dt="2022-03-03T09:48:25.106"/>
    <p1510:client id="{CBB9F2B2-DB01-49C8-A59D-2A22FAA89396}" v="5" dt="2022-03-03T09:43:53.568"/>
    <p1510:client id="{F9888194-9A72-4173-B7DA-CC420A031E73}" v="29" dt="2022-02-25T19:19:22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3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2078210548"/>
              </p:ext>
            </p:extLst>
          </p:nvPr>
        </p:nvGraphicFramePr>
        <p:xfrm>
          <a:off x="1598612" y="1126659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46380" indent="-246380"/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5340" y="1209570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098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12" y="1600201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/>
          </a:bodyPr>
          <a:lstStyle/>
          <a:p>
            <a:pPr marL="514196" indent="-514196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java.awt.Scanner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  <a:cs typeface="Calibri"/>
            </a:endParaRPr>
          </a:p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/>
                <a:cs typeface="Calibri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  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   E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xamen (minim nota 5)</a:t>
            </a:r>
            <a:endParaRPr lang="ro-RO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6380" indent="-246380"/>
            <a:endParaRPr lang="ro-RO" dirty="0"/>
          </a:p>
          <a:p>
            <a:pPr marL="246380" indent="-246380"/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057400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4" ma:contentTypeDescription="Create a new document." ma:contentTypeScope="" ma:versionID="feb8bec242bbe662d84c09f9f394d331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af80426f7558f150808b5f8ee066fb81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389B68-04CF-414C-AF0E-D32764EC37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9C1F930-2750-4980-B034-51D7E9A3B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bcb71-18f6-4b5b-9727-bb6cf041d844"/>
    <ds:schemaRef ds:uri="703885a9-c170-4b58-a66e-527c51aa8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1780</Words>
  <Application>Microsoft Office PowerPoint</Application>
  <PresentationFormat>Custom</PresentationFormat>
  <Paragraphs>340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tf02787947</vt:lpstr>
      <vt:lpstr>PROGRAMARE AVANSATĂ PE OBIECTE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/>
  <cp:lastModifiedBy/>
  <cp:revision>29</cp:revision>
  <dcterms:created xsi:type="dcterms:W3CDTF">2017-02-16T11:49:56Z</dcterms:created>
  <dcterms:modified xsi:type="dcterms:W3CDTF">2022-05-24T17:42:19Z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0x01010037105B273C4DE8448CDDBEE7FB52AF9D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