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7" r:id="rId6"/>
  </p:sldMasterIdLst>
  <p:notesMasterIdLst>
    <p:notesMasterId r:id="rId12"/>
  </p:notesMasterIdLst>
  <p:sldIdLst>
    <p:sldId id="277" r:id="rId7"/>
    <p:sldId id="278" r:id="rId8"/>
    <p:sldId id="280" r:id="rId9"/>
    <p:sldId id="27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EE503-714B-4E7D-927A-C8905DEEAA63}">
          <p14:sldIdLst>
            <p14:sldId id="277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378"/>
    <a:srgbClr val="48327B"/>
    <a:srgbClr val="372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13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5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4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4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5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1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1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2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4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9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1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urns.us/vision-in-curved-spac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/>
              <a:t>Graphics and Computational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/>
              <a:t>Maria Tozo</a:t>
            </a:r>
          </a:p>
        </p:txBody>
      </p:sp>
      <p:sp>
        <p:nvSpPr>
          <p:cNvPr id="99" name="Freeform 5">
            <a:extLst>
              <a:ext uri="{FF2B5EF4-FFF2-40B4-BE49-F238E27FC236}">
                <a16:creationId xmlns:a16="http://schemas.microsoft.com/office/drawing/2014/main" id="{91D0B925-2B82-4283-9A4B-26D75B37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9CA437C7-84DA-4869-8B01-ED2D7849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102">
            <a:extLst>
              <a:ext uri="{FF2B5EF4-FFF2-40B4-BE49-F238E27FC236}">
                <a16:creationId xmlns:a16="http://schemas.microsoft.com/office/drawing/2014/main" id="{08E49678-F167-49BE-9F7A-693F682C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97" name="Straight Connector 103">
              <a:extLst>
                <a:ext uri="{FF2B5EF4-FFF2-40B4-BE49-F238E27FC236}">
                  <a16:creationId xmlns:a16="http://schemas.microsoft.com/office/drawing/2014/main" id="{3989AB63-E648-40F0-97A1-A5B87C1E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6F692CF-7BBB-46E8-ACFF-93EFB545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05">
              <a:extLst>
                <a:ext uri="{FF2B5EF4-FFF2-40B4-BE49-F238E27FC236}">
                  <a16:creationId xmlns:a16="http://schemas.microsoft.com/office/drawing/2014/main" id="{563285BC-98B3-4A2A-A616-5C357EB14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6F05B3-3344-4BA6-878B-9E43835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07">
              <a:extLst>
                <a:ext uri="{FF2B5EF4-FFF2-40B4-BE49-F238E27FC236}">
                  <a16:creationId xmlns:a16="http://schemas.microsoft.com/office/drawing/2014/main" id="{55782A78-EE5F-4FC6-9497-EFDB57950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9ED5AE6-D5B8-4FDE-AF61-AEBE1C347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4FBD67-AA20-4E2C-A0DB-A1402FE4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BF097E4-BDA7-4C1C-8EBF-054455E6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F92AA45-5A4B-450D-B699-8DD0728B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642BB7-23F8-4490-93A3-FC1493AD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CC61F0B-A9CB-4BBB-AE84-50A8DAA5F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14">
              <a:extLst>
                <a:ext uri="{FF2B5EF4-FFF2-40B4-BE49-F238E27FC236}">
                  <a16:creationId xmlns:a16="http://schemas.microsoft.com/office/drawing/2014/main" id="{1CCF85E9-8BF1-4390-8430-93CF67C4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15">
              <a:extLst>
                <a:ext uri="{FF2B5EF4-FFF2-40B4-BE49-F238E27FC236}">
                  <a16:creationId xmlns:a16="http://schemas.microsoft.com/office/drawing/2014/main" id="{C12D5937-83B8-44DB-92EE-F8CE39628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16">
              <a:extLst>
                <a:ext uri="{FF2B5EF4-FFF2-40B4-BE49-F238E27FC236}">
                  <a16:creationId xmlns:a16="http://schemas.microsoft.com/office/drawing/2014/main" id="{8F70DE7D-2944-4F28-94F4-DB5FF366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17">
              <a:extLst>
                <a:ext uri="{FF2B5EF4-FFF2-40B4-BE49-F238E27FC236}">
                  <a16:creationId xmlns:a16="http://schemas.microsoft.com/office/drawing/2014/main" id="{0275C592-D23A-4D17-A5D0-1CB0A63C2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18">
              <a:extLst>
                <a:ext uri="{FF2B5EF4-FFF2-40B4-BE49-F238E27FC236}">
                  <a16:creationId xmlns:a16="http://schemas.microsoft.com/office/drawing/2014/main" id="{6E6A99D6-C0BF-40C0-BA07-7B60B3008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19">
              <a:extLst>
                <a:ext uri="{FF2B5EF4-FFF2-40B4-BE49-F238E27FC236}">
                  <a16:creationId xmlns:a16="http://schemas.microsoft.com/office/drawing/2014/main" id="{52DC88DB-D650-4294-944B-43B5CAB7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20">
              <a:extLst>
                <a:ext uri="{FF2B5EF4-FFF2-40B4-BE49-F238E27FC236}">
                  <a16:creationId xmlns:a16="http://schemas.microsoft.com/office/drawing/2014/main" id="{AD45E2EA-A847-4EF1-BFFC-BE40296C6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21">
              <a:extLst>
                <a:ext uri="{FF2B5EF4-FFF2-40B4-BE49-F238E27FC236}">
                  <a16:creationId xmlns:a16="http://schemas.microsoft.com/office/drawing/2014/main" id="{BDB920C9-FFFE-4273-B2A5-A065D243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22">
              <a:extLst>
                <a:ext uri="{FF2B5EF4-FFF2-40B4-BE49-F238E27FC236}">
                  <a16:creationId xmlns:a16="http://schemas.microsoft.com/office/drawing/2014/main" id="{EE1355A7-015B-447B-8540-4191EAFA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23">
              <a:extLst>
                <a:ext uri="{FF2B5EF4-FFF2-40B4-BE49-F238E27FC236}">
                  <a16:creationId xmlns:a16="http://schemas.microsoft.com/office/drawing/2014/main" id="{24443849-1476-409B-BC52-22EE2D88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24">
              <a:extLst>
                <a:ext uri="{FF2B5EF4-FFF2-40B4-BE49-F238E27FC236}">
                  <a16:creationId xmlns:a16="http://schemas.microsoft.com/office/drawing/2014/main" id="{42081A51-7D07-419B-9B62-0CCBBDC7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25">
              <a:extLst>
                <a:ext uri="{FF2B5EF4-FFF2-40B4-BE49-F238E27FC236}">
                  <a16:creationId xmlns:a16="http://schemas.microsoft.com/office/drawing/2014/main" id="{9CD47CE7-D458-4E21-8924-2AA0E9ED1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26">
              <a:extLst>
                <a:ext uri="{FF2B5EF4-FFF2-40B4-BE49-F238E27FC236}">
                  <a16:creationId xmlns:a16="http://schemas.microsoft.com/office/drawing/2014/main" id="{DCE023FD-9F08-4439-8FF3-52EA7A98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27">
              <a:extLst>
                <a:ext uri="{FF2B5EF4-FFF2-40B4-BE49-F238E27FC236}">
                  <a16:creationId xmlns:a16="http://schemas.microsoft.com/office/drawing/2014/main" id="{A828C8C7-54EA-42D6-9CEE-49852B27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28">
              <a:extLst>
                <a:ext uri="{FF2B5EF4-FFF2-40B4-BE49-F238E27FC236}">
                  <a16:creationId xmlns:a16="http://schemas.microsoft.com/office/drawing/2014/main" id="{0934EA16-F0C9-4D15-84BF-E83A81D6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29">
              <a:extLst>
                <a:ext uri="{FF2B5EF4-FFF2-40B4-BE49-F238E27FC236}">
                  <a16:creationId xmlns:a16="http://schemas.microsoft.com/office/drawing/2014/main" id="{7B3FD5BE-A781-4490-AE3F-E5650DF6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30">
              <a:extLst>
                <a:ext uri="{FF2B5EF4-FFF2-40B4-BE49-F238E27FC236}">
                  <a16:creationId xmlns:a16="http://schemas.microsoft.com/office/drawing/2014/main" id="{B6A60DCE-BCDB-4F06-BAF8-4DC5591F2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31">
              <a:extLst>
                <a:ext uri="{FF2B5EF4-FFF2-40B4-BE49-F238E27FC236}">
                  <a16:creationId xmlns:a16="http://schemas.microsoft.com/office/drawing/2014/main" id="{DD8E6559-4AA5-488E-839C-44B9ABE26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32">
              <a:extLst>
                <a:ext uri="{FF2B5EF4-FFF2-40B4-BE49-F238E27FC236}">
                  <a16:creationId xmlns:a16="http://schemas.microsoft.com/office/drawing/2014/main" id="{1F764FF6-87D9-4563-B257-0901F5C04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B52E1AD-28FF-4199-B00E-A426860CE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D0001C-A0BE-455E-B3DE-7896C92D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9FC06C-2C6A-47E2-B879-A0EF4123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A8873BC-1926-4114-BE10-E14FF64B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439012-3E51-4D74-9FF2-780C87DB0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5FC7B3-BF05-4E37-882C-2A791A49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7C567FF-44E4-4C58-959F-28D7826C3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B56B76F-8C76-4947-888A-75F5E92E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18A492E-231C-4B89-B11A-A1CE7E16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27E4F73-4A9F-4AA2-A6B8-3145A87A8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B2AC0D9-242E-4D92-B102-221EBD6F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A83426A-015F-4B17-9820-E6D76A38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C41F0A8-7466-4B03-9EE0-4A5D15176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D6F7B8C-9482-4E23-AA7F-9411BF83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E1D4E2-E92F-440B-A775-9B80D9AA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66C2472-0C84-4CEA-A6E9-5BC5A3DB3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FF2AFF3-F889-4A9E-AEC1-FA94331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1E652F4-2AFF-4616-9615-64FC697C4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78ED91D-C9D7-49CA-8718-8E7351F7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4F29D0E-CB4D-43FB-8EFF-447A147C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B1D77EC-50A5-4994-A389-65C77706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2CDEEE6-A2B4-45C0-B942-66306583B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F83B12D-91B8-4D06-9DBC-0607226B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25594B9-1F75-4E14-AF9B-806D0668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E447488-CCC0-4267-BD73-6DC2775B1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7E2176D-B76F-494D-AEE5-BC0E445D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BD50096-36E6-4DE9-AEB8-A360216DC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D6F891C-00E0-46CF-8138-64A70AEE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D117AD0-1882-4AD9-A765-EDB9B21C5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DFCFFB0-2E4B-4B50-9297-42B1F1D5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66C79DB-E90E-4192-9A64-34FA2EB5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43FC299-982A-4307-97E4-00A1BDA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76C799-63FA-4767-A0FA-E018EF6E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2B23C3-FCEF-4BFC-AD03-17D92E07A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BF5C56D-9DBE-454E-A584-422E5FB2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608B5A8-9FAA-4DC0-87FC-F4D879AB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279D37-02D4-4925-B2DD-3765F65F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E72009F-1FFC-4EDB-9C18-EB0F5E8B9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1FA6C71-6237-4ED8-A9BE-D15AC111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D2DD310-9B69-442B-89C0-37F7412DD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F9FE545-059E-4996-9E84-BCE18A735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6849649-2DB2-427D-B6CB-9CFB032BF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1BAB73D-2CD4-48CF-8299-CB2B8F08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56630B-D53F-46CB-BC27-BEB8138CB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FEC10B1-AF32-4C41-B84C-FEC996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7EDD4C7-FBEF-4868-96E8-214EE6C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E79D291-029D-40DE-B44A-B52781E9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8677C5F-1BF8-4733-9E39-A570EC8F0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Graphic 95" descr="Processor">
            <a:extLst>
              <a:ext uri="{FF2B5EF4-FFF2-40B4-BE49-F238E27FC236}">
                <a16:creationId xmlns:a16="http://schemas.microsoft.com/office/drawing/2014/main" id="{89147271-FA12-4097-A4CF-A77629E5F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  <a:effectLst>
            <a:innerShdw blurRad="190500">
              <a:schemeClr val="bg2">
                <a:lumMod val="75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71" y="1434049"/>
            <a:ext cx="10131425" cy="14562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71" y="2966517"/>
            <a:ext cx="10131425" cy="2117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/>
              <a:t>For that for this project I decided To do a Parallel Ray Tracer. The end result was a parallel ray tracer that is able to render spheres with multiple lights and different materials that interact with the scene to produce shadows and reelections.</a:t>
            </a:r>
          </a:p>
          <a:p>
            <a:pPr marL="0" indent="0">
              <a:buNone/>
            </a:pPr>
            <a:r>
              <a:rPr lang="en-US" cap="all" dirty="0"/>
              <a:t>Through this Presentation I will go over and Discuses my research into ray tracing and parallel programing and how I used said research in Designing and implementing the project. 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8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F596B-A040-4499-A7B1-24345F07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Theory</a:t>
            </a:r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91D0B925-2B82-4283-9A4B-26D75B37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97" name="Freeform 14">
            <a:extLst>
              <a:ext uri="{FF2B5EF4-FFF2-40B4-BE49-F238E27FC236}">
                <a16:creationId xmlns:a16="http://schemas.microsoft.com/office/drawing/2014/main" id="{9CA437C7-84DA-4869-8B01-ED2D7849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14">
            <a:extLst>
              <a:ext uri="{FF2B5EF4-FFF2-40B4-BE49-F238E27FC236}">
                <a16:creationId xmlns:a16="http://schemas.microsoft.com/office/drawing/2014/main" id="{08E49678-F167-49BE-9F7A-693F682C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89AB63-E648-40F0-97A1-A5B87C1E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F692CF-7BBB-46E8-ACFF-93EFB545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3285BC-98B3-4A2A-A616-5C357EB14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6F05B3-3344-4BA6-878B-9E43835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782A78-EE5F-4FC6-9497-EFDB57950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ED5AE6-D5B8-4FDE-AF61-AEBE1C347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4FBD67-AA20-4E2C-A0DB-A1402FE4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F097E4-BDA7-4C1C-8EBF-054455E6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92AA45-5A4B-450D-B699-8DD0728B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642BB7-23F8-4490-93A3-FC1493AD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61F0B-A9CB-4BBB-AE84-50A8DAA5F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CCF85E9-8BF1-4390-8430-93CF67C4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2D5937-83B8-44DB-92EE-F8CE39628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70DE7D-2944-4F28-94F4-DB5FF366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75C592-D23A-4D17-A5D0-1CB0A63C2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6A99D6-C0BF-40C0-BA07-7B60B3008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DC88DB-D650-4294-944B-43B5CAB7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45E2EA-A847-4EF1-BFFC-BE40296C6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B920C9-FFFE-4273-B2A5-A065D243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E1355A7-015B-447B-8540-4191EAFA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443849-1476-409B-BC52-22EE2D88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2081A51-7D07-419B-9B62-0CCBBDC7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D47CE7-D458-4E21-8924-2AA0E9ED1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E023FD-9F08-4439-8FF3-52EA7A98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828C8C7-54EA-42D6-9CEE-49852B27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34EA16-F0C9-4D15-84BF-E83A81D6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3FD5BE-A781-4490-AE3F-E5650DF6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A60DCE-BCDB-4F06-BAF8-4DC5591F2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8E6559-4AA5-488E-839C-44B9ABE26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764FF6-87D9-4563-B257-0901F5C04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52E1AD-28FF-4199-B00E-A426860CE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D0001C-A0BE-455E-B3DE-7896C92D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9FC06C-2C6A-47E2-B879-A0EF4123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8873BC-1926-4114-BE10-E14FF64B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439012-3E51-4D74-9FF2-780C87DB0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5FC7B3-BF05-4E37-882C-2A791A49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C567FF-44E4-4C58-959F-28D7826C3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56B76F-8C76-4947-888A-75F5E92E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8A492E-231C-4B89-B11A-A1CE7E16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7E4F73-4A9F-4AA2-A6B8-3145A87A8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2AC0D9-242E-4D92-B102-221EBD6F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83426A-015F-4B17-9820-E6D76A38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41F0A8-7466-4B03-9EE0-4A5D15176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6F7B8C-9482-4E23-AA7F-9411BF83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E1D4E2-E92F-440B-A775-9B80D9AA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C2472-0C84-4CEA-A6E9-5BC5A3DB3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F2AFF3-F889-4A9E-AEC1-FA94331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E652F4-2AFF-4616-9615-64FC697C4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8ED91D-C9D7-49CA-8718-8E7351F7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4F29D0E-CB4D-43FB-8EFF-447A147C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1D77EC-50A5-4994-A389-65C77706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CDEEE6-A2B4-45C0-B942-66306583B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F83B12D-91B8-4D06-9DBC-0607226B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5594B9-1F75-4E14-AF9B-806D0668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447488-CCC0-4267-BD73-6DC2775B1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E2176D-B76F-494D-AEE5-BC0E445D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D50096-36E6-4DE9-AEB8-A360216DC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6F891C-00E0-46CF-8138-64A70AEE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D117AD0-1882-4AD9-A765-EDB9B21C5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DFCFFB0-2E4B-4B50-9297-42B1F1D5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6C79DB-E90E-4192-9A64-34FA2EB5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3FC299-982A-4307-97E4-00A1BDA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A76C799-63FA-4767-A0FA-E018EF6E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2B23C3-FCEF-4BFC-AD03-17D92E07A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F5C56D-9DBE-454E-A584-422E5FB2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08B5A8-9FAA-4DC0-87FC-F4D879AB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B279D37-02D4-4925-B2DD-3765F65F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72009F-1FFC-4EDB-9C18-EB0F5E8B9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FA6C71-6237-4ED8-A9BE-D15AC111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D2DD310-9B69-442B-89C0-37F7412DD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F9FE545-059E-4996-9E84-BCE18A735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849649-2DB2-427D-B6CB-9CFB032BF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1BAB73D-2CD4-48CF-8299-CB2B8F08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56630B-D53F-46CB-BC27-BEB8138CB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EC10B1-AF32-4C41-B84C-FEC996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EDD4C7-FBEF-4868-96E8-214EE6C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E79D291-029D-40DE-B44A-B52781E9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8677C5F-1BF8-4733-9E39-A570EC8F0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Graphic 5" descr="Books">
            <a:extLst>
              <a:ext uri="{FF2B5EF4-FFF2-40B4-BE49-F238E27FC236}">
                <a16:creationId xmlns:a16="http://schemas.microsoft.com/office/drawing/2014/main" id="{9847E9B2-92D3-4F22-BF32-7F9C9C7C9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  <a:effectLst>
            <a:innerShdw blurRad="190500">
              <a:schemeClr val="bg2">
                <a:lumMod val="75000"/>
                <a:alpha val="98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0514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C26C9-3923-4F5B-884B-45F0E0E3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72F3C9-1610-4AAA-BD12-E6790D1E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5" y="1271452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Ray Tracing -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9558-4BFE-4C67-8F13-1579F7F51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385" y="2508069"/>
            <a:ext cx="6056743" cy="2807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Ray Tracing is the process of rendering a 3D images on a 2D display by tracing a path of light through pixels on an image plane. Though ray tracing is capable of producing a much higher degree of realism over other rendering methods, it comes a much greater computational cost. This cost was fine for producing images in TV and film had been much to high for games to implement into real-time. But with technological advances, like the </a:t>
            </a:r>
            <a:r>
              <a:rPr lang="en-US" i="1" dirty="0"/>
              <a:t>Nvidia GeForce RTX 2080, </a:t>
            </a:r>
            <a:r>
              <a:rPr lang="en-US" dirty="0"/>
              <a:t> it is slowly becoming possible for real-time.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1D25B-54A0-45E2-8160-48371C45DD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07011" y="1741715"/>
            <a:ext cx="4086393" cy="29115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80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5679-DC69-478D-B0C3-0BDD6B37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 - Camera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C745-A09A-40AA-97D8-AC3A8A988C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C661B43E-A3AA-4424-B593-5F45E73025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0525" y="2303949"/>
            <a:ext cx="4995862" cy="3325370"/>
          </a:xfrm>
          <a:prstGeom prst="roundRect">
            <a:avLst>
              <a:gd name="adj" fmla="val 4380"/>
            </a:avLst>
          </a:prstGeom>
          <a:ln w="50800" cap="sq" cmpd="dbl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F5977-22AF-4430-8131-6E7205C61E80}"/>
              </a:ext>
            </a:extLst>
          </p:cNvPr>
          <p:cNvSpPr txBox="1"/>
          <p:nvPr/>
        </p:nvSpPr>
        <p:spPr>
          <a:xfrm>
            <a:off x="8869345" y="5691173"/>
            <a:ext cx="2307042" cy="200055"/>
          </a:xfrm>
          <a:prstGeom prst="rect">
            <a:avLst/>
          </a:prstGeom>
          <a:solidFill>
            <a:srgbClr val="000000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 dirty="0">
                <a:solidFill>
                  <a:srgbClr val="FFFFFF"/>
                </a:solidFill>
                <a:hlinkClick r:id="rId3" tooltip="http://scottburns.us/vision-in-curved-spac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GB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7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d5dabbf1-8298-402a-8604-1906fa3f975a" Revision="1" Stencil="System.MyShapes" StencilVersion="1.0"/>
</Control>
</file>

<file path=customXml/item2.xml><?xml version="1.0" encoding="utf-8"?>
<Control xmlns="http://schemas.microsoft.com/VisualStudio/2011/storyboarding/control">
  <Id Name="d5dabbf1-8298-402a-8604-1906fa3f975a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E68085-A60D-4F3B-B589-FB252F8A9D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5BDB0B7-569D-416A-B4A9-BE2A9E8CE42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26D5668-1971-40BB-BC7C-94C9B101AAB7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Graphics and Computational Programming</vt:lpstr>
      <vt:lpstr>Project Information</vt:lpstr>
      <vt:lpstr>Theory</vt:lpstr>
      <vt:lpstr>Ray Tracing - History</vt:lpstr>
      <vt:lpstr>Ray Tracing - Camera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2019-12-03T12:02:45Z</dcterms:created>
  <dcterms:modified xsi:type="dcterms:W3CDTF">2019-12-03T12:07:30Z</dcterms:modified>
</cp:coreProperties>
</file>