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260"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5" r:id="rId21"/>
    <p:sldId id="266" r:id="rId22"/>
  </p:sldIdLst>
  <p:sldSz cx="9144000" cy="5143500" type="screen16x9"/>
  <p:notesSz cx="6858000" cy="9144000"/>
  <p:embeddedFontLst>
    <p:embeddedFont>
      <p:font typeface="Josefin Sans" pitchFamily="2" charset="77"/>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70" d="100"/>
          <a:sy n="170" d="100"/>
        </p:scale>
        <p:origin x="20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1996c5d04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1996c5d0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e7c531ed7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e7c531ed7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dirty="0">
                <a:solidFill>
                  <a:schemeClr val="bg1"/>
                </a:solidFill>
                <a:latin typeface="+mj-lt"/>
              </a:rPr>
              <a:t>From the above models, we can see that KNN and Linear regression are giving the best results. </a:t>
            </a:r>
            <a:endParaRPr lang="en-DE" dirty="0"/>
          </a:p>
        </p:txBody>
      </p:sp>
    </p:spTree>
    <p:extLst>
      <p:ext uri="{BB962C8B-B14F-4D97-AF65-F5344CB8AC3E}">
        <p14:creationId xmlns:p14="http://schemas.microsoft.com/office/powerpoint/2010/main" val="296833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895460ef7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895460ef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895460ef7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895460ef7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81950" y="-257250"/>
            <a:ext cx="10107900" cy="5658000"/>
            <a:chOff x="-298500" y="6796775"/>
            <a:chExt cx="10107900" cy="5658000"/>
          </a:xfrm>
        </p:grpSpPr>
        <p:grpSp>
          <p:nvGrpSpPr>
            <p:cNvPr id="10" name="Google Shape;10;p2"/>
            <p:cNvGrpSpPr/>
            <p:nvPr/>
          </p:nvGrpSpPr>
          <p:grpSpPr>
            <a:xfrm>
              <a:off x="-95250" y="6796775"/>
              <a:ext cx="9621724" cy="5658000"/>
              <a:chOff x="-95250" y="6796775"/>
              <a:chExt cx="9621724" cy="5658000"/>
            </a:xfrm>
          </p:grpSpPr>
          <p:cxnSp>
            <p:nvCxnSpPr>
              <p:cNvPr id="11" name="Google Shape;11;p2"/>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6" name="Google Shape;36;p2"/>
            <p:cNvGrpSpPr/>
            <p:nvPr/>
          </p:nvGrpSpPr>
          <p:grpSpPr>
            <a:xfrm>
              <a:off x="-298500" y="7045279"/>
              <a:ext cx="10107900" cy="5211754"/>
              <a:chOff x="-298500" y="7045279"/>
              <a:chExt cx="10107900" cy="5211754"/>
            </a:xfrm>
          </p:grpSpPr>
          <p:cxnSp>
            <p:nvCxnSpPr>
              <p:cNvPr id="37" name="Google Shape;37;p2"/>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8" name="Google Shape;48;p2"/>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9" name="Google Shape;49;p2"/>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51" name="Google Shape;51;p2"/>
          <p:cNvSpPr/>
          <p:nvPr/>
        </p:nvSpPr>
        <p:spPr>
          <a:xfrm>
            <a:off x="407106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40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alpha val="20000"/>
                </a:srgbClr>
              </a:gs>
              <a:gs pos="100000">
                <a:srgbClr val="9BA6E9">
                  <a:alpha val="70196"/>
                  <a:alpha val="2000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txBox="1">
            <a:spLocks noGrp="1"/>
          </p:cNvSpPr>
          <p:nvPr>
            <p:ph type="subTitle" idx="1"/>
          </p:nvPr>
        </p:nvSpPr>
        <p:spPr>
          <a:xfrm>
            <a:off x="713225" y="3595350"/>
            <a:ext cx="4182600" cy="23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2"/>
          <p:cNvSpPr txBox="1">
            <a:spLocks noGrp="1"/>
          </p:cNvSpPr>
          <p:nvPr>
            <p:ph type="ctrTitle"/>
          </p:nvPr>
        </p:nvSpPr>
        <p:spPr>
          <a:xfrm>
            <a:off x="713225" y="1203600"/>
            <a:ext cx="5190300" cy="15051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492"/>
        <p:cNvGrpSpPr/>
        <p:nvPr/>
      </p:nvGrpSpPr>
      <p:grpSpPr>
        <a:xfrm>
          <a:off x="0" y="0"/>
          <a:ext cx="0" cy="0"/>
          <a:chOff x="0" y="0"/>
          <a:chExt cx="0" cy="0"/>
        </a:xfrm>
      </p:grpSpPr>
      <p:grpSp>
        <p:nvGrpSpPr>
          <p:cNvPr id="493" name="Google Shape;493;p14"/>
          <p:cNvGrpSpPr/>
          <p:nvPr/>
        </p:nvGrpSpPr>
        <p:grpSpPr>
          <a:xfrm>
            <a:off x="-481950" y="-257250"/>
            <a:ext cx="10107900" cy="5658000"/>
            <a:chOff x="-298500" y="6796775"/>
            <a:chExt cx="10107900" cy="5658000"/>
          </a:xfrm>
        </p:grpSpPr>
        <p:grpSp>
          <p:nvGrpSpPr>
            <p:cNvPr id="494" name="Google Shape;494;p14"/>
            <p:cNvGrpSpPr/>
            <p:nvPr/>
          </p:nvGrpSpPr>
          <p:grpSpPr>
            <a:xfrm>
              <a:off x="-95250" y="6796775"/>
              <a:ext cx="9621724" cy="5658000"/>
              <a:chOff x="-95250" y="6796775"/>
              <a:chExt cx="9621724" cy="5658000"/>
            </a:xfrm>
          </p:grpSpPr>
          <p:cxnSp>
            <p:nvCxnSpPr>
              <p:cNvPr id="495" name="Google Shape;495;p1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1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1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1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1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1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1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1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1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1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1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1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1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1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1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1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1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1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1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1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1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1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1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1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1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520" name="Google Shape;520;p14"/>
            <p:cNvGrpSpPr/>
            <p:nvPr/>
          </p:nvGrpSpPr>
          <p:grpSpPr>
            <a:xfrm>
              <a:off x="-298500" y="7045279"/>
              <a:ext cx="10107900" cy="5211754"/>
              <a:chOff x="-298500" y="7045279"/>
              <a:chExt cx="10107900" cy="5211754"/>
            </a:xfrm>
          </p:grpSpPr>
          <p:cxnSp>
            <p:nvCxnSpPr>
              <p:cNvPr id="521" name="Google Shape;521;p1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3" name="Google Shape;523;p1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4" name="Google Shape;524;p1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5" name="Google Shape;525;p1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6" name="Google Shape;526;p1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1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1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1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1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1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1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1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1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535" name="Google Shape;535;p14"/>
          <p:cNvSpPr/>
          <p:nvPr/>
        </p:nvSpPr>
        <p:spPr>
          <a:xfrm rot="2097180">
            <a:off x="-1671006" y="2663142"/>
            <a:ext cx="5240452" cy="2748656"/>
          </a:xfrm>
          <a:custGeom>
            <a:avLst/>
            <a:gdLst/>
            <a:ahLst/>
            <a:cxnLst/>
            <a:rect l="l" t="t" r="r" b="b"/>
            <a:pathLst>
              <a:path w="97358" h="51065" extrusionOk="0">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rot="-7714840">
            <a:off x="5851813" y="-467516"/>
            <a:ext cx="5968637" cy="3523108"/>
          </a:xfrm>
          <a:custGeom>
            <a:avLst/>
            <a:gdLst/>
            <a:ahLst/>
            <a:cxnLst/>
            <a:rect l="l" t="t" r="r" b="b"/>
            <a:pathLst>
              <a:path w="98665" h="58239" extrusionOk="0">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rot="1767436">
            <a:off x="6869147" y="3579817"/>
            <a:ext cx="1395981" cy="1525556"/>
          </a:xfrm>
          <a:custGeom>
            <a:avLst/>
            <a:gdLst/>
            <a:ahLst/>
            <a:cxnLst/>
            <a:rect l="l" t="t" r="r" b="b"/>
            <a:pathLst>
              <a:path w="39302" h="42950" extrusionOk="0">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txBox="1">
            <a:spLocks noGrp="1"/>
          </p:cNvSpPr>
          <p:nvPr>
            <p:ph type="title"/>
          </p:nvPr>
        </p:nvSpPr>
        <p:spPr>
          <a:xfrm>
            <a:off x="2091000" y="1915266"/>
            <a:ext cx="4962000" cy="478200"/>
          </a:xfrm>
          <a:prstGeom prst="rect">
            <a:avLst/>
          </a:prstGeom>
        </p:spPr>
        <p:txBody>
          <a:bodyPr spcFirstLastPara="1" wrap="square" lIns="91425" tIns="91425" rIns="91425" bIns="91425" anchor="ctr" anchorCtr="0">
            <a:noAutofit/>
          </a:bodyPr>
          <a:lstStyle>
            <a:lvl1pPr lvl="0">
              <a:spcBef>
                <a:spcPts val="0"/>
              </a:spcBef>
              <a:spcAft>
                <a:spcPts val="0"/>
              </a:spcAft>
              <a:buNone/>
              <a:defRPr sz="3200"/>
            </a:lvl1pPr>
            <a:lvl2pPr lvl="1">
              <a:spcBef>
                <a:spcPts val="0"/>
              </a:spcBef>
              <a:spcAft>
                <a:spcPts val="0"/>
              </a:spcAft>
              <a:buNone/>
              <a:defRPr sz="3200"/>
            </a:lvl2pPr>
            <a:lvl3pPr lvl="2">
              <a:spcBef>
                <a:spcPts val="0"/>
              </a:spcBef>
              <a:spcAft>
                <a:spcPts val="0"/>
              </a:spcAft>
              <a:buNone/>
              <a:defRPr sz="3200"/>
            </a:lvl3pPr>
            <a:lvl4pPr lvl="3">
              <a:spcBef>
                <a:spcPts val="0"/>
              </a:spcBef>
              <a:spcAft>
                <a:spcPts val="0"/>
              </a:spcAft>
              <a:buNone/>
              <a:defRPr sz="3200"/>
            </a:lvl4pPr>
            <a:lvl5pPr lvl="4">
              <a:spcBef>
                <a:spcPts val="0"/>
              </a:spcBef>
              <a:spcAft>
                <a:spcPts val="0"/>
              </a:spcAft>
              <a:buNone/>
              <a:defRPr sz="3200"/>
            </a:lvl5pPr>
            <a:lvl6pPr lvl="5">
              <a:spcBef>
                <a:spcPts val="0"/>
              </a:spcBef>
              <a:spcAft>
                <a:spcPts val="0"/>
              </a:spcAft>
              <a:buNone/>
              <a:defRPr sz="3200"/>
            </a:lvl6pPr>
            <a:lvl7pPr lvl="6">
              <a:spcBef>
                <a:spcPts val="0"/>
              </a:spcBef>
              <a:spcAft>
                <a:spcPts val="0"/>
              </a:spcAft>
              <a:buNone/>
              <a:defRPr sz="3200"/>
            </a:lvl7pPr>
            <a:lvl8pPr lvl="7">
              <a:spcBef>
                <a:spcPts val="0"/>
              </a:spcBef>
              <a:spcAft>
                <a:spcPts val="0"/>
              </a:spcAft>
              <a:buNone/>
              <a:defRPr sz="3200"/>
            </a:lvl8pPr>
            <a:lvl9pPr lvl="8">
              <a:spcBef>
                <a:spcPts val="0"/>
              </a:spcBef>
              <a:spcAft>
                <a:spcPts val="0"/>
              </a:spcAft>
              <a:buNone/>
              <a:defRPr sz="3200"/>
            </a:lvl9pPr>
          </a:lstStyle>
          <a:p>
            <a:endParaRPr/>
          </a:p>
        </p:txBody>
      </p:sp>
      <p:sp>
        <p:nvSpPr>
          <p:cNvPr id="539" name="Google Shape;539;p14"/>
          <p:cNvSpPr txBox="1">
            <a:spLocks noGrp="1"/>
          </p:cNvSpPr>
          <p:nvPr>
            <p:ph type="body" idx="1"/>
          </p:nvPr>
        </p:nvSpPr>
        <p:spPr>
          <a:xfrm>
            <a:off x="2091000" y="2500422"/>
            <a:ext cx="4962000" cy="7278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587"/>
        <p:cNvGrpSpPr/>
        <p:nvPr/>
      </p:nvGrpSpPr>
      <p:grpSpPr>
        <a:xfrm>
          <a:off x="0" y="0"/>
          <a:ext cx="0" cy="0"/>
          <a:chOff x="0" y="0"/>
          <a:chExt cx="0" cy="0"/>
        </a:xfrm>
      </p:grpSpPr>
      <p:grpSp>
        <p:nvGrpSpPr>
          <p:cNvPr id="588" name="Google Shape;588;p16"/>
          <p:cNvGrpSpPr/>
          <p:nvPr/>
        </p:nvGrpSpPr>
        <p:grpSpPr>
          <a:xfrm>
            <a:off x="-481950" y="-257250"/>
            <a:ext cx="10107900" cy="5658000"/>
            <a:chOff x="-298500" y="6796775"/>
            <a:chExt cx="10107900" cy="5658000"/>
          </a:xfrm>
        </p:grpSpPr>
        <p:grpSp>
          <p:nvGrpSpPr>
            <p:cNvPr id="589" name="Google Shape;589;p16"/>
            <p:cNvGrpSpPr/>
            <p:nvPr/>
          </p:nvGrpSpPr>
          <p:grpSpPr>
            <a:xfrm>
              <a:off x="-95250" y="6796775"/>
              <a:ext cx="9621724" cy="5658000"/>
              <a:chOff x="-95250" y="6796775"/>
              <a:chExt cx="9621724" cy="5658000"/>
            </a:xfrm>
          </p:grpSpPr>
          <p:cxnSp>
            <p:nvCxnSpPr>
              <p:cNvPr id="590" name="Google Shape;590;p16"/>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16"/>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16"/>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16"/>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16"/>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16"/>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16"/>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16"/>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16"/>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16"/>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16"/>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1" name="Google Shape;601;p16"/>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2" name="Google Shape;602;p16"/>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3" name="Google Shape;603;p16"/>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4" name="Google Shape;604;p16"/>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5" name="Google Shape;605;p16"/>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6" name="Google Shape;606;p16"/>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7" name="Google Shape;607;p16"/>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8" name="Google Shape;608;p16"/>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9" name="Google Shape;609;p16"/>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0" name="Google Shape;610;p16"/>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1" name="Google Shape;611;p16"/>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2" name="Google Shape;612;p16"/>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3" name="Google Shape;613;p16"/>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4" name="Google Shape;614;p16"/>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615" name="Google Shape;615;p16"/>
            <p:cNvGrpSpPr/>
            <p:nvPr/>
          </p:nvGrpSpPr>
          <p:grpSpPr>
            <a:xfrm>
              <a:off x="-298500" y="7045279"/>
              <a:ext cx="10107900" cy="5211754"/>
              <a:chOff x="-298500" y="7045279"/>
              <a:chExt cx="10107900" cy="5211754"/>
            </a:xfrm>
          </p:grpSpPr>
          <p:cxnSp>
            <p:nvCxnSpPr>
              <p:cNvPr id="616" name="Google Shape;616;p16"/>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7" name="Google Shape;617;p16"/>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8" name="Google Shape;618;p16"/>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9" name="Google Shape;619;p16"/>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0" name="Google Shape;620;p16"/>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16"/>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16"/>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16"/>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16"/>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5" name="Google Shape;625;p16"/>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6" name="Google Shape;626;p16"/>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16"/>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8" name="Google Shape;628;p16"/>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9" name="Google Shape;629;p16"/>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630" name="Google Shape;630;p16"/>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514275" y="3443898"/>
            <a:ext cx="2238271" cy="2240766"/>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txBox="1">
            <a:spLocks noGrp="1"/>
          </p:cNvSpPr>
          <p:nvPr>
            <p:ph type="body" idx="1"/>
          </p:nvPr>
        </p:nvSpPr>
        <p:spPr>
          <a:xfrm>
            <a:off x="1951925" y="2529825"/>
            <a:ext cx="2627100" cy="89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4" name="Google Shape;634;p16"/>
          <p:cNvSpPr txBox="1">
            <a:spLocks noGrp="1"/>
          </p:cNvSpPr>
          <p:nvPr>
            <p:ph type="title"/>
          </p:nvPr>
        </p:nvSpPr>
        <p:spPr>
          <a:xfrm>
            <a:off x="1951925" y="1520325"/>
            <a:ext cx="1834800" cy="100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b="1"/>
            </a:lvl1pPr>
            <a:lvl2pPr lvl="1" rtl="0">
              <a:spcBef>
                <a:spcPts val="0"/>
              </a:spcBef>
              <a:spcAft>
                <a:spcPts val="0"/>
              </a:spcAft>
              <a:buNone/>
              <a:defRPr sz="3200" b="1"/>
            </a:lvl2pPr>
            <a:lvl3pPr lvl="2" rtl="0">
              <a:spcBef>
                <a:spcPts val="0"/>
              </a:spcBef>
              <a:spcAft>
                <a:spcPts val="0"/>
              </a:spcAft>
              <a:buNone/>
              <a:defRPr sz="3200" b="1"/>
            </a:lvl3pPr>
            <a:lvl4pPr lvl="3" rtl="0">
              <a:spcBef>
                <a:spcPts val="0"/>
              </a:spcBef>
              <a:spcAft>
                <a:spcPts val="0"/>
              </a:spcAft>
              <a:buNone/>
              <a:defRPr sz="3200" b="1"/>
            </a:lvl4pPr>
            <a:lvl5pPr lvl="4" rtl="0">
              <a:spcBef>
                <a:spcPts val="0"/>
              </a:spcBef>
              <a:spcAft>
                <a:spcPts val="0"/>
              </a:spcAft>
              <a:buNone/>
              <a:defRPr sz="3200" b="1"/>
            </a:lvl5pPr>
            <a:lvl6pPr lvl="5" rtl="0">
              <a:spcBef>
                <a:spcPts val="0"/>
              </a:spcBef>
              <a:spcAft>
                <a:spcPts val="0"/>
              </a:spcAft>
              <a:buNone/>
              <a:defRPr sz="3200" b="1"/>
            </a:lvl6pPr>
            <a:lvl7pPr lvl="6" rtl="0">
              <a:spcBef>
                <a:spcPts val="0"/>
              </a:spcBef>
              <a:spcAft>
                <a:spcPts val="0"/>
              </a:spcAft>
              <a:buNone/>
              <a:defRPr sz="3200" b="1"/>
            </a:lvl7pPr>
            <a:lvl8pPr lvl="7" rtl="0">
              <a:spcBef>
                <a:spcPts val="0"/>
              </a:spcBef>
              <a:spcAft>
                <a:spcPts val="0"/>
              </a:spcAft>
              <a:buNone/>
              <a:defRPr sz="3200" b="1"/>
            </a:lvl8pPr>
            <a:lvl9pPr lvl="8" rtl="0">
              <a:spcBef>
                <a:spcPts val="0"/>
              </a:spcBef>
              <a:spcAft>
                <a:spcPts val="0"/>
              </a:spcAft>
              <a:buNone/>
              <a:defRPr sz="32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635"/>
        <p:cNvGrpSpPr/>
        <p:nvPr/>
      </p:nvGrpSpPr>
      <p:grpSpPr>
        <a:xfrm>
          <a:off x="0" y="0"/>
          <a:ext cx="0" cy="0"/>
          <a:chOff x="0" y="0"/>
          <a:chExt cx="0" cy="0"/>
        </a:xfrm>
      </p:grpSpPr>
      <p:grpSp>
        <p:nvGrpSpPr>
          <p:cNvPr id="636" name="Google Shape;636;p17"/>
          <p:cNvGrpSpPr/>
          <p:nvPr/>
        </p:nvGrpSpPr>
        <p:grpSpPr>
          <a:xfrm>
            <a:off x="-481950" y="-257250"/>
            <a:ext cx="10107900" cy="5658000"/>
            <a:chOff x="-298500" y="6796775"/>
            <a:chExt cx="10107900" cy="5658000"/>
          </a:xfrm>
        </p:grpSpPr>
        <p:grpSp>
          <p:nvGrpSpPr>
            <p:cNvPr id="637" name="Google Shape;637;p17"/>
            <p:cNvGrpSpPr/>
            <p:nvPr/>
          </p:nvGrpSpPr>
          <p:grpSpPr>
            <a:xfrm>
              <a:off x="-95250" y="6796775"/>
              <a:ext cx="9621724" cy="5658000"/>
              <a:chOff x="-95250" y="6796775"/>
              <a:chExt cx="9621724" cy="5658000"/>
            </a:xfrm>
          </p:grpSpPr>
          <p:cxnSp>
            <p:nvCxnSpPr>
              <p:cNvPr id="638" name="Google Shape;638;p17"/>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39" name="Google Shape;639;p17"/>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0" name="Google Shape;640;p17"/>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1" name="Google Shape;641;p17"/>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17"/>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17"/>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4" name="Google Shape;644;p17"/>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17"/>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17"/>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17"/>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17"/>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9" name="Google Shape;649;p17"/>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0" name="Google Shape;650;p17"/>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1" name="Google Shape;651;p17"/>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17"/>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3" name="Google Shape;653;p17"/>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17"/>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5" name="Google Shape;655;p17"/>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17"/>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7" name="Google Shape;657;p17"/>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17"/>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9" name="Google Shape;659;p17"/>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0" name="Google Shape;660;p17"/>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1" name="Google Shape;661;p17"/>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2" name="Google Shape;662;p17"/>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663" name="Google Shape;663;p17"/>
            <p:cNvGrpSpPr/>
            <p:nvPr/>
          </p:nvGrpSpPr>
          <p:grpSpPr>
            <a:xfrm>
              <a:off x="-298500" y="7045279"/>
              <a:ext cx="10107900" cy="5211754"/>
              <a:chOff x="-298500" y="7045279"/>
              <a:chExt cx="10107900" cy="5211754"/>
            </a:xfrm>
          </p:grpSpPr>
          <p:cxnSp>
            <p:nvCxnSpPr>
              <p:cNvPr id="664" name="Google Shape;664;p17"/>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17"/>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17"/>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17"/>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17"/>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17"/>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17"/>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17"/>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17"/>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17"/>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17"/>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5" name="Google Shape;675;p17"/>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6" name="Google Shape;676;p17"/>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17"/>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678" name="Google Shape;678;p17"/>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16">
    <p:spTree>
      <p:nvGrpSpPr>
        <p:cNvPr id="1" name="Shape 791"/>
        <p:cNvGrpSpPr/>
        <p:nvPr/>
      </p:nvGrpSpPr>
      <p:grpSpPr>
        <a:xfrm>
          <a:off x="0" y="0"/>
          <a:ext cx="0" cy="0"/>
          <a:chOff x="0" y="0"/>
          <a:chExt cx="0" cy="0"/>
        </a:xfrm>
      </p:grpSpPr>
      <p:grpSp>
        <p:nvGrpSpPr>
          <p:cNvPr id="792" name="Google Shape;792;p20"/>
          <p:cNvGrpSpPr/>
          <p:nvPr/>
        </p:nvGrpSpPr>
        <p:grpSpPr>
          <a:xfrm>
            <a:off x="-481950" y="-257250"/>
            <a:ext cx="10107900" cy="5658000"/>
            <a:chOff x="-298500" y="6796775"/>
            <a:chExt cx="10107900" cy="5658000"/>
          </a:xfrm>
        </p:grpSpPr>
        <p:grpSp>
          <p:nvGrpSpPr>
            <p:cNvPr id="793" name="Google Shape;793;p20"/>
            <p:cNvGrpSpPr/>
            <p:nvPr/>
          </p:nvGrpSpPr>
          <p:grpSpPr>
            <a:xfrm>
              <a:off x="-95250" y="6796775"/>
              <a:ext cx="9621724" cy="5658000"/>
              <a:chOff x="-95250" y="6796775"/>
              <a:chExt cx="9621724" cy="5658000"/>
            </a:xfrm>
          </p:grpSpPr>
          <p:cxnSp>
            <p:nvCxnSpPr>
              <p:cNvPr id="794" name="Google Shape;794;p20"/>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5" name="Google Shape;795;p20"/>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6" name="Google Shape;796;p20"/>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7" name="Google Shape;797;p20"/>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8" name="Google Shape;798;p20"/>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9" name="Google Shape;799;p20"/>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0" name="Google Shape;800;p20"/>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1" name="Google Shape;801;p20"/>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2" name="Google Shape;802;p20"/>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3" name="Google Shape;803;p20"/>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4" name="Google Shape;804;p20"/>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5" name="Google Shape;805;p20"/>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6" name="Google Shape;806;p20"/>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7" name="Google Shape;807;p20"/>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8" name="Google Shape;808;p20"/>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9" name="Google Shape;809;p20"/>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0" name="Google Shape;810;p20"/>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1" name="Google Shape;811;p20"/>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2" name="Google Shape;812;p20"/>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3" name="Google Shape;813;p20"/>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4" name="Google Shape;814;p20"/>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5" name="Google Shape;815;p20"/>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6" name="Google Shape;816;p20"/>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7" name="Google Shape;817;p20"/>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8" name="Google Shape;818;p20"/>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819" name="Google Shape;819;p20"/>
            <p:cNvGrpSpPr/>
            <p:nvPr/>
          </p:nvGrpSpPr>
          <p:grpSpPr>
            <a:xfrm>
              <a:off x="-298500" y="7045279"/>
              <a:ext cx="10107900" cy="5211754"/>
              <a:chOff x="-298500" y="7045279"/>
              <a:chExt cx="10107900" cy="5211754"/>
            </a:xfrm>
          </p:grpSpPr>
          <p:cxnSp>
            <p:nvCxnSpPr>
              <p:cNvPr id="820" name="Google Shape;820;p20"/>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1" name="Google Shape;821;p20"/>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2" name="Google Shape;822;p20"/>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3" name="Google Shape;823;p20"/>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4" name="Google Shape;824;p20"/>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5" name="Google Shape;825;p20"/>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6" name="Google Shape;826;p20"/>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7" name="Google Shape;827;p20"/>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8" name="Google Shape;828;p20"/>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9" name="Google Shape;829;p20"/>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0" name="Google Shape;830;p20"/>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1" name="Google Shape;831;p20"/>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2" name="Google Shape;832;p20"/>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3" name="Google Shape;833;p20"/>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834" name="Google Shape;834;p20"/>
          <p:cNvSpPr/>
          <p:nvPr/>
        </p:nvSpPr>
        <p:spPr>
          <a:xfrm>
            <a:off x="7602745" y="4144170"/>
            <a:ext cx="1865273" cy="1318404"/>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txBox="1">
            <a:spLocks noGrp="1"/>
          </p:cNvSpPr>
          <p:nvPr>
            <p:ph type="subTitle" idx="1"/>
          </p:nvPr>
        </p:nvSpPr>
        <p:spPr>
          <a:xfrm>
            <a:off x="921763" y="2168129"/>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6" name="Google Shape;836;p20"/>
          <p:cNvSpPr txBox="1">
            <a:spLocks noGrp="1"/>
          </p:cNvSpPr>
          <p:nvPr>
            <p:ph type="subTitle" idx="2"/>
          </p:nvPr>
        </p:nvSpPr>
        <p:spPr>
          <a:xfrm>
            <a:off x="4784442" y="2168129"/>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7" name="Google Shape;837;p20"/>
          <p:cNvSpPr txBox="1">
            <a:spLocks noGrp="1"/>
          </p:cNvSpPr>
          <p:nvPr>
            <p:ph type="subTitle" idx="3"/>
          </p:nvPr>
        </p:nvSpPr>
        <p:spPr>
          <a:xfrm>
            <a:off x="921763" y="3870480"/>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8" name="Google Shape;838;p20"/>
          <p:cNvSpPr txBox="1">
            <a:spLocks noGrp="1"/>
          </p:cNvSpPr>
          <p:nvPr>
            <p:ph type="subTitle" idx="4"/>
          </p:nvPr>
        </p:nvSpPr>
        <p:spPr>
          <a:xfrm>
            <a:off x="4784442" y="3861105"/>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9" name="Google Shape;839;p20"/>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
        <p:nvSpPr>
          <p:cNvPr id="840" name="Google Shape;840;p20"/>
          <p:cNvSpPr txBox="1">
            <a:spLocks noGrp="1"/>
          </p:cNvSpPr>
          <p:nvPr>
            <p:ph type="subTitle" idx="5"/>
          </p:nvPr>
        </p:nvSpPr>
        <p:spPr>
          <a:xfrm>
            <a:off x="921763" y="1512029"/>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1" name="Google Shape;841;p20"/>
          <p:cNvSpPr txBox="1">
            <a:spLocks noGrp="1"/>
          </p:cNvSpPr>
          <p:nvPr>
            <p:ph type="subTitle" idx="6"/>
          </p:nvPr>
        </p:nvSpPr>
        <p:spPr>
          <a:xfrm>
            <a:off x="4784442" y="151202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2" name="Google Shape;842;p20"/>
          <p:cNvSpPr txBox="1">
            <a:spLocks noGrp="1"/>
          </p:cNvSpPr>
          <p:nvPr>
            <p:ph type="subTitle" idx="7"/>
          </p:nvPr>
        </p:nvSpPr>
        <p:spPr>
          <a:xfrm>
            <a:off x="921763" y="320501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3" name="Google Shape;843;p20"/>
          <p:cNvSpPr txBox="1">
            <a:spLocks noGrp="1"/>
          </p:cNvSpPr>
          <p:nvPr>
            <p:ph type="subTitle" idx="8"/>
          </p:nvPr>
        </p:nvSpPr>
        <p:spPr>
          <a:xfrm>
            <a:off x="4784442" y="320501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8">
    <p:spTree>
      <p:nvGrpSpPr>
        <p:cNvPr id="1" name="Shape 844"/>
        <p:cNvGrpSpPr/>
        <p:nvPr/>
      </p:nvGrpSpPr>
      <p:grpSpPr>
        <a:xfrm>
          <a:off x="0" y="0"/>
          <a:ext cx="0" cy="0"/>
          <a:chOff x="0" y="0"/>
          <a:chExt cx="0" cy="0"/>
        </a:xfrm>
      </p:grpSpPr>
      <p:grpSp>
        <p:nvGrpSpPr>
          <p:cNvPr id="845" name="Google Shape;845;p21"/>
          <p:cNvGrpSpPr/>
          <p:nvPr/>
        </p:nvGrpSpPr>
        <p:grpSpPr>
          <a:xfrm>
            <a:off x="-481950" y="-257250"/>
            <a:ext cx="10107900" cy="5658000"/>
            <a:chOff x="-298500" y="6796775"/>
            <a:chExt cx="10107900" cy="5658000"/>
          </a:xfrm>
        </p:grpSpPr>
        <p:grpSp>
          <p:nvGrpSpPr>
            <p:cNvPr id="846" name="Google Shape;846;p21"/>
            <p:cNvGrpSpPr/>
            <p:nvPr/>
          </p:nvGrpSpPr>
          <p:grpSpPr>
            <a:xfrm>
              <a:off x="-95250" y="6796775"/>
              <a:ext cx="9621724" cy="5658000"/>
              <a:chOff x="-95250" y="6796775"/>
              <a:chExt cx="9621724" cy="5658000"/>
            </a:xfrm>
          </p:grpSpPr>
          <p:cxnSp>
            <p:nvCxnSpPr>
              <p:cNvPr id="847" name="Google Shape;847;p21"/>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48" name="Google Shape;848;p21"/>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49" name="Google Shape;849;p21"/>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0" name="Google Shape;850;p21"/>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1" name="Google Shape;851;p21"/>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2" name="Google Shape;852;p21"/>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3" name="Google Shape;853;p21"/>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4" name="Google Shape;854;p21"/>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5" name="Google Shape;855;p21"/>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6" name="Google Shape;856;p21"/>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7" name="Google Shape;857;p21"/>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8" name="Google Shape;858;p21"/>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9" name="Google Shape;859;p21"/>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0" name="Google Shape;860;p21"/>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1" name="Google Shape;861;p21"/>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2" name="Google Shape;862;p21"/>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3" name="Google Shape;863;p21"/>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4" name="Google Shape;864;p21"/>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5" name="Google Shape;865;p21"/>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6" name="Google Shape;866;p21"/>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7" name="Google Shape;867;p21"/>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8" name="Google Shape;868;p21"/>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9" name="Google Shape;869;p21"/>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21"/>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71" name="Google Shape;871;p21"/>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872" name="Google Shape;872;p21"/>
            <p:cNvGrpSpPr/>
            <p:nvPr/>
          </p:nvGrpSpPr>
          <p:grpSpPr>
            <a:xfrm>
              <a:off x="-298500" y="7045279"/>
              <a:ext cx="10107900" cy="5211754"/>
              <a:chOff x="-298500" y="7045279"/>
              <a:chExt cx="10107900" cy="5211754"/>
            </a:xfrm>
          </p:grpSpPr>
          <p:cxnSp>
            <p:nvCxnSpPr>
              <p:cNvPr id="873" name="Google Shape;873;p21"/>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4" name="Google Shape;874;p21"/>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5" name="Google Shape;875;p21"/>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6" name="Google Shape;876;p21"/>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7" name="Google Shape;877;p21"/>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8" name="Google Shape;878;p21"/>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9" name="Google Shape;879;p21"/>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21"/>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1" name="Google Shape;881;p21"/>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21"/>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3" name="Google Shape;883;p21"/>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21"/>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21"/>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21"/>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887" name="Google Shape;887;p21"/>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txBox="1">
            <a:spLocks noGrp="1"/>
          </p:cNvSpPr>
          <p:nvPr>
            <p:ph type="subTitle" idx="1"/>
          </p:nvPr>
        </p:nvSpPr>
        <p:spPr>
          <a:xfrm>
            <a:off x="3828975" y="1427725"/>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0" name="Google Shape;890;p21"/>
          <p:cNvSpPr txBox="1">
            <a:spLocks noGrp="1"/>
          </p:cNvSpPr>
          <p:nvPr>
            <p:ph type="title" hasCustomPrompt="1"/>
          </p:nvPr>
        </p:nvSpPr>
        <p:spPr>
          <a:xfrm flipH="1">
            <a:off x="713225" y="1369525"/>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1" name="Google Shape;891;p21"/>
          <p:cNvSpPr txBox="1">
            <a:spLocks noGrp="1"/>
          </p:cNvSpPr>
          <p:nvPr>
            <p:ph type="subTitle" idx="2"/>
          </p:nvPr>
        </p:nvSpPr>
        <p:spPr>
          <a:xfrm>
            <a:off x="3828975" y="2465950"/>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2" name="Google Shape;892;p21"/>
          <p:cNvSpPr txBox="1">
            <a:spLocks noGrp="1"/>
          </p:cNvSpPr>
          <p:nvPr>
            <p:ph type="title" idx="3" hasCustomPrompt="1"/>
          </p:nvPr>
        </p:nvSpPr>
        <p:spPr>
          <a:xfrm flipH="1">
            <a:off x="713225" y="2407750"/>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3" name="Google Shape;893;p21"/>
          <p:cNvSpPr txBox="1">
            <a:spLocks noGrp="1"/>
          </p:cNvSpPr>
          <p:nvPr>
            <p:ph type="subTitle" idx="4"/>
          </p:nvPr>
        </p:nvSpPr>
        <p:spPr>
          <a:xfrm>
            <a:off x="3828975" y="3504175"/>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4" name="Google Shape;894;p21"/>
          <p:cNvSpPr txBox="1">
            <a:spLocks noGrp="1"/>
          </p:cNvSpPr>
          <p:nvPr>
            <p:ph type="title" idx="5" hasCustomPrompt="1"/>
          </p:nvPr>
        </p:nvSpPr>
        <p:spPr>
          <a:xfrm flipH="1">
            <a:off x="713225" y="3445975"/>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5" name="Google Shape;895;p21"/>
          <p:cNvSpPr txBox="1">
            <a:spLocks noGrp="1"/>
          </p:cNvSpPr>
          <p:nvPr>
            <p:ph type="title" idx="6"/>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
        <p:nvSpPr>
          <p:cNvPr id="896" name="Google Shape;896;p21"/>
          <p:cNvSpPr txBox="1">
            <a:spLocks noGrp="1"/>
          </p:cNvSpPr>
          <p:nvPr>
            <p:ph type="subTitle" idx="7"/>
          </p:nvPr>
        </p:nvSpPr>
        <p:spPr>
          <a:xfrm>
            <a:off x="5249525" y="1427725"/>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7" name="Google Shape;897;p21"/>
          <p:cNvSpPr txBox="1">
            <a:spLocks noGrp="1"/>
          </p:cNvSpPr>
          <p:nvPr>
            <p:ph type="subTitle" idx="8"/>
          </p:nvPr>
        </p:nvSpPr>
        <p:spPr>
          <a:xfrm>
            <a:off x="5249525" y="2465950"/>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8" name="Google Shape;898;p21"/>
          <p:cNvSpPr txBox="1">
            <a:spLocks noGrp="1"/>
          </p:cNvSpPr>
          <p:nvPr>
            <p:ph type="subTitle" idx="9"/>
          </p:nvPr>
        </p:nvSpPr>
        <p:spPr>
          <a:xfrm>
            <a:off x="5249525" y="3504175"/>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899"/>
        <p:cNvGrpSpPr/>
        <p:nvPr/>
      </p:nvGrpSpPr>
      <p:grpSpPr>
        <a:xfrm>
          <a:off x="0" y="0"/>
          <a:ext cx="0" cy="0"/>
          <a:chOff x="0" y="0"/>
          <a:chExt cx="0" cy="0"/>
        </a:xfrm>
      </p:grpSpPr>
      <p:grpSp>
        <p:nvGrpSpPr>
          <p:cNvPr id="900" name="Google Shape;900;p22"/>
          <p:cNvGrpSpPr/>
          <p:nvPr/>
        </p:nvGrpSpPr>
        <p:grpSpPr>
          <a:xfrm>
            <a:off x="-481950" y="-257250"/>
            <a:ext cx="10107900" cy="5658000"/>
            <a:chOff x="-298500" y="6796775"/>
            <a:chExt cx="10107900" cy="5658000"/>
          </a:xfrm>
        </p:grpSpPr>
        <p:grpSp>
          <p:nvGrpSpPr>
            <p:cNvPr id="901" name="Google Shape;901;p22"/>
            <p:cNvGrpSpPr/>
            <p:nvPr/>
          </p:nvGrpSpPr>
          <p:grpSpPr>
            <a:xfrm>
              <a:off x="-95250" y="6796775"/>
              <a:ext cx="9621724" cy="5658000"/>
              <a:chOff x="-95250" y="6796775"/>
              <a:chExt cx="9621724" cy="5658000"/>
            </a:xfrm>
          </p:grpSpPr>
          <p:cxnSp>
            <p:nvCxnSpPr>
              <p:cNvPr id="902" name="Google Shape;902;p22"/>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22"/>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22"/>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22"/>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22"/>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22"/>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22"/>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9" name="Google Shape;909;p22"/>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0" name="Google Shape;910;p22"/>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1" name="Google Shape;911;p22"/>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22"/>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3" name="Google Shape;913;p22"/>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4" name="Google Shape;914;p22"/>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5" name="Google Shape;915;p22"/>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6" name="Google Shape;916;p22"/>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22"/>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8" name="Google Shape;918;p22"/>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9" name="Google Shape;919;p22"/>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0" name="Google Shape;920;p22"/>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22"/>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2" name="Google Shape;922;p22"/>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3" name="Google Shape;923;p22"/>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4" name="Google Shape;924;p22"/>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5" name="Google Shape;925;p22"/>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6" name="Google Shape;926;p22"/>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927" name="Google Shape;927;p22"/>
            <p:cNvGrpSpPr/>
            <p:nvPr/>
          </p:nvGrpSpPr>
          <p:grpSpPr>
            <a:xfrm>
              <a:off x="-298500" y="7045279"/>
              <a:ext cx="10107900" cy="5211754"/>
              <a:chOff x="-298500" y="7045279"/>
              <a:chExt cx="10107900" cy="5211754"/>
            </a:xfrm>
          </p:grpSpPr>
          <p:cxnSp>
            <p:nvCxnSpPr>
              <p:cNvPr id="928" name="Google Shape;928;p22"/>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29" name="Google Shape;929;p22"/>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22"/>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1" name="Google Shape;931;p22"/>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2" name="Google Shape;932;p22"/>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3" name="Google Shape;933;p22"/>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4" name="Google Shape;934;p22"/>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5" name="Google Shape;935;p22"/>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6" name="Google Shape;936;p22"/>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7" name="Google Shape;937;p22"/>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8" name="Google Shape;938;p22"/>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9" name="Google Shape;939;p22"/>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40" name="Google Shape;940;p22"/>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41" name="Google Shape;941;p22"/>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942" name="Google Shape;942;p22"/>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txBox="1">
            <a:spLocks noGrp="1"/>
          </p:cNvSpPr>
          <p:nvPr>
            <p:ph type="title"/>
          </p:nvPr>
        </p:nvSpPr>
        <p:spPr>
          <a:xfrm>
            <a:off x="711149" y="679325"/>
            <a:ext cx="3861000" cy="782400"/>
          </a:xfrm>
          <a:prstGeom prst="rect">
            <a:avLst/>
          </a:prstGeom>
        </p:spPr>
        <p:txBody>
          <a:bodyPr spcFirstLastPara="1" wrap="square" lIns="91425" tIns="91425" rIns="91425" bIns="91425" anchor="ctr" anchorCtr="0">
            <a:noAutofit/>
          </a:bodyPr>
          <a:lstStyle>
            <a:lvl1pPr lvl="0">
              <a:spcBef>
                <a:spcPts val="0"/>
              </a:spcBef>
              <a:spcAft>
                <a:spcPts val="0"/>
              </a:spcAft>
              <a:buNone/>
              <a:defRPr sz="6000"/>
            </a:lvl1pPr>
            <a:lvl2pPr lvl="1">
              <a:spcBef>
                <a:spcPts val="0"/>
              </a:spcBef>
              <a:spcAft>
                <a:spcPts val="0"/>
              </a:spcAft>
              <a:buNone/>
              <a:defRPr sz="6000"/>
            </a:lvl2pPr>
            <a:lvl3pPr lvl="2">
              <a:spcBef>
                <a:spcPts val="0"/>
              </a:spcBef>
              <a:spcAft>
                <a:spcPts val="0"/>
              </a:spcAft>
              <a:buNone/>
              <a:defRPr sz="6000"/>
            </a:lvl3pPr>
            <a:lvl4pPr lvl="3">
              <a:spcBef>
                <a:spcPts val="0"/>
              </a:spcBef>
              <a:spcAft>
                <a:spcPts val="0"/>
              </a:spcAft>
              <a:buNone/>
              <a:defRPr sz="6000"/>
            </a:lvl4pPr>
            <a:lvl5pPr lvl="4">
              <a:spcBef>
                <a:spcPts val="0"/>
              </a:spcBef>
              <a:spcAft>
                <a:spcPts val="0"/>
              </a:spcAft>
              <a:buNone/>
              <a:defRPr sz="6000"/>
            </a:lvl5pPr>
            <a:lvl6pPr lvl="5">
              <a:spcBef>
                <a:spcPts val="0"/>
              </a:spcBef>
              <a:spcAft>
                <a:spcPts val="0"/>
              </a:spcAft>
              <a:buNone/>
              <a:defRPr sz="6000"/>
            </a:lvl6pPr>
            <a:lvl7pPr lvl="6">
              <a:spcBef>
                <a:spcPts val="0"/>
              </a:spcBef>
              <a:spcAft>
                <a:spcPts val="0"/>
              </a:spcAft>
              <a:buNone/>
              <a:defRPr sz="6000"/>
            </a:lvl7pPr>
            <a:lvl8pPr lvl="7">
              <a:spcBef>
                <a:spcPts val="0"/>
              </a:spcBef>
              <a:spcAft>
                <a:spcPts val="0"/>
              </a:spcAft>
              <a:buNone/>
              <a:defRPr sz="6000"/>
            </a:lvl8pPr>
            <a:lvl9pPr lvl="8">
              <a:spcBef>
                <a:spcPts val="0"/>
              </a:spcBef>
              <a:spcAft>
                <a:spcPts val="0"/>
              </a:spcAft>
              <a:buNone/>
              <a:defRPr sz="6000"/>
            </a:lvl9pPr>
          </a:lstStyle>
          <a:p>
            <a:endParaRPr/>
          </a:p>
        </p:txBody>
      </p:sp>
      <p:sp>
        <p:nvSpPr>
          <p:cNvPr id="945" name="Google Shape;945;p22"/>
          <p:cNvSpPr txBox="1">
            <a:spLocks noGrp="1"/>
          </p:cNvSpPr>
          <p:nvPr>
            <p:ph type="subTitle" idx="1"/>
          </p:nvPr>
        </p:nvSpPr>
        <p:spPr>
          <a:xfrm>
            <a:off x="711100" y="1619050"/>
            <a:ext cx="3861000" cy="12189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ourier New"/>
              <a:buNone/>
              <a:defRPr sz="2000" b="1"/>
            </a:lvl1pPr>
            <a:lvl2pPr lvl="1">
              <a:spcBef>
                <a:spcPts val="0"/>
              </a:spcBef>
              <a:spcAft>
                <a:spcPts val="0"/>
              </a:spcAft>
              <a:buSzPts val="1800"/>
              <a:buFont typeface="Courier New"/>
              <a:buNone/>
              <a:defRPr sz="1800" b="1">
                <a:latin typeface="Courier New"/>
                <a:ea typeface="Courier New"/>
                <a:cs typeface="Courier New"/>
                <a:sym typeface="Courier New"/>
              </a:defRPr>
            </a:lvl2pPr>
            <a:lvl3pPr lvl="2">
              <a:spcBef>
                <a:spcPts val="1600"/>
              </a:spcBef>
              <a:spcAft>
                <a:spcPts val="0"/>
              </a:spcAft>
              <a:buSzPts val="1800"/>
              <a:buFont typeface="Courier New"/>
              <a:buNone/>
              <a:defRPr sz="1800" b="1">
                <a:latin typeface="Courier New"/>
                <a:ea typeface="Courier New"/>
                <a:cs typeface="Courier New"/>
                <a:sym typeface="Courier New"/>
              </a:defRPr>
            </a:lvl3pPr>
            <a:lvl4pPr lvl="3">
              <a:spcBef>
                <a:spcPts val="1600"/>
              </a:spcBef>
              <a:spcAft>
                <a:spcPts val="0"/>
              </a:spcAft>
              <a:buSzPts val="1800"/>
              <a:buFont typeface="Courier New"/>
              <a:buNone/>
              <a:defRPr sz="1800" b="1">
                <a:latin typeface="Courier New"/>
                <a:ea typeface="Courier New"/>
                <a:cs typeface="Courier New"/>
                <a:sym typeface="Courier New"/>
              </a:defRPr>
            </a:lvl4pPr>
            <a:lvl5pPr lvl="4">
              <a:spcBef>
                <a:spcPts val="1600"/>
              </a:spcBef>
              <a:spcAft>
                <a:spcPts val="0"/>
              </a:spcAft>
              <a:buSzPts val="1800"/>
              <a:buFont typeface="Courier New"/>
              <a:buNone/>
              <a:defRPr sz="1800" b="1">
                <a:latin typeface="Courier New"/>
                <a:ea typeface="Courier New"/>
                <a:cs typeface="Courier New"/>
                <a:sym typeface="Courier New"/>
              </a:defRPr>
            </a:lvl5pPr>
            <a:lvl6pPr lvl="5">
              <a:spcBef>
                <a:spcPts val="1600"/>
              </a:spcBef>
              <a:spcAft>
                <a:spcPts val="0"/>
              </a:spcAft>
              <a:buSzPts val="1800"/>
              <a:buFont typeface="Courier New"/>
              <a:buNone/>
              <a:defRPr sz="1800" b="1">
                <a:latin typeface="Courier New"/>
                <a:ea typeface="Courier New"/>
                <a:cs typeface="Courier New"/>
                <a:sym typeface="Courier New"/>
              </a:defRPr>
            </a:lvl6pPr>
            <a:lvl7pPr lvl="6">
              <a:spcBef>
                <a:spcPts val="1600"/>
              </a:spcBef>
              <a:spcAft>
                <a:spcPts val="0"/>
              </a:spcAft>
              <a:buSzPts val="1800"/>
              <a:buFont typeface="Courier New"/>
              <a:buNone/>
              <a:defRPr sz="1800" b="1">
                <a:latin typeface="Courier New"/>
                <a:ea typeface="Courier New"/>
                <a:cs typeface="Courier New"/>
                <a:sym typeface="Courier New"/>
              </a:defRPr>
            </a:lvl7pPr>
            <a:lvl8pPr lvl="7">
              <a:spcBef>
                <a:spcPts val="1600"/>
              </a:spcBef>
              <a:spcAft>
                <a:spcPts val="0"/>
              </a:spcAft>
              <a:buSzPts val="1800"/>
              <a:buFont typeface="Courier New"/>
              <a:buNone/>
              <a:defRPr sz="1800" b="1">
                <a:latin typeface="Courier New"/>
                <a:ea typeface="Courier New"/>
                <a:cs typeface="Courier New"/>
                <a:sym typeface="Courier New"/>
              </a:defRPr>
            </a:lvl8pPr>
            <a:lvl9pPr lvl="8">
              <a:spcBef>
                <a:spcPts val="1600"/>
              </a:spcBef>
              <a:spcAft>
                <a:spcPts val="1600"/>
              </a:spcAft>
              <a:buSzPts val="1800"/>
              <a:buFont typeface="Courier New"/>
              <a:buNone/>
              <a:defRPr sz="1800" b="1">
                <a:latin typeface="Courier New"/>
                <a:ea typeface="Courier New"/>
                <a:cs typeface="Courier New"/>
                <a:sym typeface="Courier New"/>
              </a:defRPr>
            </a:lvl9pPr>
          </a:lstStyle>
          <a:p>
            <a:endParaRPr/>
          </a:p>
        </p:txBody>
      </p:sp>
      <p:sp>
        <p:nvSpPr>
          <p:cNvPr id="946" name="Google Shape;946;p22"/>
          <p:cNvSpPr txBox="1"/>
          <p:nvPr/>
        </p:nvSpPr>
        <p:spPr>
          <a:xfrm>
            <a:off x="711100" y="3969725"/>
            <a:ext cx="3566100" cy="55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Open Sans"/>
                <a:ea typeface="Open Sans"/>
                <a:cs typeface="Open Sans"/>
                <a:sym typeface="Open Sans"/>
              </a:rPr>
              <a:t>CREDITS: This presentation template was created by </a:t>
            </a:r>
            <a:r>
              <a:rPr lang="en" sz="1200" b="1">
                <a:solidFill>
                  <a:schemeClr val="lt1"/>
                </a:solidFill>
                <a:latin typeface="Open Sans"/>
                <a:ea typeface="Open Sans"/>
                <a:cs typeface="Open Sans"/>
                <a:sym typeface="Open Sans"/>
              </a:rPr>
              <a:t>Slidesgo</a:t>
            </a:r>
            <a:r>
              <a:rPr lang="en" sz="1200">
                <a:solidFill>
                  <a:schemeClr val="lt1"/>
                </a:solidFill>
                <a:latin typeface="Open Sans"/>
                <a:ea typeface="Open Sans"/>
                <a:cs typeface="Open Sans"/>
                <a:sym typeface="Open Sans"/>
              </a:rPr>
              <a:t>, including icons by </a:t>
            </a:r>
            <a:r>
              <a:rPr lang="en" sz="1200" b="1">
                <a:solidFill>
                  <a:schemeClr val="lt1"/>
                </a:solidFill>
                <a:latin typeface="Open Sans"/>
                <a:ea typeface="Open Sans"/>
                <a:cs typeface="Open Sans"/>
                <a:sym typeface="Open Sans"/>
              </a:rPr>
              <a:t>Flaticon</a:t>
            </a:r>
            <a:r>
              <a:rPr lang="en" sz="1200">
                <a:solidFill>
                  <a:schemeClr val="lt1"/>
                </a:solidFill>
                <a:latin typeface="Open Sans"/>
                <a:ea typeface="Open Sans"/>
                <a:cs typeface="Open Sans"/>
                <a:sym typeface="Open Sans"/>
              </a:rPr>
              <a:t> and infographics &amp; images by </a:t>
            </a:r>
            <a:r>
              <a:rPr lang="en" sz="1200" b="1">
                <a:solidFill>
                  <a:schemeClr val="lt1"/>
                </a:solidFill>
                <a:latin typeface="Open Sans"/>
                <a:ea typeface="Open Sans"/>
                <a:cs typeface="Open Sans"/>
                <a:sym typeface="Open Sans"/>
              </a:rPr>
              <a:t>Freepik</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947"/>
        <p:cNvGrpSpPr/>
        <p:nvPr/>
      </p:nvGrpSpPr>
      <p:grpSpPr>
        <a:xfrm>
          <a:off x="0" y="0"/>
          <a:ext cx="0" cy="0"/>
          <a:chOff x="0" y="0"/>
          <a:chExt cx="0" cy="0"/>
        </a:xfrm>
      </p:grpSpPr>
      <p:grpSp>
        <p:nvGrpSpPr>
          <p:cNvPr id="948" name="Google Shape;948;p23"/>
          <p:cNvGrpSpPr/>
          <p:nvPr/>
        </p:nvGrpSpPr>
        <p:grpSpPr>
          <a:xfrm>
            <a:off x="-481950" y="-257250"/>
            <a:ext cx="10107900" cy="5658000"/>
            <a:chOff x="-298500" y="6796775"/>
            <a:chExt cx="10107900" cy="5658000"/>
          </a:xfrm>
        </p:grpSpPr>
        <p:grpSp>
          <p:nvGrpSpPr>
            <p:cNvPr id="949" name="Google Shape;949;p23"/>
            <p:cNvGrpSpPr/>
            <p:nvPr/>
          </p:nvGrpSpPr>
          <p:grpSpPr>
            <a:xfrm>
              <a:off x="-95250" y="6796775"/>
              <a:ext cx="9621724" cy="5658000"/>
              <a:chOff x="-95250" y="6796775"/>
              <a:chExt cx="9621724" cy="5658000"/>
            </a:xfrm>
          </p:grpSpPr>
          <p:cxnSp>
            <p:nvCxnSpPr>
              <p:cNvPr id="950" name="Google Shape;950;p23"/>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1" name="Google Shape;951;p23"/>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2" name="Google Shape;952;p23"/>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23"/>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23"/>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23"/>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23"/>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23"/>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23"/>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23"/>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23"/>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23"/>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23"/>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23"/>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23"/>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23"/>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23"/>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23"/>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23"/>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23"/>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23"/>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23"/>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23"/>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23"/>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23"/>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975" name="Google Shape;975;p23"/>
            <p:cNvGrpSpPr/>
            <p:nvPr/>
          </p:nvGrpSpPr>
          <p:grpSpPr>
            <a:xfrm>
              <a:off x="-298500" y="7045279"/>
              <a:ext cx="10107900" cy="5211754"/>
              <a:chOff x="-298500" y="7045279"/>
              <a:chExt cx="10107900" cy="5211754"/>
            </a:xfrm>
          </p:grpSpPr>
          <p:cxnSp>
            <p:nvCxnSpPr>
              <p:cNvPr id="976" name="Google Shape;976;p23"/>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23"/>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23"/>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23"/>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23"/>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23"/>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23"/>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23"/>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23"/>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23"/>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23"/>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23"/>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23"/>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9" name="Google Shape;989;p23"/>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990" name="Google Shape;990;p23"/>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992"/>
        <p:cNvGrpSpPr/>
        <p:nvPr/>
      </p:nvGrpSpPr>
      <p:grpSpPr>
        <a:xfrm>
          <a:off x="0" y="0"/>
          <a:ext cx="0" cy="0"/>
          <a:chOff x="0" y="0"/>
          <a:chExt cx="0" cy="0"/>
        </a:xfrm>
      </p:grpSpPr>
      <p:grpSp>
        <p:nvGrpSpPr>
          <p:cNvPr id="993" name="Google Shape;993;p24"/>
          <p:cNvGrpSpPr/>
          <p:nvPr/>
        </p:nvGrpSpPr>
        <p:grpSpPr>
          <a:xfrm>
            <a:off x="-481950" y="-257250"/>
            <a:ext cx="10107900" cy="5658000"/>
            <a:chOff x="-298500" y="6796775"/>
            <a:chExt cx="10107900" cy="5658000"/>
          </a:xfrm>
        </p:grpSpPr>
        <p:grpSp>
          <p:nvGrpSpPr>
            <p:cNvPr id="994" name="Google Shape;994;p24"/>
            <p:cNvGrpSpPr/>
            <p:nvPr/>
          </p:nvGrpSpPr>
          <p:grpSpPr>
            <a:xfrm>
              <a:off x="-95250" y="6796775"/>
              <a:ext cx="9621724" cy="5658000"/>
              <a:chOff x="-95250" y="6796775"/>
              <a:chExt cx="9621724" cy="5658000"/>
            </a:xfrm>
          </p:grpSpPr>
          <p:cxnSp>
            <p:nvCxnSpPr>
              <p:cNvPr id="995" name="Google Shape;995;p2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2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2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2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2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2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2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2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2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2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2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2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2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2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2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2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2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2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2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2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2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2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2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2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2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1020" name="Google Shape;1020;p24"/>
            <p:cNvGrpSpPr/>
            <p:nvPr/>
          </p:nvGrpSpPr>
          <p:grpSpPr>
            <a:xfrm>
              <a:off x="-298500" y="7045279"/>
              <a:ext cx="10107900" cy="5211754"/>
              <a:chOff x="-298500" y="7045279"/>
              <a:chExt cx="10107900" cy="5211754"/>
            </a:xfrm>
          </p:grpSpPr>
          <p:cxnSp>
            <p:nvCxnSpPr>
              <p:cNvPr id="1021" name="Google Shape;1021;p2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2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2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2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2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2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7" name="Google Shape;1027;p2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8" name="Google Shape;1028;p2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9" name="Google Shape;1029;p2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0" name="Google Shape;1030;p2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1" name="Google Shape;1031;p2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2" name="Google Shape;1032;p2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3" name="Google Shape;1033;p2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4" name="Google Shape;1034;p2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1035" name="Google Shape;1035;p24"/>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grpSp>
        <p:nvGrpSpPr>
          <p:cNvPr id="104" name="Google Shape;104;p4"/>
          <p:cNvGrpSpPr/>
          <p:nvPr/>
        </p:nvGrpSpPr>
        <p:grpSpPr>
          <a:xfrm>
            <a:off x="-481950" y="-257250"/>
            <a:ext cx="10107900" cy="5658000"/>
            <a:chOff x="-298500" y="6796775"/>
            <a:chExt cx="10107900" cy="5658000"/>
          </a:xfrm>
        </p:grpSpPr>
        <p:grpSp>
          <p:nvGrpSpPr>
            <p:cNvPr id="105" name="Google Shape;105;p4"/>
            <p:cNvGrpSpPr/>
            <p:nvPr/>
          </p:nvGrpSpPr>
          <p:grpSpPr>
            <a:xfrm>
              <a:off x="-95250" y="6796775"/>
              <a:ext cx="9621724" cy="5658000"/>
              <a:chOff x="-95250" y="6796775"/>
              <a:chExt cx="9621724" cy="5658000"/>
            </a:xfrm>
          </p:grpSpPr>
          <p:cxnSp>
            <p:nvCxnSpPr>
              <p:cNvPr id="106" name="Google Shape;106;p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4"/>
            <p:cNvGrpSpPr/>
            <p:nvPr/>
          </p:nvGrpSpPr>
          <p:grpSpPr>
            <a:xfrm>
              <a:off x="-298500" y="7045279"/>
              <a:ext cx="10107900" cy="5211754"/>
              <a:chOff x="-298500" y="7045279"/>
              <a:chExt cx="10107900" cy="5211754"/>
            </a:xfrm>
          </p:grpSpPr>
          <p:cxnSp>
            <p:nvCxnSpPr>
              <p:cNvPr id="132" name="Google Shape;132;p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146" name="Google Shape;146;p4"/>
          <p:cNvSpPr txBox="1">
            <a:spLocks noGrp="1"/>
          </p:cNvSpPr>
          <p:nvPr>
            <p:ph type="body" idx="1"/>
          </p:nvPr>
        </p:nvSpPr>
        <p:spPr>
          <a:xfrm>
            <a:off x="713225" y="981075"/>
            <a:ext cx="7699200" cy="361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Font typeface="Roboto Condensed Light"/>
              <a:buChar char="○"/>
              <a:defRPr/>
            </a:lvl2pPr>
            <a:lvl3pPr marL="1371600" lvl="2" indent="-304800">
              <a:spcBef>
                <a:spcPts val="1600"/>
              </a:spcBef>
              <a:spcAft>
                <a:spcPts val="0"/>
              </a:spcAft>
              <a:buSzPts val="1200"/>
              <a:buFont typeface="Roboto Condensed Light"/>
              <a:buChar char="■"/>
              <a:defRPr/>
            </a:lvl3pPr>
            <a:lvl4pPr marL="1828800" lvl="3" indent="-304800">
              <a:spcBef>
                <a:spcPts val="1600"/>
              </a:spcBef>
              <a:spcAft>
                <a:spcPts val="0"/>
              </a:spcAft>
              <a:buSzPts val="1200"/>
              <a:buFont typeface="Roboto Condensed Light"/>
              <a:buChar char="●"/>
              <a:defRPr/>
            </a:lvl4pPr>
            <a:lvl5pPr marL="2286000" lvl="4" indent="-304800">
              <a:spcBef>
                <a:spcPts val="1600"/>
              </a:spcBef>
              <a:spcAft>
                <a:spcPts val="0"/>
              </a:spcAft>
              <a:buSzPts val="1200"/>
              <a:buFont typeface="Roboto Condensed Light"/>
              <a:buChar char="○"/>
              <a:defRPr/>
            </a:lvl5pPr>
            <a:lvl6pPr marL="2743200" lvl="5" indent="-304800">
              <a:spcBef>
                <a:spcPts val="1600"/>
              </a:spcBef>
              <a:spcAft>
                <a:spcPts val="0"/>
              </a:spcAft>
              <a:buSzPts val="1200"/>
              <a:buFont typeface="Roboto Condensed Light"/>
              <a:buChar char="■"/>
              <a:defRPr/>
            </a:lvl6pPr>
            <a:lvl7pPr marL="3200400" lvl="6" indent="-304800">
              <a:spcBef>
                <a:spcPts val="1600"/>
              </a:spcBef>
              <a:spcAft>
                <a:spcPts val="0"/>
              </a:spcAft>
              <a:buSzPts val="1200"/>
              <a:buFont typeface="Roboto Condensed Light"/>
              <a:buChar char="●"/>
              <a:defRPr/>
            </a:lvl7pPr>
            <a:lvl8pPr marL="3657600" lvl="7" indent="-304800">
              <a:spcBef>
                <a:spcPts val="1600"/>
              </a:spcBef>
              <a:spcAft>
                <a:spcPts val="0"/>
              </a:spcAft>
              <a:buSzPts val="1200"/>
              <a:buFont typeface="Roboto Condensed Light"/>
              <a:buChar char="○"/>
              <a:defRPr/>
            </a:lvl8pPr>
            <a:lvl9pPr marL="4114800" lvl="8" indent="-304800">
              <a:spcBef>
                <a:spcPts val="1600"/>
              </a:spcBef>
              <a:spcAft>
                <a:spcPts val="1600"/>
              </a:spcAft>
              <a:buSzPts val="1200"/>
              <a:buFont typeface="Roboto Condensed Light"/>
              <a:buChar char="■"/>
              <a:defRPr/>
            </a:lvl9pPr>
          </a:lstStyle>
          <a:p>
            <a:endParaRPr/>
          </a:p>
        </p:txBody>
      </p:sp>
      <p:sp>
        <p:nvSpPr>
          <p:cNvPr id="147" name="Google Shape;147;p4"/>
          <p:cNvSpPr/>
          <p:nvPr/>
        </p:nvSpPr>
        <p:spPr>
          <a:xfrm>
            <a:off x="7730588" y="3540100"/>
            <a:ext cx="2826825" cy="3197650"/>
          </a:xfrm>
          <a:custGeom>
            <a:avLst/>
            <a:gdLst/>
            <a:ahLst/>
            <a:cxnLst/>
            <a:rect l="l" t="t" r="r" b="b"/>
            <a:pathLst>
              <a:path w="113073" h="127906" extrusionOk="0">
                <a:moveTo>
                  <a:pt x="44044" y="127906"/>
                </a:moveTo>
                <a:cubicBezTo>
                  <a:pt x="62798" y="127632"/>
                  <a:pt x="78421" y="113224"/>
                  <a:pt x="80762" y="94622"/>
                </a:cubicBezTo>
                <a:cubicBezTo>
                  <a:pt x="81826" y="86020"/>
                  <a:pt x="82829" y="77388"/>
                  <a:pt x="87297" y="71826"/>
                </a:cubicBezTo>
                <a:cubicBezTo>
                  <a:pt x="93315" y="64166"/>
                  <a:pt x="103923" y="60792"/>
                  <a:pt x="109060" y="52524"/>
                </a:cubicBezTo>
                <a:cubicBezTo>
                  <a:pt x="113073" y="46020"/>
                  <a:pt x="112860" y="37327"/>
                  <a:pt x="109212" y="30548"/>
                </a:cubicBezTo>
                <a:cubicBezTo>
                  <a:pt x="105565" y="23801"/>
                  <a:pt x="98878" y="18998"/>
                  <a:pt x="91552" y="16718"/>
                </a:cubicBezTo>
                <a:cubicBezTo>
                  <a:pt x="84865" y="14652"/>
                  <a:pt x="77145" y="14317"/>
                  <a:pt x="72190" y="9424"/>
                </a:cubicBezTo>
                <a:cubicBezTo>
                  <a:pt x="67874" y="5168"/>
                  <a:pt x="66111" y="1"/>
                  <a:pt x="59120" y="62"/>
                </a:cubicBezTo>
                <a:cubicBezTo>
                  <a:pt x="54014" y="153"/>
                  <a:pt x="49758" y="4712"/>
                  <a:pt x="49090" y="9728"/>
                </a:cubicBezTo>
                <a:cubicBezTo>
                  <a:pt x="48573" y="14074"/>
                  <a:pt x="49849" y="18421"/>
                  <a:pt x="49849" y="22798"/>
                </a:cubicBezTo>
                <a:cubicBezTo>
                  <a:pt x="49849" y="33831"/>
                  <a:pt x="41643" y="43102"/>
                  <a:pt x="33223" y="50154"/>
                </a:cubicBezTo>
                <a:cubicBezTo>
                  <a:pt x="24743" y="57266"/>
                  <a:pt x="15168" y="63801"/>
                  <a:pt x="10426" y="73741"/>
                </a:cubicBezTo>
                <a:cubicBezTo>
                  <a:pt x="9879" y="74865"/>
                  <a:pt x="9393" y="75990"/>
                  <a:pt x="8967" y="77175"/>
                </a:cubicBezTo>
                <a:cubicBezTo>
                  <a:pt x="1" y="101401"/>
                  <a:pt x="17296" y="127602"/>
                  <a:pt x="43132" y="127814"/>
                </a:cubicBezTo>
                <a:cubicBezTo>
                  <a:pt x="43436" y="127906"/>
                  <a:pt x="43740" y="127906"/>
                  <a:pt x="44044" y="127906"/>
                </a:cubicBezTo>
                <a:close/>
              </a:path>
            </a:pathLst>
          </a:custGeom>
          <a:gradFill>
            <a:gsLst>
              <a:gs pos="0">
                <a:srgbClr val="F8F6FF">
                  <a:alpha val="70196"/>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grpSp>
        <p:nvGrpSpPr>
          <p:cNvPr id="199" name="Google Shape;199;p6"/>
          <p:cNvGrpSpPr/>
          <p:nvPr/>
        </p:nvGrpSpPr>
        <p:grpSpPr>
          <a:xfrm>
            <a:off x="-481950" y="-257250"/>
            <a:ext cx="10107900" cy="5658000"/>
            <a:chOff x="-298500" y="6796775"/>
            <a:chExt cx="10107900" cy="5658000"/>
          </a:xfrm>
        </p:grpSpPr>
        <p:grpSp>
          <p:nvGrpSpPr>
            <p:cNvPr id="200" name="Google Shape;200;p6"/>
            <p:cNvGrpSpPr/>
            <p:nvPr/>
          </p:nvGrpSpPr>
          <p:grpSpPr>
            <a:xfrm>
              <a:off x="-95250" y="6796775"/>
              <a:ext cx="9621724" cy="5658000"/>
              <a:chOff x="-95250" y="6796775"/>
              <a:chExt cx="9621724" cy="5658000"/>
            </a:xfrm>
          </p:grpSpPr>
          <p:cxnSp>
            <p:nvCxnSpPr>
              <p:cNvPr id="201" name="Google Shape;201;p6"/>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2" name="Google Shape;202;p6"/>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3" name="Google Shape;203;p6"/>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6"/>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5" name="Google Shape;205;p6"/>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6" name="Google Shape;206;p6"/>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7" name="Google Shape;207;p6"/>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8" name="Google Shape;208;p6"/>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9" name="Google Shape;209;p6"/>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0" name="Google Shape;210;p6"/>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1" name="Google Shape;211;p6"/>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2" name="Google Shape;212;p6"/>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6"/>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4" name="Google Shape;214;p6"/>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5" name="Google Shape;215;p6"/>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6" name="Google Shape;216;p6"/>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7" name="Google Shape;217;p6"/>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8" name="Google Shape;218;p6"/>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9" name="Google Shape;219;p6"/>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0" name="Google Shape;220;p6"/>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1" name="Google Shape;221;p6"/>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6"/>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6"/>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4" name="Google Shape;224;p6"/>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6"/>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226" name="Google Shape;226;p6"/>
            <p:cNvGrpSpPr/>
            <p:nvPr/>
          </p:nvGrpSpPr>
          <p:grpSpPr>
            <a:xfrm>
              <a:off x="-298500" y="7045279"/>
              <a:ext cx="10107900" cy="5211754"/>
              <a:chOff x="-298500" y="7045279"/>
              <a:chExt cx="10107900" cy="5211754"/>
            </a:xfrm>
          </p:grpSpPr>
          <p:cxnSp>
            <p:nvCxnSpPr>
              <p:cNvPr id="227" name="Google Shape;227;p6"/>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6"/>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6"/>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6"/>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6"/>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6"/>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6"/>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4" name="Google Shape;234;p6"/>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5" name="Google Shape;235;p6"/>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6"/>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7" name="Google Shape;237;p6"/>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8" name="Google Shape;238;p6"/>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9" name="Google Shape;239;p6"/>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40" name="Google Shape;240;p6"/>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241" name="Google Shape;241;p6"/>
          <p:cNvSpPr/>
          <p:nvPr/>
        </p:nvSpPr>
        <p:spPr>
          <a:xfrm rot="-6983311">
            <a:off x="6708816" y="-1257427"/>
            <a:ext cx="2142024" cy="2743446"/>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639975" y="4290275"/>
            <a:ext cx="1487019" cy="1488653"/>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4"/>
        <p:cNvGrpSpPr/>
        <p:nvPr/>
      </p:nvGrpSpPr>
      <p:grpSpPr>
        <a:xfrm>
          <a:off x="0" y="0"/>
          <a:ext cx="0" cy="0"/>
          <a:chOff x="0" y="0"/>
          <a:chExt cx="0" cy="0"/>
        </a:xfrm>
      </p:grpSpPr>
      <p:grpSp>
        <p:nvGrpSpPr>
          <p:cNvPr id="245" name="Google Shape;245;p7"/>
          <p:cNvGrpSpPr/>
          <p:nvPr/>
        </p:nvGrpSpPr>
        <p:grpSpPr>
          <a:xfrm>
            <a:off x="-481950" y="-257250"/>
            <a:ext cx="10107900" cy="5658000"/>
            <a:chOff x="-298500" y="6796775"/>
            <a:chExt cx="10107900" cy="5658000"/>
          </a:xfrm>
        </p:grpSpPr>
        <p:grpSp>
          <p:nvGrpSpPr>
            <p:cNvPr id="246" name="Google Shape;246;p7"/>
            <p:cNvGrpSpPr/>
            <p:nvPr/>
          </p:nvGrpSpPr>
          <p:grpSpPr>
            <a:xfrm>
              <a:off x="-95250" y="6796775"/>
              <a:ext cx="9621724" cy="5658000"/>
              <a:chOff x="-95250" y="6796775"/>
              <a:chExt cx="9621724" cy="5658000"/>
            </a:xfrm>
          </p:grpSpPr>
          <p:cxnSp>
            <p:nvCxnSpPr>
              <p:cNvPr id="247" name="Google Shape;247;p7"/>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7"/>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7"/>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0" name="Google Shape;250;p7"/>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1" name="Google Shape;251;p7"/>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7"/>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3" name="Google Shape;253;p7"/>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4" name="Google Shape;254;p7"/>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7"/>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7"/>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7"/>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7"/>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7"/>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7"/>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7"/>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7"/>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7"/>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7"/>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5" name="Google Shape;265;p7"/>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6" name="Google Shape;266;p7"/>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7" name="Google Shape;267;p7"/>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8" name="Google Shape;268;p7"/>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9" name="Google Shape;269;p7"/>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0" name="Google Shape;270;p7"/>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1" name="Google Shape;271;p7"/>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272" name="Google Shape;272;p7"/>
            <p:cNvGrpSpPr/>
            <p:nvPr/>
          </p:nvGrpSpPr>
          <p:grpSpPr>
            <a:xfrm>
              <a:off x="-298500" y="7045279"/>
              <a:ext cx="10107900" cy="5211754"/>
              <a:chOff x="-298500" y="7045279"/>
              <a:chExt cx="10107900" cy="5211754"/>
            </a:xfrm>
          </p:grpSpPr>
          <p:cxnSp>
            <p:nvCxnSpPr>
              <p:cNvPr id="273" name="Google Shape;273;p7"/>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4" name="Google Shape;274;p7"/>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5" name="Google Shape;275;p7"/>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6" name="Google Shape;276;p7"/>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7" name="Google Shape;277;p7"/>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8" name="Google Shape;278;p7"/>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9" name="Google Shape;279;p7"/>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0" name="Google Shape;280;p7"/>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1" name="Google Shape;281;p7"/>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2" name="Google Shape;282;p7"/>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3" name="Google Shape;283;p7"/>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4" name="Google Shape;284;p7"/>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5" name="Google Shape;285;p7"/>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7"/>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287" name="Google Shape;287;p7"/>
          <p:cNvSpPr/>
          <p:nvPr/>
        </p:nvSpPr>
        <p:spPr>
          <a:xfrm rot="1266953">
            <a:off x="7809962" y="3860611"/>
            <a:ext cx="1093403" cy="1194993"/>
          </a:xfrm>
          <a:custGeom>
            <a:avLst/>
            <a:gdLst/>
            <a:ahLst/>
            <a:cxnLst/>
            <a:rect l="l" t="t" r="r" b="b"/>
            <a:pathLst>
              <a:path w="39302" h="42950" extrusionOk="0">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rot="441087">
            <a:off x="491225" y="3567990"/>
            <a:ext cx="5240534" cy="2748699"/>
          </a:xfrm>
          <a:custGeom>
            <a:avLst/>
            <a:gdLst/>
            <a:ahLst/>
            <a:cxnLst/>
            <a:rect l="l" t="t" r="r" b="b"/>
            <a:pathLst>
              <a:path w="97358" h="51065" extrusionOk="0">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8142725" y="402525"/>
            <a:ext cx="713575" cy="714325"/>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txBox="1">
            <a:spLocks noGrp="1"/>
          </p:cNvSpPr>
          <p:nvPr>
            <p:ph type="body" idx="1"/>
          </p:nvPr>
        </p:nvSpPr>
        <p:spPr>
          <a:xfrm>
            <a:off x="4590900" y="1383000"/>
            <a:ext cx="3486300" cy="2415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a:lvl1pPr>
            <a:lvl2pPr marL="914400" lvl="1" indent="-304800" algn="r">
              <a:spcBef>
                <a:spcPts val="1000"/>
              </a:spcBef>
              <a:spcAft>
                <a:spcPts val="0"/>
              </a:spcAft>
              <a:buSzPts val="1200"/>
              <a:buChar char="○"/>
              <a:defRPr sz="1200"/>
            </a:lvl2pPr>
            <a:lvl3pPr marL="1371600" lvl="2" indent="-304800" algn="r">
              <a:spcBef>
                <a:spcPts val="1600"/>
              </a:spcBef>
              <a:spcAft>
                <a:spcPts val="0"/>
              </a:spcAft>
              <a:buSzPts val="1200"/>
              <a:buChar char="■"/>
              <a:defRPr sz="1200"/>
            </a:lvl3pPr>
            <a:lvl4pPr marL="1828800" lvl="3" indent="-304800" algn="r">
              <a:spcBef>
                <a:spcPts val="1600"/>
              </a:spcBef>
              <a:spcAft>
                <a:spcPts val="0"/>
              </a:spcAft>
              <a:buSzPts val="1200"/>
              <a:buChar char="●"/>
              <a:defRPr sz="1200"/>
            </a:lvl4pPr>
            <a:lvl5pPr marL="2286000" lvl="4" indent="-304800" algn="r">
              <a:spcBef>
                <a:spcPts val="1600"/>
              </a:spcBef>
              <a:spcAft>
                <a:spcPts val="0"/>
              </a:spcAft>
              <a:buSzPts val="1200"/>
              <a:buChar char="○"/>
              <a:defRPr sz="1200"/>
            </a:lvl5pPr>
            <a:lvl6pPr marL="2743200" lvl="5" indent="-304800" algn="r">
              <a:spcBef>
                <a:spcPts val="1600"/>
              </a:spcBef>
              <a:spcAft>
                <a:spcPts val="0"/>
              </a:spcAft>
              <a:buSzPts val="1200"/>
              <a:buChar char="■"/>
              <a:defRPr sz="1200"/>
            </a:lvl6pPr>
            <a:lvl7pPr marL="3200400" lvl="6" indent="-304800" algn="r">
              <a:spcBef>
                <a:spcPts val="1600"/>
              </a:spcBef>
              <a:spcAft>
                <a:spcPts val="0"/>
              </a:spcAft>
              <a:buSzPts val="1200"/>
              <a:buChar char="●"/>
              <a:defRPr sz="1200"/>
            </a:lvl7pPr>
            <a:lvl8pPr marL="3657600" lvl="7" indent="-304800" algn="r">
              <a:spcBef>
                <a:spcPts val="1600"/>
              </a:spcBef>
              <a:spcAft>
                <a:spcPts val="0"/>
              </a:spcAft>
              <a:buSzPts val="1200"/>
              <a:buChar char="○"/>
              <a:defRPr sz="1200"/>
            </a:lvl8pPr>
            <a:lvl9pPr marL="4114800" lvl="8" indent="-304800" algn="r">
              <a:spcBef>
                <a:spcPts val="1600"/>
              </a:spcBef>
              <a:spcAft>
                <a:spcPts val="1600"/>
              </a:spcAft>
              <a:buSzPts val="1200"/>
              <a:buChar char="■"/>
              <a:defRPr sz="1200"/>
            </a:lvl9pPr>
          </a:lstStyle>
          <a:p>
            <a:endParaRPr/>
          </a:p>
        </p:txBody>
      </p:sp>
      <p:sp>
        <p:nvSpPr>
          <p:cNvPr id="291" name="Google Shape;291;p7"/>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2"/>
        <p:cNvGrpSpPr/>
        <p:nvPr/>
      </p:nvGrpSpPr>
      <p:grpSpPr>
        <a:xfrm>
          <a:off x="0" y="0"/>
          <a:ext cx="0" cy="0"/>
          <a:chOff x="0" y="0"/>
          <a:chExt cx="0" cy="0"/>
        </a:xfrm>
      </p:grpSpPr>
      <p:grpSp>
        <p:nvGrpSpPr>
          <p:cNvPr id="293" name="Google Shape;293;p8"/>
          <p:cNvGrpSpPr/>
          <p:nvPr/>
        </p:nvGrpSpPr>
        <p:grpSpPr>
          <a:xfrm>
            <a:off x="-481950" y="-257250"/>
            <a:ext cx="10107900" cy="5658000"/>
            <a:chOff x="-298500" y="6796775"/>
            <a:chExt cx="10107900" cy="5658000"/>
          </a:xfrm>
        </p:grpSpPr>
        <p:grpSp>
          <p:nvGrpSpPr>
            <p:cNvPr id="294" name="Google Shape;294;p8"/>
            <p:cNvGrpSpPr/>
            <p:nvPr/>
          </p:nvGrpSpPr>
          <p:grpSpPr>
            <a:xfrm>
              <a:off x="-95250" y="6796775"/>
              <a:ext cx="9621724" cy="5658000"/>
              <a:chOff x="-95250" y="6796775"/>
              <a:chExt cx="9621724" cy="5658000"/>
            </a:xfrm>
          </p:grpSpPr>
          <p:cxnSp>
            <p:nvCxnSpPr>
              <p:cNvPr id="295" name="Google Shape;295;p8"/>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6" name="Google Shape;296;p8"/>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7" name="Google Shape;297;p8"/>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8" name="Google Shape;298;p8"/>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9" name="Google Shape;299;p8"/>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0" name="Google Shape;300;p8"/>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8"/>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2" name="Google Shape;302;p8"/>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3" name="Google Shape;303;p8"/>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8"/>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5" name="Google Shape;305;p8"/>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8"/>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7" name="Google Shape;307;p8"/>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8"/>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8"/>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0" name="Google Shape;310;p8"/>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8"/>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2" name="Google Shape;312;p8"/>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3" name="Google Shape;313;p8"/>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8"/>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5" name="Google Shape;315;p8"/>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6" name="Google Shape;316;p8"/>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7" name="Google Shape;317;p8"/>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8" name="Google Shape;318;p8"/>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9" name="Google Shape;319;p8"/>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20" name="Google Shape;320;p8"/>
            <p:cNvGrpSpPr/>
            <p:nvPr/>
          </p:nvGrpSpPr>
          <p:grpSpPr>
            <a:xfrm>
              <a:off x="-298500" y="7045279"/>
              <a:ext cx="10107900" cy="5211754"/>
              <a:chOff x="-298500" y="7045279"/>
              <a:chExt cx="10107900" cy="5211754"/>
            </a:xfrm>
          </p:grpSpPr>
          <p:cxnSp>
            <p:nvCxnSpPr>
              <p:cNvPr id="321" name="Google Shape;321;p8"/>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2" name="Google Shape;322;p8"/>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8"/>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4" name="Google Shape;324;p8"/>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5" name="Google Shape;325;p8"/>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6" name="Google Shape;326;p8"/>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7" name="Google Shape;327;p8"/>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8" name="Google Shape;328;p8"/>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9" name="Google Shape;329;p8"/>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0" name="Google Shape;330;p8"/>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1" name="Google Shape;331;p8"/>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2" name="Google Shape;332;p8"/>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3" name="Google Shape;333;p8"/>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4" name="Google Shape;334;p8"/>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335" name="Google Shape;335;p8"/>
          <p:cNvSpPr/>
          <p:nvPr/>
        </p:nvSpPr>
        <p:spPr>
          <a:xfrm>
            <a:off x="-941475" y="3333749"/>
            <a:ext cx="4643175" cy="2740727"/>
          </a:xfrm>
          <a:custGeom>
            <a:avLst/>
            <a:gdLst/>
            <a:ahLst/>
            <a:cxnLst/>
            <a:rect l="l" t="t" r="r" b="b"/>
            <a:pathLst>
              <a:path w="98665" h="58239" extrusionOk="0">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7778387" y="3973783"/>
            <a:ext cx="994153" cy="995198"/>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txBox="1">
            <a:spLocks noGrp="1"/>
          </p:cNvSpPr>
          <p:nvPr>
            <p:ph type="title"/>
          </p:nvPr>
        </p:nvSpPr>
        <p:spPr>
          <a:xfrm>
            <a:off x="3476500" y="1530750"/>
            <a:ext cx="4371600" cy="2082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8"/>
        <p:cNvGrpSpPr/>
        <p:nvPr/>
      </p:nvGrpSpPr>
      <p:grpSpPr>
        <a:xfrm>
          <a:off x="0" y="0"/>
          <a:ext cx="0" cy="0"/>
          <a:chOff x="0" y="0"/>
          <a:chExt cx="0" cy="0"/>
        </a:xfrm>
      </p:grpSpPr>
      <p:grpSp>
        <p:nvGrpSpPr>
          <p:cNvPr id="339" name="Google Shape;339;p9"/>
          <p:cNvGrpSpPr/>
          <p:nvPr/>
        </p:nvGrpSpPr>
        <p:grpSpPr>
          <a:xfrm>
            <a:off x="-481950" y="-257250"/>
            <a:ext cx="10107900" cy="5658000"/>
            <a:chOff x="-298500" y="6796775"/>
            <a:chExt cx="10107900" cy="5658000"/>
          </a:xfrm>
        </p:grpSpPr>
        <p:grpSp>
          <p:nvGrpSpPr>
            <p:cNvPr id="340" name="Google Shape;340;p9"/>
            <p:cNvGrpSpPr/>
            <p:nvPr/>
          </p:nvGrpSpPr>
          <p:grpSpPr>
            <a:xfrm>
              <a:off x="-95250" y="6796775"/>
              <a:ext cx="9621724" cy="5658000"/>
              <a:chOff x="-95250" y="6796775"/>
              <a:chExt cx="9621724" cy="5658000"/>
            </a:xfrm>
          </p:grpSpPr>
          <p:cxnSp>
            <p:nvCxnSpPr>
              <p:cNvPr id="341" name="Google Shape;341;p9"/>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2" name="Google Shape;342;p9"/>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9"/>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4" name="Google Shape;344;p9"/>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5" name="Google Shape;345;p9"/>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6" name="Google Shape;346;p9"/>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7" name="Google Shape;347;p9"/>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8" name="Google Shape;348;p9"/>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9" name="Google Shape;349;p9"/>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9"/>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9"/>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9"/>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9"/>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4" name="Google Shape;354;p9"/>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5" name="Google Shape;355;p9"/>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9"/>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9"/>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9"/>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9"/>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0" name="Google Shape;360;p9"/>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1" name="Google Shape;361;p9"/>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2" name="Google Shape;362;p9"/>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3" name="Google Shape;363;p9"/>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4" name="Google Shape;364;p9"/>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5" name="Google Shape;365;p9"/>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66" name="Google Shape;366;p9"/>
            <p:cNvGrpSpPr/>
            <p:nvPr/>
          </p:nvGrpSpPr>
          <p:grpSpPr>
            <a:xfrm>
              <a:off x="-298500" y="7045279"/>
              <a:ext cx="10107900" cy="5211754"/>
              <a:chOff x="-298500" y="7045279"/>
              <a:chExt cx="10107900" cy="5211754"/>
            </a:xfrm>
          </p:grpSpPr>
          <p:cxnSp>
            <p:nvCxnSpPr>
              <p:cNvPr id="367" name="Google Shape;367;p9"/>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68" name="Google Shape;368;p9"/>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69" name="Google Shape;369;p9"/>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0" name="Google Shape;370;p9"/>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9"/>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2" name="Google Shape;372;p9"/>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3" name="Google Shape;373;p9"/>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4" name="Google Shape;374;p9"/>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5" name="Google Shape;375;p9"/>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6" name="Google Shape;376;p9"/>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9"/>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8" name="Google Shape;378;p9"/>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9" name="Google Shape;379;p9"/>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80" name="Google Shape;380;p9"/>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381" name="Google Shape;381;p9"/>
          <p:cNvSpPr/>
          <p:nvPr/>
        </p:nvSpPr>
        <p:spPr>
          <a:xfrm>
            <a:off x="4209050" y="2071175"/>
            <a:ext cx="5731862" cy="5056501"/>
          </a:xfrm>
          <a:custGeom>
            <a:avLst/>
            <a:gdLst/>
            <a:ahLst/>
            <a:cxnLst/>
            <a:rect l="l" t="t" r="r" b="b"/>
            <a:pathLst>
              <a:path w="130277" h="114927" extrusionOk="0">
                <a:moveTo>
                  <a:pt x="25107" y="105808"/>
                </a:moveTo>
                <a:cubicBezTo>
                  <a:pt x="41521" y="114926"/>
                  <a:pt x="62220" y="110215"/>
                  <a:pt x="73497" y="95169"/>
                </a:cubicBezTo>
                <a:cubicBezTo>
                  <a:pt x="78695" y="88269"/>
                  <a:pt x="83862" y="81309"/>
                  <a:pt x="90519" y="78634"/>
                </a:cubicBezTo>
                <a:cubicBezTo>
                  <a:pt x="99577" y="75047"/>
                  <a:pt x="110428" y="77357"/>
                  <a:pt x="119030" y="72768"/>
                </a:cubicBezTo>
                <a:cubicBezTo>
                  <a:pt x="125747" y="69120"/>
                  <a:pt x="129881" y="61491"/>
                  <a:pt x="130064" y="53801"/>
                </a:cubicBezTo>
                <a:cubicBezTo>
                  <a:pt x="130276" y="46141"/>
                  <a:pt x="126872" y="38633"/>
                  <a:pt x="121644" y="33010"/>
                </a:cubicBezTo>
                <a:cubicBezTo>
                  <a:pt x="116902" y="27934"/>
                  <a:pt x="110367" y="23770"/>
                  <a:pt x="108483" y="17052"/>
                </a:cubicBezTo>
                <a:cubicBezTo>
                  <a:pt x="106841" y="11217"/>
                  <a:pt x="107905" y="5837"/>
                  <a:pt x="101795" y="2463"/>
                </a:cubicBezTo>
                <a:cubicBezTo>
                  <a:pt x="97327" y="1"/>
                  <a:pt x="91339" y="1824"/>
                  <a:pt x="88269" y="5837"/>
                </a:cubicBezTo>
                <a:cubicBezTo>
                  <a:pt x="85655" y="9332"/>
                  <a:pt x="84592" y="13800"/>
                  <a:pt x="82433" y="17539"/>
                </a:cubicBezTo>
                <a:cubicBezTo>
                  <a:pt x="76901" y="27113"/>
                  <a:pt x="65199" y="31065"/>
                  <a:pt x="54348" y="33010"/>
                </a:cubicBezTo>
                <a:cubicBezTo>
                  <a:pt x="43466" y="34955"/>
                  <a:pt x="31885" y="35867"/>
                  <a:pt x="22797" y="42129"/>
                </a:cubicBezTo>
                <a:cubicBezTo>
                  <a:pt x="21794" y="42828"/>
                  <a:pt x="20791" y="43588"/>
                  <a:pt x="19849" y="44378"/>
                </a:cubicBezTo>
                <a:cubicBezTo>
                  <a:pt x="0" y="60944"/>
                  <a:pt x="1976" y="92251"/>
                  <a:pt x="24286" y="105321"/>
                </a:cubicBezTo>
                <a:cubicBezTo>
                  <a:pt x="24560" y="105504"/>
                  <a:pt x="24834" y="105656"/>
                  <a:pt x="25107" y="105808"/>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txBox="1">
            <a:spLocks noGrp="1"/>
          </p:cNvSpPr>
          <p:nvPr>
            <p:ph type="title"/>
          </p:nvPr>
        </p:nvSpPr>
        <p:spPr>
          <a:xfrm>
            <a:off x="1062125" y="1765602"/>
            <a:ext cx="35124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sp>
        <p:nvSpPr>
          <p:cNvPr id="383" name="Google Shape;383;p9"/>
          <p:cNvSpPr txBox="1">
            <a:spLocks noGrp="1"/>
          </p:cNvSpPr>
          <p:nvPr>
            <p:ph type="title" idx="2"/>
          </p:nvPr>
        </p:nvSpPr>
        <p:spPr>
          <a:xfrm>
            <a:off x="1062125" y="2282377"/>
            <a:ext cx="3512400" cy="105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b="0"/>
            </a:lvl1pPr>
            <a:lvl2pPr lvl="1" algn="ctr" rtl="0">
              <a:spcBef>
                <a:spcPts val="1600"/>
              </a:spcBef>
              <a:spcAft>
                <a:spcPts val="0"/>
              </a:spcAft>
              <a:buNone/>
              <a:defRPr sz="1600" b="0"/>
            </a:lvl2pPr>
            <a:lvl3pPr lvl="2" algn="ctr" rtl="0">
              <a:spcBef>
                <a:spcPts val="1600"/>
              </a:spcBef>
              <a:spcAft>
                <a:spcPts val="0"/>
              </a:spcAft>
              <a:buNone/>
              <a:defRPr sz="1600" b="0"/>
            </a:lvl3pPr>
            <a:lvl4pPr lvl="3" algn="ctr" rtl="0">
              <a:spcBef>
                <a:spcPts val="1600"/>
              </a:spcBef>
              <a:spcAft>
                <a:spcPts val="0"/>
              </a:spcAft>
              <a:buNone/>
              <a:defRPr sz="1600" b="0"/>
            </a:lvl4pPr>
            <a:lvl5pPr lvl="4" algn="ctr" rtl="0">
              <a:spcBef>
                <a:spcPts val="1600"/>
              </a:spcBef>
              <a:spcAft>
                <a:spcPts val="0"/>
              </a:spcAft>
              <a:buNone/>
              <a:defRPr sz="1600" b="0"/>
            </a:lvl5pPr>
            <a:lvl6pPr lvl="5" algn="ctr" rtl="0">
              <a:spcBef>
                <a:spcPts val="1600"/>
              </a:spcBef>
              <a:spcAft>
                <a:spcPts val="0"/>
              </a:spcAft>
              <a:buNone/>
              <a:defRPr sz="1600" b="0"/>
            </a:lvl6pPr>
            <a:lvl7pPr lvl="6" algn="ctr" rtl="0">
              <a:spcBef>
                <a:spcPts val="1600"/>
              </a:spcBef>
              <a:spcAft>
                <a:spcPts val="0"/>
              </a:spcAft>
              <a:buNone/>
              <a:defRPr sz="1600" b="0"/>
            </a:lvl7pPr>
            <a:lvl8pPr lvl="7" algn="ctr" rtl="0">
              <a:spcBef>
                <a:spcPts val="1600"/>
              </a:spcBef>
              <a:spcAft>
                <a:spcPts val="0"/>
              </a:spcAft>
              <a:buNone/>
              <a:defRPr sz="1600" b="0"/>
            </a:lvl8pPr>
            <a:lvl9pPr lvl="8" algn="ctr" rtl="0">
              <a:spcBef>
                <a:spcPts val="1600"/>
              </a:spcBef>
              <a:spcAft>
                <a:spcPts val="1600"/>
              </a:spcAft>
              <a:buNone/>
              <a:defRPr sz="1600"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4"/>
        <p:cNvGrpSpPr/>
        <p:nvPr/>
      </p:nvGrpSpPr>
      <p:grpSpPr>
        <a:xfrm>
          <a:off x="0" y="0"/>
          <a:ext cx="0" cy="0"/>
          <a:chOff x="0" y="0"/>
          <a:chExt cx="0" cy="0"/>
        </a:xfrm>
      </p:grpSpPr>
      <p:sp>
        <p:nvSpPr>
          <p:cNvPr id="385" name="Google Shape;385;p10"/>
          <p:cNvSpPr txBox="1">
            <a:spLocks noGrp="1"/>
          </p:cNvSpPr>
          <p:nvPr>
            <p:ph type="body" idx="1"/>
          </p:nvPr>
        </p:nvSpPr>
        <p:spPr>
          <a:xfrm>
            <a:off x="1094825" y="3050300"/>
            <a:ext cx="4514400" cy="14769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600" b="1"/>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6"/>
        <p:cNvGrpSpPr/>
        <p:nvPr/>
      </p:nvGrpSpPr>
      <p:grpSpPr>
        <a:xfrm>
          <a:off x="0" y="0"/>
          <a:ext cx="0" cy="0"/>
          <a:chOff x="0" y="0"/>
          <a:chExt cx="0" cy="0"/>
        </a:xfrm>
      </p:grpSpPr>
      <p:grpSp>
        <p:nvGrpSpPr>
          <p:cNvPr id="387" name="Google Shape;387;p11"/>
          <p:cNvGrpSpPr/>
          <p:nvPr/>
        </p:nvGrpSpPr>
        <p:grpSpPr>
          <a:xfrm>
            <a:off x="-481950" y="-257250"/>
            <a:ext cx="10107900" cy="5658000"/>
            <a:chOff x="-298500" y="6796775"/>
            <a:chExt cx="10107900" cy="5658000"/>
          </a:xfrm>
        </p:grpSpPr>
        <p:grpSp>
          <p:nvGrpSpPr>
            <p:cNvPr id="388" name="Google Shape;388;p11"/>
            <p:cNvGrpSpPr/>
            <p:nvPr/>
          </p:nvGrpSpPr>
          <p:grpSpPr>
            <a:xfrm>
              <a:off x="-95250" y="6796775"/>
              <a:ext cx="9621724" cy="5658000"/>
              <a:chOff x="-95250" y="6796775"/>
              <a:chExt cx="9621724" cy="5658000"/>
            </a:xfrm>
          </p:grpSpPr>
          <p:cxnSp>
            <p:nvCxnSpPr>
              <p:cNvPr id="389" name="Google Shape;389;p11"/>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0" name="Google Shape;390;p11"/>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1" name="Google Shape;391;p11"/>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2" name="Google Shape;392;p11"/>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3" name="Google Shape;393;p11"/>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4" name="Google Shape;394;p11"/>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11"/>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6" name="Google Shape;396;p11"/>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7" name="Google Shape;397;p11"/>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8" name="Google Shape;398;p11"/>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9" name="Google Shape;399;p11"/>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0" name="Google Shape;400;p11"/>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1" name="Google Shape;401;p11"/>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2" name="Google Shape;402;p11"/>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3" name="Google Shape;403;p11"/>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4" name="Google Shape;404;p11"/>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5" name="Google Shape;405;p11"/>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6" name="Google Shape;406;p11"/>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11"/>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8" name="Google Shape;408;p11"/>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11"/>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0" name="Google Shape;410;p11"/>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1" name="Google Shape;411;p11"/>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2" name="Google Shape;412;p11"/>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3" name="Google Shape;413;p11"/>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414" name="Google Shape;414;p11"/>
            <p:cNvGrpSpPr/>
            <p:nvPr/>
          </p:nvGrpSpPr>
          <p:grpSpPr>
            <a:xfrm>
              <a:off x="-298500" y="7045279"/>
              <a:ext cx="10107900" cy="5211754"/>
              <a:chOff x="-298500" y="7045279"/>
              <a:chExt cx="10107900" cy="5211754"/>
            </a:xfrm>
          </p:grpSpPr>
          <p:cxnSp>
            <p:nvCxnSpPr>
              <p:cNvPr id="415" name="Google Shape;415;p11"/>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6" name="Google Shape;416;p11"/>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7" name="Google Shape;417;p11"/>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8" name="Google Shape;418;p11"/>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9" name="Google Shape;419;p11"/>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1"/>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1"/>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1"/>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1"/>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4" name="Google Shape;424;p11"/>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5" name="Google Shape;425;p11"/>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6" name="Google Shape;426;p11"/>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7" name="Google Shape;427;p11"/>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8" name="Google Shape;428;p11"/>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429" name="Google Shape;429;p11"/>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5863398" y="2914650"/>
            <a:ext cx="3604487" cy="2548156"/>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txBox="1">
            <a:spLocks noGrp="1"/>
          </p:cNvSpPr>
          <p:nvPr>
            <p:ph type="title" hasCustomPrompt="1"/>
          </p:nvPr>
        </p:nvSpPr>
        <p:spPr>
          <a:xfrm>
            <a:off x="2108850" y="1581606"/>
            <a:ext cx="4926300" cy="128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2" name="Google Shape;432;p11"/>
          <p:cNvSpPr txBox="1">
            <a:spLocks noGrp="1"/>
          </p:cNvSpPr>
          <p:nvPr>
            <p:ph type="subTitle" idx="1"/>
          </p:nvPr>
        </p:nvSpPr>
        <p:spPr>
          <a:xfrm>
            <a:off x="2108850" y="3284625"/>
            <a:ext cx="4926300" cy="2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Open Sans"/>
              <a:buNone/>
              <a:defRPr sz="3000" b="1">
                <a:solidFill>
                  <a:schemeClr val="lt1"/>
                </a:solidFill>
                <a:latin typeface="Open Sans"/>
                <a:ea typeface="Open Sans"/>
                <a:cs typeface="Open Sans"/>
                <a:sym typeface="Open Sans"/>
              </a:defRPr>
            </a:lvl1pPr>
            <a:lvl2pPr lvl="1">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2pPr>
            <a:lvl3pPr lvl="2">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3pPr>
            <a:lvl4pPr lvl="3">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4pPr>
            <a:lvl5pPr lvl="4">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5pPr>
            <a:lvl6pPr lvl="5">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6pPr>
            <a:lvl7pPr lvl="6">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7pPr>
            <a:lvl8pPr lvl="7">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8pPr>
            <a:lvl9pPr lvl="8">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3" r:id="rId12"/>
    <p:sldLayoutId id="2147483666" r:id="rId13"/>
    <p:sldLayoutId id="2147483667" r:id="rId14"/>
    <p:sldLayoutId id="2147483668"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richoi0218/insuranc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grpSp>
        <p:nvGrpSpPr>
          <p:cNvPr id="1041" name="Google Shape;1041;p25"/>
          <p:cNvGrpSpPr/>
          <p:nvPr/>
        </p:nvGrpSpPr>
        <p:grpSpPr>
          <a:xfrm flipH="1">
            <a:off x="7282710" y="771775"/>
            <a:ext cx="356339" cy="772858"/>
            <a:chOff x="7139725" y="911275"/>
            <a:chExt cx="356339" cy="772858"/>
          </a:xfrm>
        </p:grpSpPr>
        <p:sp>
          <p:nvSpPr>
            <p:cNvPr id="1042" name="Google Shape;1042;p25"/>
            <p:cNvSpPr/>
            <p:nvPr/>
          </p:nvSpPr>
          <p:spPr>
            <a:xfrm>
              <a:off x="7139738" y="911615"/>
              <a:ext cx="355941" cy="771080"/>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28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7139725" y="1279817"/>
              <a:ext cx="311021" cy="404315"/>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7186251" y="911275"/>
              <a:ext cx="309813" cy="404074"/>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25"/>
          <p:cNvGrpSpPr/>
          <p:nvPr/>
        </p:nvGrpSpPr>
        <p:grpSpPr>
          <a:xfrm flipH="1">
            <a:off x="6191350" y="895128"/>
            <a:ext cx="766496" cy="950175"/>
            <a:chOff x="7510728" y="1301978"/>
            <a:chExt cx="766496" cy="950175"/>
          </a:xfrm>
        </p:grpSpPr>
        <p:sp>
          <p:nvSpPr>
            <p:cNvPr id="1046" name="Google Shape;1046;p25"/>
            <p:cNvSpPr/>
            <p:nvPr/>
          </p:nvSpPr>
          <p:spPr>
            <a:xfrm>
              <a:off x="7511558" y="1301978"/>
              <a:ext cx="765664" cy="949841"/>
            </a:xfrm>
            <a:custGeom>
              <a:avLst/>
              <a:gdLst/>
              <a:ahLst/>
              <a:cxnLst/>
              <a:rect l="l" t="t" r="r" b="b"/>
              <a:pathLst>
                <a:path w="20358" h="25255" extrusionOk="0">
                  <a:moveTo>
                    <a:pt x="16305" y="0"/>
                  </a:moveTo>
                  <a:cubicBezTo>
                    <a:pt x="15804" y="0"/>
                    <a:pt x="15300" y="106"/>
                    <a:pt x="14829" y="327"/>
                  </a:cubicBezTo>
                  <a:lnTo>
                    <a:pt x="8683" y="3222"/>
                  </a:lnTo>
                  <a:lnTo>
                    <a:pt x="2537" y="6116"/>
                  </a:lnTo>
                  <a:cubicBezTo>
                    <a:pt x="748" y="6929"/>
                    <a:pt x="0" y="9075"/>
                    <a:pt x="813" y="10831"/>
                  </a:cubicBezTo>
                  <a:cubicBezTo>
                    <a:pt x="1401" y="12124"/>
                    <a:pt x="2701" y="12856"/>
                    <a:pt x="4040" y="12856"/>
                  </a:cubicBezTo>
                  <a:cubicBezTo>
                    <a:pt x="4554" y="12856"/>
                    <a:pt x="5074" y="12748"/>
                    <a:pt x="5561" y="12522"/>
                  </a:cubicBezTo>
                  <a:lnTo>
                    <a:pt x="11512" y="9726"/>
                  </a:lnTo>
                  <a:lnTo>
                    <a:pt x="8423" y="14116"/>
                  </a:lnTo>
                  <a:lnTo>
                    <a:pt x="4521" y="19644"/>
                  </a:lnTo>
                  <a:cubicBezTo>
                    <a:pt x="3382" y="21237"/>
                    <a:pt x="3805" y="23481"/>
                    <a:pt x="5366" y="24587"/>
                  </a:cubicBezTo>
                  <a:cubicBezTo>
                    <a:pt x="5983" y="25040"/>
                    <a:pt x="6698" y="25255"/>
                    <a:pt x="7408" y="25255"/>
                  </a:cubicBezTo>
                  <a:cubicBezTo>
                    <a:pt x="8532" y="25255"/>
                    <a:pt x="9644" y="24718"/>
                    <a:pt x="10342" y="23741"/>
                  </a:cubicBezTo>
                  <a:lnTo>
                    <a:pt x="14244" y="18213"/>
                  </a:lnTo>
                  <a:lnTo>
                    <a:pt x="18146" y="12685"/>
                  </a:lnTo>
                  <a:cubicBezTo>
                    <a:pt x="19252" y="11059"/>
                    <a:pt x="18894" y="8815"/>
                    <a:pt x="17301" y="7709"/>
                  </a:cubicBezTo>
                  <a:cubicBezTo>
                    <a:pt x="17106" y="7547"/>
                    <a:pt x="16846" y="7417"/>
                    <a:pt x="16618" y="7319"/>
                  </a:cubicBezTo>
                  <a:lnTo>
                    <a:pt x="17821" y="6766"/>
                  </a:lnTo>
                  <a:cubicBezTo>
                    <a:pt x="19610" y="5953"/>
                    <a:pt x="20358" y="3775"/>
                    <a:pt x="19545" y="2051"/>
                  </a:cubicBezTo>
                  <a:cubicBezTo>
                    <a:pt x="18954" y="750"/>
                    <a:pt x="17640" y="0"/>
                    <a:pt x="16305" y="0"/>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40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510728" y="1423061"/>
              <a:ext cx="440811" cy="362543"/>
            </a:xfrm>
            <a:custGeom>
              <a:avLst/>
              <a:gdLst/>
              <a:ahLst/>
              <a:cxnLst/>
              <a:rect l="l" t="t" r="r" b="b"/>
              <a:pathLst>
                <a:path w="10943" h="9000" extrusionOk="0">
                  <a:moveTo>
                    <a:pt x="8116" y="1"/>
                  </a:moveTo>
                  <a:lnTo>
                    <a:pt x="2371" y="2675"/>
                  </a:lnTo>
                  <a:cubicBezTo>
                    <a:pt x="699" y="3435"/>
                    <a:pt x="0" y="5472"/>
                    <a:pt x="791" y="7083"/>
                  </a:cubicBezTo>
                  <a:cubicBezTo>
                    <a:pt x="1343" y="8299"/>
                    <a:pt x="2555" y="9000"/>
                    <a:pt x="3806" y="9000"/>
                  </a:cubicBezTo>
                  <a:cubicBezTo>
                    <a:pt x="4275" y="9000"/>
                    <a:pt x="4750" y="8901"/>
                    <a:pt x="5198" y="8694"/>
                  </a:cubicBezTo>
                  <a:lnTo>
                    <a:pt x="10943" y="5989"/>
                  </a:lnTo>
                  <a:lnTo>
                    <a:pt x="8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837621" y="1302980"/>
              <a:ext cx="439603" cy="362542"/>
            </a:xfrm>
            <a:custGeom>
              <a:avLst/>
              <a:gdLst/>
              <a:ahLst/>
              <a:cxnLst/>
              <a:rect l="l" t="t" r="r" b="b"/>
              <a:pathLst>
                <a:path w="10913" h="9000" extrusionOk="0">
                  <a:moveTo>
                    <a:pt x="7138" y="1"/>
                  </a:moveTo>
                  <a:cubicBezTo>
                    <a:pt x="6668" y="1"/>
                    <a:pt x="6194" y="100"/>
                    <a:pt x="5746" y="307"/>
                  </a:cubicBezTo>
                  <a:lnTo>
                    <a:pt x="1" y="3012"/>
                  </a:lnTo>
                  <a:lnTo>
                    <a:pt x="2828" y="9000"/>
                  </a:lnTo>
                  <a:lnTo>
                    <a:pt x="8542" y="6325"/>
                  </a:lnTo>
                  <a:cubicBezTo>
                    <a:pt x="10214" y="5565"/>
                    <a:pt x="10913" y="3529"/>
                    <a:pt x="10153" y="1918"/>
                  </a:cubicBezTo>
                  <a:cubicBezTo>
                    <a:pt x="9601" y="702"/>
                    <a:pt x="8389" y="1"/>
                    <a:pt x="7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639269" y="1833255"/>
              <a:ext cx="407780" cy="418898"/>
            </a:xfrm>
            <a:custGeom>
              <a:avLst/>
              <a:gdLst/>
              <a:ahLst/>
              <a:cxnLst/>
              <a:rect l="l" t="t" r="r" b="b"/>
              <a:pathLst>
                <a:path w="10123" h="10399" extrusionOk="0">
                  <a:moveTo>
                    <a:pt x="4712" y="0"/>
                  </a:moveTo>
                  <a:lnTo>
                    <a:pt x="1065" y="5167"/>
                  </a:lnTo>
                  <a:cubicBezTo>
                    <a:pt x="1" y="6687"/>
                    <a:pt x="366" y="8754"/>
                    <a:pt x="1855" y="9788"/>
                  </a:cubicBezTo>
                  <a:cubicBezTo>
                    <a:pt x="2433" y="10201"/>
                    <a:pt x="3099" y="10398"/>
                    <a:pt x="3759" y="10398"/>
                  </a:cubicBezTo>
                  <a:cubicBezTo>
                    <a:pt x="4799" y="10398"/>
                    <a:pt x="5824" y="9908"/>
                    <a:pt x="6475" y="8997"/>
                  </a:cubicBezTo>
                  <a:lnTo>
                    <a:pt x="10123" y="3830"/>
                  </a:lnTo>
                  <a:lnTo>
                    <a:pt x="4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827832" y="1567835"/>
              <a:ext cx="408988" cy="419744"/>
            </a:xfrm>
            <a:custGeom>
              <a:avLst/>
              <a:gdLst/>
              <a:ahLst/>
              <a:cxnLst/>
              <a:rect l="l" t="t" r="r" b="b"/>
              <a:pathLst>
                <a:path w="10153" h="10420" extrusionOk="0">
                  <a:moveTo>
                    <a:pt x="6421" y="0"/>
                  </a:moveTo>
                  <a:cubicBezTo>
                    <a:pt x="5369" y="0"/>
                    <a:pt x="4324" y="503"/>
                    <a:pt x="3648" y="1422"/>
                  </a:cubicBezTo>
                  <a:lnTo>
                    <a:pt x="1" y="6589"/>
                  </a:lnTo>
                  <a:lnTo>
                    <a:pt x="5442" y="10419"/>
                  </a:lnTo>
                  <a:lnTo>
                    <a:pt x="9089" y="5252"/>
                  </a:lnTo>
                  <a:cubicBezTo>
                    <a:pt x="10153" y="3762"/>
                    <a:pt x="9788" y="1665"/>
                    <a:pt x="8299" y="601"/>
                  </a:cubicBezTo>
                  <a:cubicBezTo>
                    <a:pt x="7729" y="194"/>
                    <a:pt x="7074" y="0"/>
                    <a:pt x="6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25"/>
          <p:cNvGrpSpPr/>
          <p:nvPr/>
        </p:nvGrpSpPr>
        <p:grpSpPr>
          <a:xfrm rot="-900151">
            <a:off x="6480610" y="2648127"/>
            <a:ext cx="1735316" cy="1587356"/>
            <a:chOff x="6048300" y="2461800"/>
            <a:chExt cx="2143162" cy="1960427"/>
          </a:xfrm>
        </p:grpSpPr>
        <p:sp>
          <p:nvSpPr>
            <p:cNvPr id="1052" name="Google Shape;1052;p25"/>
            <p:cNvSpPr/>
            <p:nvPr/>
          </p:nvSpPr>
          <p:spPr>
            <a:xfrm>
              <a:off x="6050050" y="2464688"/>
              <a:ext cx="2139655" cy="1954652"/>
            </a:xfrm>
            <a:custGeom>
              <a:avLst/>
              <a:gdLst/>
              <a:ahLst/>
              <a:cxnLst/>
              <a:rect l="l" t="t" r="r" b="b"/>
              <a:pathLst>
                <a:path w="52260" h="47870" extrusionOk="0">
                  <a:moveTo>
                    <a:pt x="16943" y="1"/>
                  </a:moveTo>
                  <a:cubicBezTo>
                    <a:pt x="16650" y="1"/>
                    <a:pt x="16423" y="229"/>
                    <a:pt x="16423" y="521"/>
                  </a:cubicBezTo>
                  <a:lnTo>
                    <a:pt x="16423" y="2472"/>
                  </a:lnTo>
                  <a:cubicBezTo>
                    <a:pt x="16423" y="2765"/>
                    <a:pt x="16650" y="2993"/>
                    <a:pt x="16943" y="2993"/>
                  </a:cubicBezTo>
                  <a:lnTo>
                    <a:pt x="18211" y="2993"/>
                  </a:lnTo>
                  <a:lnTo>
                    <a:pt x="18211" y="7545"/>
                  </a:lnTo>
                  <a:lnTo>
                    <a:pt x="6374" y="7545"/>
                  </a:lnTo>
                  <a:cubicBezTo>
                    <a:pt x="2830" y="7545"/>
                    <a:pt x="0" y="10407"/>
                    <a:pt x="0" y="13952"/>
                  </a:cubicBezTo>
                  <a:lnTo>
                    <a:pt x="0" y="41496"/>
                  </a:lnTo>
                  <a:cubicBezTo>
                    <a:pt x="0" y="45040"/>
                    <a:pt x="2830" y="47870"/>
                    <a:pt x="6374" y="47870"/>
                  </a:cubicBezTo>
                  <a:lnTo>
                    <a:pt x="45886" y="47870"/>
                  </a:lnTo>
                  <a:cubicBezTo>
                    <a:pt x="49430" y="47870"/>
                    <a:pt x="52259" y="45040"/>
                    <a:pt x="52259" y="41496"/>
                  </a:cubicBezTo>
                  <a:lnTo>
                    <a:pt x="52259" y="13952"/>
                  </a:lnTo>
                  <a:cubicBezTo>
                    <a:pt x="52227" y="10407"/>
                    <a:pt x="49398" y="7545"/>
                    <a:pt x="45853" y="7545"/>
                  </a:cubicBezTo>
                  <a:lnTo>
                    <a:pt x="34016" y="7545"/>
                  </a:lnTo>
                  <a:lnTo>
                    <a:pt x="34016" y="2993"/>
                  </a:lnTo>
                  <a:lnTo>
                    <a:pt x="35284" y="2993"/>
                  </a:lnTo>
                  <a:cubicBezTo>
                    <a:pt x="35577" y="2993"/>
                    <a:pt x="35805" y="2765"/>
                    <a:pt x="35805" y="2472"/>
                  </a:cubicBezTo>
                  <a:lnTo>
                    <a:pt x="35805" y="521"/>
                  </a:lnTo>
                  <a:cubicBezTo>
                    <a:pt x="35805" y="229"/>
                    <a:pt x="35577" y="1"/>
                    <a:pt x="35284" y="1"/>
                  </a:cubicBezTo>
                  <a:close/>
                </a:path>
              </a:pathLst>
            </a:custGeom>
            <a:solidFill>
              <a:schemeClr val="accent3"/>
            </a:solidFill>
            <a:ln w="114300" cap="flat" cmpd="sng">
              <a:solidFill>
                <a:schemeClr val="accent3"/>
              </a:solidFill>
              <a:prstDash val="solid"/>
              <a:round/>
              <a:headEnd type="none" w="sm" len="sm"/>
              <a:tailEnd type="none" w="sm" len="sm"/>
            </a:ln>
            <a:effectLst>
              <a:outerShdw dist="95250" dir="2940000" algn="bl" rotWithShape="0">
                <a:schemeClr val="lt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25"/>
            <p:cNvGrpSpPr/>
            <p:nvPr/>
          </p:nvGrpSpPr>
          <p:grpSpPr>
            <a:xfrm>
              <a:off x="6048300" y="2461800"/>
              <a:ext cx="2143162" cy="1960427"/>
              <a:chOff x="6048300" y="2461800"/>
              <a:chExt cx="2143162" cy="1960427"/>
            </a:xfrm>
          </p:grpSpPr>
          <p:sp>
            <p:nvSpPr>
              <p:cNvPr id="1054" name="Google Shape;1054;p25"/>
              <p:cNvSpPr/>
              <p:nvPr/>
            </p:nvSpPr>
            <p:spPr>
              <a:xfrm>
                <a:off x="6795153" y="2508440"/>
                <a:ext cx="648165" cy="316119"/>
              </a:xfrm>
              <a:custGeom>
                <a:avLst/>
                <a:gdLst/>
                <a:ahLst/>
                <a:cxnLst/>
                <a:rect l="l" t="t" r="r" b="b"/>
                <a:pathLst>
                  <a:path w="14773" h="7205" fill="none" extrusionOk="0">
                    <a:moveTo>
                      <a:pt x="13800" y="1"/>
                    </a:moveTo>
                    <a:lnTo>
                      <a:pt x="973" y="1"/>
                    </a:lnTo>
                    <a:cubicBezTo>
                      <a:pt x="456" y="1"/>
                      <a:pt x="0" y="457"/>
                      <a:pt x="0" y="974"/>
                    </a:cubicBezTo>
                    <a:lnTo>
                      <a:pt x="0" y="7205"/>
                    </a:lnTo>
                    <a:lnTo>
                      <a:pt x="14773" y="7205"/>
                    </a:lnTo>
                    <a:lnTo>
                      <a:pt x="14773" y="974"/>
                    </a:lnTo>
                    <a:cubicBezTo>
                      <a:pt x="14773" y="457"/>
                      <a:pt x="14347" y="1"/>
                      <a:pt x="13800" y="1"/>
                    </a:cubicBezTo>
                    <a:close/>
                  </a:path>
                </a:pathLst>
              </a:custGeom>
              <a:solidFill>
                <a:schemeClr val="dk1"/>
              </a:solidFill>
              <a:ln w="380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6048300" y="2768534"/>
                <a:ext cx="2143162" cy="1653693"/>
              </a:xfrm>
              <a:custGeom>
                <a:avLst/>
                <a:gdLst/>
                <a:ahLst/>
                <a:cxnLst/>
                <a:rect l="l" t="t" r="r" b="b"/>
                <a:pathLst>
                  <a:path w="48847" h="37691" extrusionOk="0">
                    <a:moveTo>
                      <a:pt x="5958" y="0"/>
                    </a:moveTo>
                    <a:cubicBezTo>
                      <a:pt x="2645" y="0"/>
                      <a:pt x="1" y="2644"/>
                      <a:pt x="1" y="5958"/>
                    </a:cubicBezTo>
                    <a:lnTo>
                      <a:pt x="1" y="31733"/>
                    </a:lnTo>
                    <a:cubicBezTo>
                      <a:pt x="1" y="35016"/>
                      <a:pt x="2645" y="37691"/>
                      <a:pt x="5958" y="37691"/>
                    </a:cubicBezTo>
                    <a:lnTo>
                      <a:pt x="42889" y="37691"/>
                    </a:lnTo>
                    <a:cubicBezTo>
                      <a:pt x="46172" y="37691"/>
                      <a:pt x="48847" y="35016"/>
                      <a:pt x="48847" y="31733"/>
                    </a:cubicBezTo>
                    <a:lnTo>
                      <a:pt x="48847" y="5958"/>
                    </a:lnTo>
                    <a:cubicBezTo>
                      <a:pt x="48847" y="2644"/>
                      <a:pt x="46202" y="0"/>
                      <a:pt x="42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6721793" y="2461800"/>
                <a:ext cx="796200" cy="121402"/>
              </a:xfrm>
              <a:custGeom>
                <a:avLst/>
                <a:gdLst/>
                <a:ahLst/>
                <a:cxnLst/>
                <a:rect l="l" t="t" r="r" b="b"/>
                <a:pathLst>
                  <a:path w="18147" h="2767" extrusionOk="0">
                    <a:moveTo>
                      <a:pt x="487" y="0"/>
                    </a:moveTo>
                    <a:cubicBezTo>
                      <a:pt x="213" y="0"/>
                      <a:pt x="1" y="213"/>
                      <a:pt x="1" y="486"/>
                    </a:cubicBezTo>
                    <a:lnTo>
                      <a:pt x="1" y="2280"/>
                    </a:lnTo>
                    <a:cubicBezTo>
                      <a:pt x="1" y="2553"/>
                      <a:pt x="213" y="2766"/>
                      <a:pt x="487" y="2766"/>
                    </a:cubicBezTo>
                    <a:lnTo>
                      <a:pt x="17630" y="2766"/>
                    </a:lnTo>
                    <a:cubicBezTo>
                      <a:pt x="17934" y="2766"/>
                      <a:pt x="18147" y="2553"/>
                      <a:pt x="18116" y="2310"/>
                    </a:cubicBezTo>
                    <a:lnTo>
                      <a:pt x="18116" y="486"/>
                    </a:lnTo>
                    <a:cubicBezTo>
                      <a:pt x="18116" y="213"/>
                      <a:pt x="17904" y="0"/>
                      <a:pt x="1763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6997860" y="3195269"/>
                <a:ext cx="242760" cy="802869"/>
              </a:xfrm>
              <a:custGeom>
                <a:avLst/>
                <a:gdLst/>
                <a:ahLst/>
                <a:cxnLst/>
                <a:rect l="l" t="t" r="r" b="b"/>
                <a:pathLst>
                  <a:path w="5533" h="18299" extrusionOk="0">
                    <a:moveTo>
                      <a:pt x="0" y="1"/>
                    </a:moveTo>
                    <a:lnTo>
                      <a:pt x="0" y="18299"/>
                    </a:lnTo>
                    <a:lnTo>
                      <a:pt x="5532" y="18299"/>
                    </a:lnTo>
                    <a:lnTo>
                      <a:pt x="553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6717800" y="3475327"/>
                <a:ext cx="804185" cy="242760"/>
              </a:xfrm>
              <a:custGeom>
                <a:avLst/>
                <a:gdLst/>
                <a:ahLst/>
                <a:cxnLst/>
                <a:rect l="l" t="t" r="r" b="b"/>
                <a:pathLst>
                  <a:path w="18329" h="5533" extrusionOk="0">
                    <a:moveTo>
                      <a:pt x="0" y="1"/>
                    </a:moveTo>
                    <a:lnTo>
                      <a:pt x="0" y="5533"/>
                    </a:lnTo>
                    <a:lnTo>
                      <a:pt x="18329" y="5533"/>
                    </a:lnTo>
                    <a:lnTo>
                      <a:pt x="18329"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9" name="Google Shape;1059;p25"/>
          <p:cNvSpPr txBox="1">
            <a:spLocks noGrp="1"/>
          </p:cNvSpPr>
          <p:nvPr>
            <p:ph type="ctrTitle"/>
          </p:nvPr>
        </p:nvSpPr>
        <p:spPr>
          <a:xfrm>
            <a:off x="-102900" y="1228375"/>
            <a:ext cx="8159400" cy="15051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br>
              <a:rPr lang="en" sz="4000" dirty="0"/>
            </a:br>
            <a:r>
              <a:rPr lang="en" sz="4000" dirty="0"/>
              <a:t>Medical Cost Prediction</a:t>
            </a:r>
            <a:endParaRPr sz="2600" b="0" dirty="0"/>
          </a:p>
        </p:txBody>
      </p:sp>
      <p:sp>
        <p:nvSpPr>
          <p:cNvPr id="1060" name="Google Shape;1060;p25"/>
          <p:cNvSpPr/>
          <p:nvPr/>
        </p:nvSpPr>
        <p:spPr>
          <a:xfrm>
            <a:off x="186025" y="4334400"/>
            <a:ext cx="41826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txBox="1">
            <a:spLocks noGrp="1"/>
          </p:cNvSpPr>
          <p:nvPr>
            <p:ph type="subTitle" idx="1"/>
          </p:nvPr>
        </p:nvSpPr>
        <p:spPr>
          <a:xfrm>
            <a:off x="584625" y="4765500"/>
            <a:ext cx="4182600" cy="238800"/>
          </a:xfrm>
          <a:prstGeom prst="rect">
            <a:avLst/>
          </a:prstGeom>
        </p:spPr>
        <p:txBody>
          <a:bodyPr spcFirstLastPara="1" wrap="square" lIns="182875" tIns="0" rIns="91425" bIns="0" anchor="t" anchorCtr="0">
            <a:noAutofit/>
          </a:bodyPr>
          <a:lstStyle/>
          <a:p>
            <a:pPr marL="0" lvl="0" indent="0" algn="l" rtl="0">
              <a:spcBef>
                <a:spcPts val="0"/>
              </a:spcBef>
              <a:spcAft>
                <a:spcPts val="0"/>
              </a:spcAft>
              <a:buNone/>
            </a:pPr>
            <a:r>
              <a:rPr lang="en">
                <a:solidFill>
                  <a:schemeClr val="dk1"/>
                </a:solidFill>
              </a:rPr>
              <a:t>Here is where your presentation begins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4E3D-476D-0B05-C4E2-67CE0C7B1865}"/>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DB34251-7993-806B-15D4-6335D236F4F4}"/>
              </a:ext>
            </a:extLst>
          </p:cNvPr>
          <p:cNvSpPr>
            <a:spLocks noGrp="1"/>
          </p:cNvSpPr>
          <p:nvPr>
            <p:ph type="title" idx="2"/>
          </p:nvPr>
        </p:nvSpPr>
        <p:spPr>
          <a:xfrm>
            <a:off x="5128799" y="1771529"/>
            <a:ext cx="3512400" cy="2170883"/>
          </a:xfrm>
        </p:spPr>
        <p:txBody>
          <a:bodyPr/>
          <a:lstStyle/>
          <a:p>
            <a:r>
              <a:rPr lang="en-GB" dirty="0">
                <a:latin typeface="+mj-lt"/>
              </a:rPr>
              <a:t>Most of the medical expenses are below 20000, with negligible number of patients having medical expenses above 50000. </a:t>
            </a:r>
            <a:br>
              <a:rPr lang="en-GB" dirty="0">
                <a:latin typeface="+mj-lt"/>
              </a:rPr>
            </a:br>
            <a:r>
              <a:rPr lang="en-GB" dirty="0">
                <a:latin typeface="+mj-lt"/>
              </a:rPr>
              <a:t>From all the above plots, we clearly understand the count of patients under each category of the variables. </a:t>
            </a:r>
          </a:p>
        </p:txBody>
      </p:sp>
      <p:pic>
        <p:nvPicPr>
          <p:cNvPr id="4" name="Picture 3">
            <a:extLst>
              <a:ext uri="{FF2B5EF4-FFF2-40B4-BE49-F238E27FC236}">
                <a16:creationId xmlns:a16="http://schemas.microsoft.com/office/drawing/2014/main" id="{37B7D52E-B49E-7512-6870-FF64B9588BBB}"/>
              </a:ext>
            </a:extLst>
          </p:cNvPr>
          <p:cNvPicPr>
            <a:picLocks noChangeAspect="1"/>
          </p:cNvPicPr>
          <p:nvPr/>
        </p:nvPicPr>
        <p:blipFill>
          <a:blip r:embed="rId2"/>
          <a:stretch>
            <a:fillRect/>
          </a:stretch>
        </p:blipFill>
        <p:spPr>
          <a:xfrm>
            <a:off x="-90901" y="495300"/>
            <a:ext cx="5219700" cy="4152900"/>
          </a:xfrm>
          <a:prstGeom prst="rect">
            <a:avLst/>
          </a:prstGeom>
        </p:spPr>
      </p:pic>
    </p:spTree>
    <p:extLst>
      <p:ext uri="{BB962C8B-B14F-4D97-AF65-F5344CB8AC3E}">
        <p14:creationId xmlns:p14="http://schemas.microsoft.com/office/powerpoint/2010/main" val="309680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54EF-F805-386A-4812-A08E9C0FBC3E}"/>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7EB55C73-3646-FB62-5EC6-0E8773955AE7}"/>
              </a:ext>
            </a:extLst>
          </p:cNvPr>
          <p:cNvSpPr>
            <a:spLocks noGrp="1"/>
          </p:cNvSpPr>
          <p:nvPr>
            <p:ph type="title" idx="2"/>
          </p:nvPr>
        </p:nvSpPr>
        <p:spPr>
          <a:xfrm>
            <a:off x="5273178" y="2216731"/>
            <a:ext cx="3512400" cy="1055700"/>
          </a:xfrm>
        </p:spPr>
        <p:txBody>
          <a:bodyPr/>
          <a:lstStyle/>
          <a:p>
            <a:r>
              <a:rPr lang="en-GB" dirty="0">
                <a:latin typeface="+mj-lt"/>
              </a:rPr>
              <a:t>Here we can see that men pays more than women.</a:t>
            </a:r>
            <a:endParaRPr lang="en-DE" dirty="0">
              <a:latin typeface="+mj-lt"/>
            </a:endParaRPr>
          </a:p>
        </p:txBody>
      </p:sp>
      <p:pic>
        <p:nvPicPr>
          <p:cNvPr id="4" name="Picture 3">
            <a:extLst>
              <a:ext uri="{FF2B5EF4-FFF2-40B4-BE49-F238E27FC236}">
                <a16:creationId xmlns:a16="http://schemas.microsoft.com/office/drawing/2014/main" id="{A527719E-2326-C0B1-A3C0-84DB82EA33C0}"/>
              </a:ext>
            </a:extLst>
          </p:cNvPr>
          <p:cNvPicPr>
            <a:picLocks noChangeAspect="1"/>
          </p:cNvPicPr>
          <p:nvPr/>
        </p:nvPicPr>
        <p:blipFill>
          <a:blip r:embed="rId2"/>
          <a:stretch>
            <a:fillRect/>
          </a:stretch>
        </p:blipFill>
        <p:spPr>
          <a:xfrm>
            <a:off x="125925" y="495300"/>
            <a:ext cx="5384800" cy="4152900"/>
          </a:xfrm>
          <a:prstGeom prst="rect">
            <a:avLst/>
          </a:prstGeom>
        </p:spPr>
      </p:pic>
    </p:spTree>
    <p:extLst>
      <p:ext uri="{BB962C8B-B14F-4D97-AF65-F5344CB8AC3E}">
        <p14:creationId xmlns:p14="http://schemas.microsoft.com/office/powerpoint/2010/main" val="24533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1077-D153-946B-9C31-8978AADA24C4}"/>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D0CBC96D-3626-30BF-2CF2-19BE29DB8168}"/>
              </a:ext>
            </a:extLst>
          </p:cNvPr>
          <p:cNvSpPr>
            <a:spLocks noGrp="1"/>
          </p:cNvSpPr>
          <p:nvPr>
            <p:ph type="title" idx="2"/>
          </p:nvPr>
        </p:nvSpPr>
        <p:spPr>
          <a:xfrm>
            <a:off x="4936293" y="2004702"/>
            <a:ext cx="3512400" cy="1055700"/>
          </a:xfrm>
        </p:spPr>
        <p:txBody>
          <a:bodyPr/>
          <a:lstStyle/>
          <a:p>
            <a:r>
              <a:rPr lang="en-GB" dirty="0">
                <a:latin typeface="+mj-lt"/>
              </a:rPr>
              <a:t>The variable smoker shows a significant corelation with the medical expenses. </a:t>
            </a:r>
            <a:endParaRPr lang="en-DE" dirty="0">
              <a:latin typeface="+mj-lt"/>
            </a:endParaRPr>
          </a:p>
        </p:txBody>
      </p:sp>
      <p:pic>
        <p:nvPicPr>
          <p:cNvPr id="4" name="Picture 3">
            <a:extLst>
              <a:ext uri="{FF2B5EF4-FFF2-40B4-BE49-F238E27FC236}">
                <a16:creationId xmlns:a16="http://schemas.microsoft.com/office/drawing/2014/main" id="{65B9C267-5301-B101-1602-C140A6D782A5}"/>
              </a:ext>
            </a:extLst>
          </p:cNvPr>
          <p:cNvPicPr>
            <a:picLocks noChangeAspect="1"/>
          </p:cNvPicPr>
          <p:nvPr/>
        </p:nvPicPr>
        <p:blipFill>
          <a:blip r:embed="rId2"/>
          <a:stretch>
            <a:fillRect/>
          </a:stretch>
        </p:blipFill>
        <p:spPr>
          <a:xfrm>
            <a:off x="89701" y="0"/>
            <a:ext cx="4846592" cy="5143500"/>
          </a:xfrm>
          <a:prstGeom prst="rect">
            <a:avLst/>
          </a:prstGeom>
        </p:spPr>
      </p:pic>
    </p:spTree>
    <p:extLst>
      <p:ext uri="{BB962C8B-B14F-4D97-AF65-F5344CB8AC3E}">
        <p14:creationId xmlns:p14="http://schemas.microsoft.com/office/powerpoint/2010/main" val="204714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CBC7-2CFF-F09D-1DFF-2E164321CF92}"/>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FAF85D91-8E2C-9768-0331-2E17BF565BCE}"/>
              </a:ext>
            </a:extLst>
          </p:cNvPr>
          <p:cNvSpPr>
            <a:spLocks noGrp="1"/>
          </p:cNvSpPr>
          <p:nvPr>
            <p:ph type="title" idx="2"/>
          </p:nvPr>
        </p:nvSpPr>
        <p:spPr>
          <a:xfrm>
            <a:off x="5441620" y="1962504"/>
            <a:ext cx="3512400" cy="1055700"/>
          </a:xfrm>
        </p:spPr>
        <p:txBody>
          <a:bodyPr/>
          <a:lstStyle/>
          <a:p>
            <a:r>
              <a:rPr lang="en-GB" dirty="0">
                <a:latin typeface="+mj-lt"/>
              </a:rPr>
              <a:t>We can notice more male smokers than female smokers. So, I will assume that medical treatment expense for males would be more than females, given the impact of smoking on the medical expenses.</a:t>
            </a:r>
            <a:endParaRPr lang="en-DE" dirty="0">
              <a:latin typeface="+mj-lt"/>
            </a:endParaRPr>
          </a:p>
        </p:txBody>
      </p:sp>
      <p:pic>
        <p:nvPicPr>
          <p:cNvPr id="4" name="Picture 3">
            <a:extLst>
              <a:ext uri="{FF2B5EF4-FFF2-40B4-BE49-F238E27FC236}">
                <a16:creationId xmlns:a16="http://schemas.microsoft.com/office/drawing/2014/main" id="{C6E443E4-B15B-72F5-520C-7CB9BCA8D5BB}"/>
              </a:ext>
            </a:extLst>
          </p:cNvPr>
          <p:cNvPicPr>
            <a:picLocks noChangeAspect="1"/>
          </p:cNvPicPr>
          <p:nvPr/>
        </p:nvPicPr>
        <p:blipFill>
          <a:blip r:embed="rId2"/>
          <a:stretch>
            <a:fillRect/>
          </a:stretch>
        </p:blipFill>
        <p:spPr>
          <a:xfrm>
            <a:off x="189980" y="495300"/>
            <a:ext cx="5219700" cy="4152900"/>
          </a:xfrm>
          <a:prstGeom prst="rect">
            <a:avLst/>
          </a:prstGeom>
        </p:spPr>
      </p:pic>
    </p:spTree>
    <p:extLst>
      <p:ext uri="{BB962C8B-B14F-4D97-AF65-F5344CB8AC3E}">
        <p14:creationId xmlns:p14="http://schemas.microsoft.com/office/powerpoint/2010/main" val="36500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A44-E16E-D863-FA94-9245E4312477}"/>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4EFEABD6-2726-544D-A506-EC12D7309CED}"/>
              </a:ext>
            </a:extLst>
          </p:cNvPr>
          <p:cNvSpPr>
            <a:spLocks noGrp="1"/>
          </p:cNvSpPr>
          <p:nvPr>
            <p:ph type="title" idx="2"/>
          </p:nvPr>
        </p:nvSpPr>
        <p:spPr>
          <a:xfrm>
            <a:off x="5321304" y="2243802"/>
            <a:ext cx="3512400" cy="1055700"/>
          </a:xfrm>
        </p:spPr>
        <p:txBody>
          <a:bodyPr/>
          <a:lstStyle/>
          <a:p>
            <a:r>
              <a:rPr lang="en-GB" dirty="0">
                <a:latin typeface="+mj-lt"/>
              </a:rPr>
              <a:t>From the graph, we can see that there significant number of smokers of age 19. </a:t>
            </a:r>
            <a:br>
              <a:rPr lang="en-GB" dirty="0">
                <a:latin typeface="+mj-lt"/>
              </a:rPr>
            </a:br>
            <a:endParaRPr lang="en-DE" dirty="0">
              <a:latin typeface="+mj-lt"/>
            </a:endParaRPr>
          </a:p>
        </p:txBody>
      </p:sp>
      <p:pic>
        <p:nvPicPr>
          <p:cNvPr id="4" name="Picture 3">
            <a:extLst>
              <a:ext uri="{FF2B5EF4-FFF2-40B4-BE49-F238E27FC236}">
                <a16:creationId xmlns:a16="http://schemas.microsoft.com/office/drawing/2014/main" id="{9F2CAAA3-A273-19AA-6BA1-B952906583E4}"/>
              </a:ext>
            </a:extLst>
          </p:cNvPr>
          <p:cNvPicPr>
            <a:picLocks noChangeAspect="1"/>
          </p:cNvPicPr>
          <p:nvPr/>
        </p:nvPicPr>
        <p:blipFill>
          <a:blip r:embed="rId2"/>
          <a:stretch>
            <a:fillRect/>
          </a:stretch>
        </p:blipFill>
        <p:spPr>
          <a:xfrm>
            <a:off x="0" y="584200"/>
            <a:ext cx="5219700" cy="3975100"/>
          </a:xfrm>
          <a:prstGeom prst="rect">
            <a:avLst/>
          </a:prstGeom>
        </p:spPr>
      </p:pic>
    </p:spTree>
    <p:extLst>
      <p:ext uri="{BB962C8B-B14F-4D97-AF65-F5344CB8AC3E}">
        <p14:creationId xmlns:p14="http://schemas.microsoft.com/office/powerpoint/2010/main" val="191076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ADBD-8819-E5BC-B116-CA7F3378B2A0}"/>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FF12DC6-C493-E300-02D8-A960C25E55C2}"/>
              </a:ext>
            </a:extLst>
          </p:cNvPr>
          <p:cNvSpPr>
            <a:spLocks noGrp="1"/>
          </p:cNvSpPr>
          <p:nvPr>
            <p:ph type="title" idx="2"/>
          </p:nvPr>
        </p:nvSpPr>
        <p:spPr>
          <a:xfrm>
            <a:off x="5631600" y="1521978"/>
            <a:ext cx="3512400" cy="1055700"/>
          </a:xfrm>
        </p:spPr>
        <p:txBody>
          <a:bodyPr/>
          <a:lstStyle/>
          <a:p>
            <a:r>
              <a:rPr lang="en-GB" dirty="0">
                <a:latin typeface="+mj-lt"/>
              </a:rPr>
              <a:t>Majority of the points shows that medical expense increases with age which may be due to the fact that older people are more prone to illness. But there are some outliners which shows that there are other illness or accidents which may increase the medical expense.</a:t>
            </a:r>
            <a:endParaRPr lang="en-DE" dirty="0">
              <a:latin typeface="+mj-lt"/>
            </a:endParaRPr>
          </a:p>
        </p:txBody>
      </p:sp>
      <p:pic>
        <p:nvPicPr>
          <p:cNvPr id="4" name="Picture 3">
            <a:extLst>
              <a:ext uri="{FF2B5EF4-FFF2-40B4-BE49-F238E27FC236}">
                <a16:creationId xmlns:a16="http://schemas.microsoft.com/office/drawing/2014/main" id="{0CFCDB22-2EEC-53FB-9B26-3B89F7A4E40C}"/>
              </a:ext>
            </a:extLst>
          </p:cNvPr>
          <p:cNvPicPr>
            <a:picLocks noChangeAspect="1"/>
          </p:cNvPicPr>
          <p:nvPr/>
        </p:nvPicPr>
        <p:blipFill>
          <a:blip r:embed="rId2"/>
          <a:stretch>
            <a:fillRect/>
          </a:stretch>
        </p:blipFill>
        <p:spPr>
          <a:xfrm>
            <a:off x="44780" y="611249"/>
            <a:ext cx="5586820" cy="3921001"/>
          </a:xfrm>
          <a:prstGeom prst="rect">
            <a:avLst/>
          </a:prstGeom>
        </p:spPr>
      </p:pic>
    </p:spTree>
    <p:extLst>
      <p:ext uri="{BB962C8B-B14F-4D97-AF65-F5344CB8AC3E}">
        <p14:creationId xmlns:p14="http://schemas.microsoft.com/office/powerpoint/2010/main" val="233521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3071-D930-0E15-02CB-4513167A8393}"/>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7220D7EA-031A-DBF1-0DF6-E12EDC5DA1CC}"/>
              </a:ext>
            </a:extLst>
          </p:cNvPr>
          <p:cNvSpPr>
            <a:spLocks noGrp="1"/>
          </p:cNvSpPr>
          <p:nvPr>
            <p:ph type="title" idx="2"/>
          </p:nvPr>
        </p:nvSpPr>
        <p:spPr>
          <a:xfrm>
            <a:off x="5631600" y="1516049"/>
            <a:ext cx="3512400" cy="2194017"/>
          </a:xfrm>
        </p:spPr>
        <p:txBody>
          <a:bodyPr/>
          <a:lstStyle/>
          <a:p>
            <a:r>
              <a:rPr lang="en-GB" dirty="0">
                <a:latin typeface="+mj-lt"/>
              </a:rPr>
              <a:t>Here we see peculiarity in the graph.</a:t>
            </a:r>
            <a:br>
              <a:rPr lang="en-GB" dirty="0">
                <a:latin typeface="+mj-lt"/>
              </a:rPr>
            </a:br>
            <a:r>
              <a:rPr lang="en-GB" dirty="0">
                <a:latin typeface="+mj-lt"/>
              </a:rPr>
              <a:t>In the graph, there are two segments, one with high medical expenses which may be due to smoking-related illness, and the other with the low medical expense which may be due to age-related illness.</a:t>
            </a:r>
            <a:endParaRPr lang="en-DE" dirty="0">
              <a:latin typeface="+mj-lt"/>
            </a:endParaRPr>
          </a:p>
        </p:txBody>
      </p:sp>
      <p:pic>
        <p:nvPicPr>
          <p:cNvPr id="4" name="Picture 3">
            <a:extLst>
              <a:ext uri="{FF2B5EF4-FFF2-40B4-BE49-F238E27FC236}">
                <a16:creationId xmlns:a16="http://schemas.microsoft.com/office/drawing/2014/main" id="{01FF3608-3840-B828-CB46-337BFEBCBB65}"/>
              </a:ext>
            </a:extLst>
          </p:cNvPr>
          <p:cNvPicPr>
            <a:picLocks noChangeAspect="1"/>
          </p:cNvPicPr>
          <p:nvPr/>
        </p:nvPicPr>
        <p:blipFill>
          <a:blip r:embed="rId2"/>
          <a:stretch>
            <a:fillRect/>
          </a:stretch>
        </p:blipFill>
        <p:spPr>
          <a:xfrm>
            <a:off x="254000" y="425450"/>
            <a:ext cx="5377600" cy="3863340"/>
          </a:xfrm>
          <a:prstGeom prst="rect">
            <a:avLst/>
          </a:prstGeom>
        </p:spPr>
      </p:pic>
    </p:spTree>
    <p:extLst>
      <p:ext uri="{BB962C8B-B14F-4D97-AF65-F5344CB8AC3E}">
        <p14:creationId xmlns:p14="http://schemas.microsoft.com/office/powerpoint/2010/main" val="106194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0049-DBBF-5C70-5A6E-760582987AAA}"/>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E90EECE5-72CC-D08B-B7C8-E6FA8EC8AB95}"/>
              </a:ext>
            </a:extLst>
          </p:cNvPr>
          <p:cNvSpPr>
            <a:spLocks noGrp="1"/>
          </p:cNvSpPr>
          <p:nvPr>
            <p:ph type="title" idx="2"/>
          </p:nvPr>
        </p:nvSpPr>
        <p:spPr>
          <a:xfrm>
            <a:off x="6886208" y="1379096"/>
            <a:ext cx="2002958" cy="3951592"/>
          </a:xfrm>
        </p:spPr>
        <p:txBody>
          <a:bodyPr/>
          <a:lstStyle/>
          <a:p>
            <a:r>
              <a:rPr lang="en-GB" sz="1100" dirty="0">
                <a:latin typeface="+mj-lt"/>
              </a:rPr>
              <a:t>Now, we clearly understand the variation in charges with respect to age and smoking habits. The medical expense of smokers is higher than that of non-smokers.</a:t>
            </a:r>
            <a:br>
              <a:rPr lang="en-GB" sz="1100" dirty="0">
                <a:latin typeface="+mj-lt"/>
              </a:rPr>
            </a:br>
            <a:r>
              <a:rPr lang="en-GB" sz="1100" dirty="0">
                <a:latin typeface="+mj-lt"/>
              </a:rPr>
              <a:t>In non-smokers, the cost of treatment increases with age which is obvious. But in smokers, the cost of treatment is high even for younger patients, which means the smoking patients are spending on their smoking-related illnesses as well as age-related illnesses.</a:t>
            </a:r>
          </a:p>
        </p:txBody>
      </p:sp>
      <p:pic>
        <p:nvPicPr>
          <p:cNvPr id="6" name="Picture 5" descr="A graph of smoking and smoking&#10;&#10;Description automatically generated with medium confidence">
            <a:extLst>
              <a:ext uri="{FF2B5EF4-FFF2-40B4-BE49-F238E27FC236}">
                <a16:creationId xmlns:a16="http://schemas.microsoft.com/office/drawing/2014/main" id="{E70B46CB-355D-D2B0-783D-C307B525075C}"/>
              </a:ext>
            </a:extLst>
          </p:cNvPr>
          <p:cNvPicPr>
            <a:picLocks noChangeAspect="1"/>
          </p:cNvPicPr>
          <p:nvPr/>
        </p:nvPicPr>
        <p:blipFill>
          <a:blip r:embed="rId2"/>
          <a:stretch>
            <a:fillRect/>
          </a:stretch>
        </p:blipFill>
        <p:spPr>
          <a:xfrm>
            <a:off x="149902" y="1064302"/>
            <a:ext cx="6743044" cy="3263691"/>
          </a:xfrm>
          <a:prstGeom prst="rect">
            <a:avLst/>
          </a:prstGeom>
        </p:spPr>
      </p:pic>
    </p:spTree>
    <p:extLst>
      <p:ext uri="{BB962C8B-B14F-4D97-AF65-F5344CB8AC3E}">
        <p14:creationId xmlns:p14="http://schemas.microsoft.com/office/powerpoint/2010/main" val="136619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A6CD-B58F-6101-C09A-E45AB89AA317}"/>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1156351-D046-4810-0840-3F4D67784EEB}"/>
              </a:ext>
            </a:extLst>
          </p:cNvPr>
          <p:cNvSpPr>
            <a:spLocks noGrp="1"/>
          </p:cNvSpPr>
          <p:nvPr>
            <p:ph type="title" idx="2"/>
          </p:nvPr>
        </p:nvSpPr>
        <p:spPr>
          <a:xfrm>
            <a:off x="292103" y="4255469"/>
            <a:ext cx="8081875" cy="797707"/>
          </a:xfrm>
        </p:spPr>
        <p:txBody>
          <a:bodyPr/>
          <a:lstStyle/>
          <a:p>
            <a:r>
              <a:rPr lang="en-GB" dirty="0">
                <a:latin typeface="+mj-lt"/>
              </a:rPr>
              <a:t>Therefore, patients with BMI less than 30 are spending less on medical treatment than those with BMI greater than 30.</a:t>
            </a:r>
            <a:endParaRPr lang="en-DE" dirty="0">
              <a:latin typeface="+mj-lt"/>
            </a:endParaRPr>
          </a:p>
        </p:txBody>
      </p:sp>
      <p:pic>
        <p:nvPicPr>
          <p:cNvPr id="4" name="Picture 3">
            <a:extLst>
              <a:ext uri="{FF2B5EF4-FFF2-40B4-BE49-F238E27FC236}">
                <a16:creationId xmlns:a16="http://schemas.microsoft.com/office/drawing/2014/main" id="{EBB2DD59-86CA-1323-4746-40F718043BDE}"/>
              </a:ext>
            </a:extLst>
          </p:cNvPr>
          <p:cNvPicPr>
            <a:picLocks noChangeAspect="1"/>
          </p:cNvPicPr>
          <p:nvPr/>
        </p:nvPicPr>
        <p:blipFill>
          <a:blip r:embed="rId2"/>
          <a:stretch>
            <a:fillRect/>
          </a:stretch>
        </p:blipFill>
        <p:spPr>
          <a:xfrm>
            <a:off x="-1" y="435221"/>
            <a:ext cx="4791915" cy="3617161"/>
          </a:xfrm>
          <a:prstGeom prst="rect">
            <a:avLst/>
          </a:prstGeom>
        </p:spPr>
      </p:pic>
      <p:pic>
        <p:nvPicPr>
          <p:cNvPr id="5" name="Picture 4">
            <a:extLst>
              <a:ext uri="{FF2B5EF4-FFF2-40B4-BE49-F238E27FC236}">
                <a16:creationId xmlns:a16="http://schemas.microsoft.com/office/drawing/2014/main" id="{610ACE52-C231-F3A2-1002-3E35396B6816}"/>
              </a:ext>
            </a:extLst>
          </p:cNvPr>
          <p:cNvPicPr>
            <a:picLocks noChangeAspect="1"/>
          </p:cNvPicPr>
          <p:nvPr/>
        </p:nvPicPr>
        <p:blipFill>
          <a:blip r:embed="rId3"/>
          <a:stretch>
            <a:fillRect/>
          </a:stretch>
        </p:blipFill>
        <p:spPr>
          <a:xfrm>
            <a:off x="4791914" y="340507"/>
            <a:ext cx="4352086" cy="3617161"/>
          </a:xfrm>
          <a:prstGeom prst="rect">
            <a:avLst/>
          </a:prstGeom>
        </p:spPr>
      </p:pic>
    </p:spTree>
    <p:extLst>
      <p:ext uri="{BB962C8B-B14F-4D97-AF65-F5344CB8AC3E}">
        <p14:creationId xmlns:p14="http://schemas.microsoft.com/office/powerpoint/2010/main" val="159101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0A743-7352-5E68-422F-8CC6D859AFE7}"/>
              </a:ext>
            </a:extLst>
          </p:cNvPr>
          <p:cNvPicPr>
            <a:picLocks noChangeAspect="1"/>
          </p:cNvPicPr>
          <p:nvPr/>
        </p:nvPicPr>
        <p:blipFill>
          <a:blip r:embed="rId3"/>
          <a:stretch>
            <a:fillRect/>
          </a:stretch>
        </p:blipFill>
        <p:spPr>
          <a:xfrm>
            <a:off x="0" y="-3079"/>
            <a:ext cx="3031238" cy="2418179"/>
          </a:xfrm>
          <a:prstGeom prst="rect">
            <a:avLst/>
          </a:prstGeom>
        </p:spPr>
      </p:pic>
      <p:pic>
        <p:nvPicPr>
          <p:cNvPr id="6" name="Picture 5" descr="A number and numbers on a white background&#10;&#10;Description automatically generated">
            <a:extLst>
              <a:ext uri="{FF2B5EF4-FFF2-40B4-BE49-F238E27FC236}">
                <a16:creationId xmlns:a16="http://schemas.microsoft.com/office/drawing/2014/main" id="{D0A9F4F2-AE79-B127-94F4-31FD8688A97A}"/>
              </a:ext>
            </a:extLst>
          </p:cNvPr>
          <p:cNvPicPr>
            <a:picLocks noChangeAspect="1"/>
          </p:cNvPicPr>
          <p:nvPr/>
        </p:nvPicPr>
        <p:blipFill>
          <a:blip r:embed="rId4"/>
          <a:stretch>
            <a:fillRect/>
          </a:stretch>
        </p:blipFill>
        <p:spPr>
          <a:xfrm>
            <a:off x="3006576" y="792300"/>
            <a:ext cx="1423279" cy="702854"/>
          </a:xfrm>
          <a:prstGeom prst="rect">
            <a:avLst/>
          </a:prstGeom>
        </p:spPr>
      </p:pic>
      <p:pic>
        <p:nvPicPr>
          <p:cNvPr id="7" name="Picture 6">
            <a:extLst>
              <a:ext uri="{FF2B5EF4-FFF2-40B4-BE49-F238E27FC236}">
                <a16:creationId xmlns:a16="http://schemas.microsoft.com/office/drawing/2014/main" id="{ADB85611-9C18-A686-682D-ECBA9FE0B75A}"/>
              </a:ext>
            </a:extLst>
          </p:cNvPr>
          <p:cNvPicPr>
            <a:picLocks noChangeAspect="1"/>
          </p:cNvPicPr>
          <p:nvPr/>
        </p:nvPicPr>
        <p:blipFill>
          <a:blip r:embed="rId5"/>
          <a:stretch>
            <a:fillRect/>
          </a:stretch>
        </p:blipFill>
        <p:spPr>
          <a:xfrm>
            <a:off x="4429855" y="-29462"/>
            <a:ext cx="3081526" cy="2444562"/>
          </a:xfrm>
          <a:prstGeom prst="rect">
            <a:avLst/>
          </a:prstGeom>
        </p:spPr>
      </p:pic>
      <p:pic>
        <p:nvPicPr>
          <p:cNvPr id="9" name="Picture 8" descr="A black numbers and symbols&#10;&#10;Description automatically generated">
            <a:extLst>
              <a:ext uri="{FF2B5EF4-FFF2-40B4-BE49-F238E27FC236}">
                <a16:creationId xmlns:a16="http://schemas.microsoft.com/office/drawing/2014/main" id="{165C987E-189C-9196-84ED-8393799DFA6B}"/>
              </a:ext>
            </a:extLst>
          </p:cNvPr>
          <p:cNvPicPr>
            <a:picLocks noChangeAspect="1"/>
          </p:cNvPicPr>
          <p:nvPr/>
        </p:nvPicPr>
        <p:blipFill>
          <a:blip r:embed="rId6"/>
          <a:stretch>
            <a:fillRect/>
          </a:stretch>
        </p:blipFill>
        <p:spPr>
          <a:xfrm>
            <a:off x="7511381" y="849695"/>
            <a:ext cx="1556531" cy="712629"/>
          </a:xfrm>
          <a:prstGeom prst="rect">
            <a:avLst/>
          </a:prstGeom>
        </p:spPr>
      </p:pic>
      <p:pic>
        <p:nvPicPr>
          <p:cNvPr id="10" name="Picture 9">
            <a:extLst>
              <a:ext uri="{FF2B5EF4-FFF2-40B4-BE49-F238E27FC236}">
                <a16:creationId xmlns:a16="http://schemas.microsoft.com/office/drawing/2014/main" id="{211293A2-33A4-BF6E-9B0F-D96D9B6EC06B}"/>
              </a:ext>
            </a:extLst>
          </p:cNvPr>
          <p:cNvPicPr>
            <a:picLocks noChangeAspect="1"/>
          </p:cNvPicPr>
          <p:nvPr/>
        </p:nvPicPr>
        <p:blipFill>
          <a:blip r:embed="rId7"/>
          <a:stretch>
            <a:fillRect/>
          </a:stretch>
        </p:blipFill>
        <p:spPr>
          <a:xfrm>
            <a:off x="2285999" y="2571750"/>
            <a:ext cx="3223743" cy="2571750"/>
          </a:xfrm>
          <a:prstGeom prst="rect">
            <a:avLst/>
          </a:prstGeom>
        </p:spPr>
      </p:pic>
      <p:pic>
        <p:nvPicPr>
          <p:cNvPr id="12" name="Picture 11" descr="A black numbers on a white background&#10;&#10;Description automatically generated">
            <a:extLst>
              <a:ext uri="{FF2B5EF4-FFF2-40B4-BE49-F238E27FC236}">
                <a16:creationId xmlns:a16="http://schemas.microsoft.com/office/drawing/2014/main" id="{3908F3B2-A924-B4DA-89D9-8C0AEB00A5AF}"/>
              </a:ext>
            </a:extLst>
          </p:cNvPr>
          <p:cNvPicPr>
            <a:picLocks noChangeAspect="1"/>
          </p:cNvPicPr>
          <p:nvPr/>
        </p:nvPicPr>
        <p:blipFill>
          <a:blip r:embed="rId8"/>
          <a:stretch>
            <a:fillRect/>
          </a:stretch>
        </p:blipFill>
        <p:spPr>
          <a:xfrm>
            <a:off x="5509742" y="3475037"/>
            <a:ext cx="1511221" cy="765175"/>
          </a:xfrm>
          <a:prstGeom prst="rect">
            <a:avLst/>
          </a:prstGeom>
        </p:spPr>
      </p:pic>
      <p:sp>
        <p:nvSpPr>
          <p:cNvPr id="13" name="TextBox 12">
            <a:extLst>
              <a:ext uri="{FF2B5EF4-FFF2-40B4-BE49-F238E27FC236}">
                <a16:creationId xmlns:a16="http://schemas.microsoft.com/office/drawing/2014/main" id="{F8198DC1-BA02-821E-CD1E-C29B680C1F09}"/>
              </a:ext>
            </a:extLst>
          </p:cNvPr>
          <p:cNvSpPr txBox="1"/>
          <p:nvPr/>
        </p:nvSpPr>
        <p:spPr>
          <a:xfrm>
            <a:off x="3031238" y="374040"/>
            <a:ext cx="1293424" cy="261610"/>
          </a:xfrm>
          <a:prstGeom prst="rect">
            <a:avLst/>
          </a:prstGeom>
          <a:noFill/>
        </p:spPr>
        <p:txBody>
          <a:bodyPr wrap="square" rtlCol="0">
            <a:spAutoFit/>
          </a:bodyPr>
          <a:lstStyle/>
          <a:p>
            <a:r>
              <a:rPr lang="en-DE" sz="1100" dirty="0">
                <a:solidFill>
                  <a:schemeClr val="bg1"/>
                </a:solidFill>
              </a:rPr>
              <a:t>Linear </a:t>
            </a:r>
            <a:r>
              <a:rPr lang="en-GB" sz="1100" dirty="0">
                <a:solidFill>
                  <a:schemeClr val="bg1"/>
                </a:solidFill>
              </a:rPr>
              <a:t>Regressor</a:t>
            </a:r>
            <a:endParaRPr lang="en-DE" sz="1100" dirty="0">
              <a:solidFill>
                <a:schemeClr val="bg1"/>
              </a:solidFill>
            </a:endParaRPr>
          </a:p>
        </p:txBody>
      </p:sp>
      <p:sp>
        <p:nvSpPr>
          <p:cNvPr id="14" name="TextBox 13">
            <a:extLst>
              <a:ext uri="{FF2B5EF4-FFF2-40B4-BE49-F238E27FC236}">
                <a16:creationId xmlns:a16="http://schemas.microsoft.com/office/drawing/2014/main" id="{5E9786AD-0FFC-9DE0-DDD5-18F21AEA961F}"/>
              </a:ext>
            </a:extLst>
          </p:cNvPr>
          <p:cNvSpPr txBox="1"/>
          <p:nvPr/>
        </p:nvSpPr>
        <p:spPr>
          <a:xfrm>
            <a:off x="7511381" y="374040"/>
            <a:ext cx="1475221" cy="430887"/>
          </a:xfrm>
          <a:prstGeom prst="rect">
            <a:avLst/>
          </a:prstGeom>
          <a:noFill/>
        </p:spPr>
        <p:txBody>
          <a:bodyPr wrap="square" rtlCol="0">
            <a:spAutoFit/>
          </a:bodyPr>
          <a:lstStyle/>
          <a:p>
            <a:r>
              <a:rPr lang="en-GB" sz="1100" dirty="0">
                <a:solidFill>
                  <a:schemeClr val="bg1"/>
                </a:solidFill>
              </a:rPr>
              <a:t>K-Nearest </a:t>
            </a:r>
            <a:r>
              <a:rPr lang="en-GB" sz="1100" dirty="0" err="1">
                <a:solidFill>
                  <a:schemeClr val="bg1"/>
                </a:solidFill>
              </a:rPr>
              <a:t>Neighbors</a:t>
            </a:r>
            <a:r>
              <a:rPr lang="en-GB" sz="1100" dirty="0">
                <a:solidFill>
                  <a:schemeClr val="bg1"/>
                </a:solidFill>
              </a:rPr>
              <a:t>(KNN)</a:t>
            </a:r>
            <a:endParaRPr lang="en-DE" sz="1100" dirty="0">
              <a:solidFill>
                <a:schemeClr val="bg1"/>
              </a:solidFill>
            </a:endParaRPr>
          </a:p>
        </p:txBody>
      </p:sp>
      <p:sp>
        <p:nvSpPr>
          <p:cNvPr id="15" name="TextBox 14">
            <a:extLst>
              <a:ext uri="{FF2B5EF4-FFF2-40B4-BE49-F238E27FC236}">
                <a16:creationId xmlns:a16="http://schemas.microsoft.com/office/drawing/2014/main" id="{263928B5-2A69-85F5-DF8E-2AFDB80AADD6}"/>
              </a:ext>
            </a:extLst>
          </p:cNvPr>
          <p:cNvSpPr txBox="1"/>
          <p:nvPr/>
        </p:nvSpPr>
        <p:spPr>
          <a:xfrm>
            <a:off x="5568846" y="2990538"/>
            <a:ext cx="1942535" cy="261610"/>
          </a:xfrm>
          <a:prstGeom prst="rect">
            <a:avLst/>
          </a:prstGeom>
          <a:noFill/>
        </p:spPr>
        <p:txBody>
          <a:bodyPr wrap="square" rtlCol="0">
            <a:spAutoFit/>
          </a:bodyPr>
          <a:lstStyle/>
          <a:p>
            <a:r>
              <a:rPr lang="en-GB" sz="1100" dirty="0">
                <a:solidFill>
                  <a:schemeClr val="bg1"/>
                </a:solidFill>
              </a:rPr>
              <a:t>Random Forest Regressor</a:t>
            </a:r>
            <a:endParaRPr lang="en-DE" sz="1100" dirty="0">
              <a:solidFill>
                <a:schemeClr val="bg1"/>
              </a:solidFill>
            </a:endParaRPr>
          </a:p>
        </p:txBody>
      </p:sp>
    </p:spTree>
    <p:extLst>
      <p:ext uri="{BB962C8B-B14F-4D97-AF65-F5344CB8AC3E}">
        <p14:creationId xmlns:p14="http://schemas.microsoft.com/office/powerpoint/2010/main" val="303205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29"/>
          <p:cNvSpPr/>
          <p:nvPr/>
        </p:nvSpPr>
        <p:spPr>
          <a:xfrm>
            <a:off x="713225" y="1550025"/>
            <a:ext cx="4189986" cy="2932008"/>
          </a:xfrm>
          <a:prstGeom prst="roundRect">
            <a:avLst>
              <a:gd name="adj" fmla="val 16667"/>
            </a:avLst>
          </a:prstGeom>
          <a:solidFill>
            <a:schemeClr val="accent3"/>
          </a:solidFill>
          <a:ln>
            <a:noFill/>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29"/>
          <p:cNvGrpSpPr/>
          <p:nvPr/>
        </p:nvGrpSpPr>
        <p:grpSpPr>
          <a:xfrm>
            <a:off x="7300876" y="642535"/>
            <a:ext cx="798455" cy="796946"/>
            <a:chOff x="7300876" y="642535"/>
            <a:chExt cx="798455" cy="796946"/>
          </a:xfrm>
        </p:grpSpPr>
        <p:sp>
          <p:nvSpPr>
            <p:cNvPr id="1177" name="Google Shape;1177;p29"/>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rot="2700000">
              <a:off x="7398274" y="953066"/>
              <a:ext cx="311018"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rot="2700000">
              <a:off x="7692032" y="724976"/>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9"/>
          <p:cNvGrpSpPr/>
          <p:nvPr/>
        </p:nvGrpSpPr>
        <p:grpSpPr>
          <a:xfrm>
            <a:off x="7476963" y="3627159"/>
            <a:ext cx="693913" cy="847458"/>
            <a:chOff x="7476963" y="3627159"/>
            <a:chExt cx="693913" cy="847458"/>
          </a:xfrm>
        </p:grpSpPr>
        <p:sp>
          <p:nvSpPr>
            <p:cNvPr id="1181" name="Google Shape;1181;p29"/>
            <p:cNvSpPr/>
            <p:nvPr/>
          </p:nvSpPr>
          <p:spPr>
            <a:xfrm rot="8999237">
              <a:off x="7645946" y="3665371"/>
              <a:ext cx="355946" cy="77109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rot="8999189">
              <a:off x="7595913" y="3677838"/>
              <a:ext cx="311019"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rot="8999189">
              <a:off x="7741158" y="4020154"/>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9"/>
          <p:cNvGrpSpPr/>
          <p:nvPr/>
        </p:nvGrpSpPr>
        <p:grpSpPr>
          <a:xfrm>
            <a:off x="7632326" y="2652585"/>
            <a:ext cx="798455" cy="796946"/>
            <a:chOff x="7632326" y="2652585"/>
            <a:chExt cx="798455" cy="796946"/>
          </a:xfrm>
        </p:grpSpPr>
        <p:sp>
          <p:nvSpPr>
            <p:cNvPr id="1185" name="Google Shape;1185;p29"/>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rot="2700000">
              <a:off x="7729724" y="2963116"/>
              <a:ext cx="311018"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rot="2700000">
              <a:off x="8023482" y="2735026"/>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29"/>
          <p:cNvSpPr/>
          <p:nvPr/>
        </p:nvSpPr>
        <p:spPr>
          <a:xfrm>
            <a:off x="5261325" y="767600"/>
            <a:ext cx="1804140" cy="1804140"/>
          </a:xfrm>
          <a:custGeom>
            <a:avLst/>
            <a:gdLst/>
            <a:ahLst/>
            <a:cxnLst/>
            <a:rect l="l" t="t" r="r" b="b"/>
            <a:pathLst>
              <a:path w="33376" h="33376" extrusionOk="0">
                <a:moveTo>
                  <a:pt x="33375" y="16688"/>
                </a:moveTo>
                <a:cubicBezTo>
                  <a:pt x="33375" y="25898"/>
                  <a:pt x="25898" y="33375"/>
                  <a:pt x="16688" y="33375"/>
                </a:cubicBezTo>
                <a:cubicBezTo>
                  <a:pt x="7478" y="33375"/>
                  <a:pt x="1" y="25898"/>
                  <a:pt x="1" y="16688"/>
                </a:cubicBezTo>
                <a:cubicBezTo>
                  <a:pt x="1" y="7478"/>
                  <a:pt x="7478" y="1"/>
                  <a:pt x="16688" y="1"/>
                </a:cubicBezTo>
                <a:cubicBezTo>
                  <a:pt x="25898" y="1"/>
                  <a:pt x="33375" y="7478"/>
                  <a:pt x="33375" y="16688"/>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txBox="1">
            <a:spLocks noGrp="1"/>
          </p:cNvSpPr>
          <p:nvPr>
            <p:ph type="title"/>
          </p:nvPr>
        </p:nvSpPr>
        <p:spPr>
          <a:xfrm>
            <a:off x="1411025" y="961277"/>
            <a:ext cx="35124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grpSp>
        <p:nvGrpSpPr>
          <p:cNvPr id="1190" name="Google Shape;1190;p29"/>
          <p:cNvGrpSpPr/>
          <p:nvPr/>
        </p:nvGrpSpPr>
        <p:grpSpPr>
          <a:xfrm>
            <a:off x="5325845" y="1436688"/>
            <a:ext cx="1804165" cy="2802176"/>
            <a:chOff x="5325845" y="1436688"/>
            <a:chExt cx="1804165" cy="2802176"/>
          </a:xfrm>
        </p:grpSpPr>
        <p:sp>
          <p:nvSpPr>
            <p:cNvPr id="1191" name="Google Shape;1191;p29"/>
            <p:cNvSpPr/>
            <p:nvPr/>
          </p:nvSpPr>
          <p:spPr>
            <a:xfrm>
              <a:off x="5325850" y="1436688"/>
              <a:ext cx="1804140" cy="2802176"/>
            </a:xfrm>
            <a:custGeom>
              <a:avLst/>
              <a:gdLst/>
              <a:ahLst/>
              <a:cxnLst/>
              <a:rect l="l" t="t" r="r" b="b"/>
              <a:pathLst>
                <a:path w="39057" h="60663" extrusionOk="0">
                  <a:moveTo>
                    <a:pt x="27405" y="0"/>
                  </a:moveTo>
                  <a:cubicBezTo>
                    <a:pt x="27247" y="0"/>
                    <a:pt x="27087" y="12"/>
                    <a:pt x="26926" y="36"/>
                  </a:cubicBezTo>
                  <a:lnTo>
                    <a:pt x="14959" y="2019"/>
                  </a:lnTo>
                  <a:lnTo>
                    <a:pt x="2927" y="3971"/>
                  </a:lnTo>
                  <a:cubicBezTo>
                    <a:pt x="1171" y="4231"/>
                    <a:pt x="0" y="5889"/>
                    <a:pt x="260" y="7710"/>
                  </a:cubicBezTo>
                  <a:lnTo>
                    <a:pt x="8390" y="57888"/>
                  </a:lnTo>
                  <a:cubicBezTo>
                    <a:pt x="8654" y="59500"/>
                    <a:pt x="10000" y="60662"/>
                    <a:pt x="11549" y="60662"/>
                  </a:cubicBezTo>
                  <a:cubicBezTo>
                    <a:pt x="11719" y="60662"/>
                    <a:pt x="11891" y="60648"/>
                    <a:pt x="12065" y="60620"/>
                  </a:cubicBezTo>
                  <a:lnTo>
                    <a:pt x="24097" y="58668"/>
                  </a:lnTo>
                  <a:lnTo>
                    <a:pt x="36130" y="56717"/>
                  </a:lnTo>
                  <a:cubicBezTo>
                    <a:pt x="37886" y="56425"/>
                    <a:pt x="39056" y="54766"/>
                    <a:pt x="38764" y="52977"/>
                  </a:cubicBezTo>
                  <a:lnTo>
                    <a:pt x="30634" y="2767"/>
                  </a:lnTo>
                  <a:cubicBezTo>
                    <a:pt x="30368" y="1142"/>
                    <a:pt x="28974" y="0"/>
                    <a:pt x="27405" y="0"/>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29"/>
            <p:cNvGrpSpPr/>
            <p:nvPr/>
          </p:nvGrpSpPr>
          <p:grpSpPr>
            <a:xfrm>
              <a:off x="5325845" y="1440168"/>
              <a:ext cx="1804165" cy="2795199"/>
              <a:chOff x="4754275" y="1204200"/>
              <a:chExt cx="978875" cy="1516575"/>
            </a:xfrm>
          </p:grpSpPr>
          <p:sp>
            <p:nvSpPr>
              <p:cNvPr id="1193" name="Google Shape;1193;p29"/>
              <p:cNvSpPr/>
              <p:nvPr/>
            </p:nvSpPr>
            <p:spPr>
              <a:xfrm>
                <a:off x="5129075" y="1204200"/>
                <a:ext cx="604075" cy="1466725"/>
              </a:xfrm>
              <a:custGeom>
                <a:avLst/>
                <a:gdLst/>
                <a:ahLst/>
                <a:cxnLst/>
                <a:rect l="l" t="t" r="r" b="b"/>
                <a:pathLst>
                  <a:path w="24163" h="58669" extrusionOk="0">
                    <a:moveTo>
                      <a:pt x="12510" y="0"/>
                    </a:moveTo>
                    <a:cubicBezTo>
                      <a:pt x="12353" y="0"/>
                      <a:pt x="12193" y="12"/>
                      <a:pt x="12032" y="36"/>
                    </a:cubicBezTo>
                    <a:lnTo>
                      <a:pt x="0" y="1987"/>
                    </a:lnTo>
                    <a:lnTo>
                      <a:pt x="9203" y="58668"/>
                    </a:lnTo>
                    <a:lnTo>
                      <a:pt x="21235" y="56717"/>
                    </a:lnTo>
                    <a:cubicBezTo>
                      <a:pt x="22959" y="56424"/>
                      <a:pt x="24162" y="54766"/>
                      <a:pt x="23870" y="52977"/>
                    </a:cubicBezTo>
                    <a:lnTo>
                      <a:pt x="15740" y="2767"/>
                    </a:lnTo>
                    <a:cubicBezTo>
                      <a:pt x="15474" y="1142"/>
                      <a:pt x="14080" y="0"/>
                      <a:pt x="12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754275" y="1253850"/>
                <a:ext cx="604075" cy="1466925"/>
              </a:xfrm>
              <a:custGeom>
                <a:avLst/>
                <a:gdLst/>
                <a:ahLst/>
                <a:cxnLst/>
                <a:rect l="l" t="t" r="r" b="b"/>
                <a:pathLst>
                  <a:path w="24163" h="58677" extrusionOk="0">
                    <a:moveTo>
                      <a:pt x="14992" y="1"/>
                    </a:moveTo>
                    <a:lnTo>
                      <a:pt x="2927" y="1952"/>
                    </a:lnTo>
                    <a:cubicBezTo>
                      <a:pt x="1171" y="2245"/>
                      <a:pt x="1" y="3903"/>
                      <a:pt x="293" y="5692"/>
                    </a:cubicBezTo>
                    <a:lnTo>
                      <a:pt x="8423" y="55902"/>
                    </a:lnTo>
                    <a:cubicBezTo>
                      <a:pt x="8687" y="57514"/>
                      <a:pt x="10060" y="58676"/>
                      <a:pt x="11614" y="58676"/>
                    </a:cubicBezTo>
                    <a:cubicBezTo>
                      <a:pt x="11784" y="58676"/>
                      <a:pt x="11957" y="58662"/>
                      <a:pt x="12130" y="58633"/>
                    </a:cubicBezTo>
                    <a:lnTo>
                      <a:pt x="24163" y="56682"/>
                    </a:lnTo>
                    <a:lnTo>
                      <a:pt x="149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5238825" y="1320050"/>
                <a:ext cx="222775" cy="206675"/>
              </a:xfrm>
              <a:custGeom>
                <a:avLst/>
                <a:gdLst/>
                <a:ahLst/>
                <a:cxnLst/>
                <a:rect l="l" t="t" r="r" b="b"/>
                <a:pathLst>
                  <a:path w="8911" h="8267" extrusionOk="0">
                    <a:moveTo>
                      <a:pt x="4466" y="0"/>
                    </a:moveTo>
                    <a:cubicBezTo>
                      <a:pt x="4248" y="0"/>
                      <a:pt x="4028" y="17"/>
                      <a:pt x="3805" y="52"/>
                    </a:cubicBezTo>
                    <a:cubicBezTo>
                      <a:pt x="1561" y="410"/>
                      <a:pt x="0" y="2523"/>
                      <a:pt x="390" y="4800"/>
                    </a:cubicBezTo>
                    <a:cubicBezTo>
                      <a:pt x="713" y="6824"/>
                      <a:pt x="2465" y="8266"/>
                      <a:pt x="4477" y="8266"/>
                    </a:cubicBezTo>
                    <a:cubicBezTo>
                      <a:pt x="4695" y="8266"/>
                      <a:pt x="4916" y="8249"/>
                      <a:pt x="5138" y="8214"/>
                    </a:cubicBezTo>
                    <a:cubicBezTo>
                      <a:pt x="7382" y="7857"/>
                      <a:pt x="8911" y="5710"/>
                      <a:pt x="8553" y="3467"/>
                    </a:cubicBezTo>
                    <a:cubicBezTo>
                      <a:pt x="8201" y="1442"/>
                      <a:pt x="6472" y="0"/>
                      <a:pt x="4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5274600" y="1573700"/>
                <a:ext cx="234150" cy="207475"/>
              </a:xfrm>
              <a:custGeom>
                <a:avLst/>
                <a:gdLst/>
                <a:ahLst/>
                <a:cxnLst/>
                <a:rect l="l" t="t" r="r" b="b"/>
                <a:pathLst>
                  <a:path w="9366" h="8299" extrusionOk="0">
                    <a:moveTo>
                      <a:pt x="4688" y="1"/>
                    </a:moveTo>
                    <a:cubicBezTo>
                      <a:pt x="2991" y="1"/>
                      <a:pt x="1394" y="1065"/>
                      <a:pt x="781" y="2751"/>
                    </a:cubicBezTo>
                    <a:cubicBezTo>
                      <a:pt x="0" y="4897"/>
                      <a:pt x="1138" y="7271"/>
                      <a:pt x="3285" y="8052"/>
                    </a:cubicBezTo>
                    <a:cubicBezTo>
                      <a:pt x="3745" y="8219"/>
                      <a:pt x="4216" y="8298"/>
                      <a:pt x="4681" y="8298"/>
                    </a:cubicBezTo>
                    <a:cubicBezTo>
                      <a:pt x="6386" y="8298"/>
                      <a:pt x="7998" y="7234"/>
                      <a:pt x="8585" y="5548"/>
                    </a:cubicBezTo>
                    <a:cubicBezTo>
                      <a:pt x="9366" y="3402"/>
                      <a:pt x="8260" y="1028"/>
                      <a:pt x="6081" y="247"/>
                    </a:cubicBezTo>
                    <a:cubicBezTo>
                      <a:pt x="5621" y="80"/>
                      <a:pt x="5151" y="1"/>
                      <a:pt x="4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5321750" y="1828975"/>
                <a:ext cx="221975" cy="206875"/>
              </a:xfrm>
              <a:custGeom>
                <a:avLst/>
                <a:gdLst/>
                <a:ahLst/>
                <a:cxnLst/>
                <a:rect l="l" t="t" r="r" b="b"/>
                <a:pathLst>
                  <a:path w="8879" h="8275" extrusionOk="0">
                    <a:moveTo>
                      <a:pt x="4434" y="0"/>
                    </a:moveTo>
                    <a:cubicBezTo>
                      <a:pt x="4216" y="0"/>
                      <a:pt x="3995" y="17"/>
                      <a:pt x="3773" y="52"/>
                    </a:cubicBezTo>
                    <a:cubicBezTo>
                      <a:pt x="1529" y="410"/>
                      <a:pt x="0" y="2524"/>
                      <a:pt x="358" y="4800"/>
                    </a:cubicBezTo>
                    <a:cubicBezTo>
                      <a:pt x="679" y="6812"/>
                      <a:pt x="2411" y="8274"/>
                      <a:pt x="4406" y="8274"/>
                    </a:cubicBezTo>
                    <a:cubicBezTo>
                      <a:pt x="4636" y="8274"/>
                      <a:pt x="4870" y="8255"/>
                      <a:pt x="5106" y="8215"/>
                    </a:cubicBezTo>
                    <a:cubicBezTo>
                      <a:pt x="7350" y="7857"/>
                      <a:pt x="8878" y="5711"/>
                      <a:pt x="8520" y="3467"/>
                    </a:cubicBezTo>
                    <a:cubicBezTo>
                      <a:pt x="8198" y="1442"/>
                      <a:pt x="6446"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5362400" y="2083225"/>
                <a:ext cx="223600" cy="206900"/>
              </a:xfrm>
              <a:custGeom>
                <a:avLst/>
                <a:gdLst/>
                <a:ahLst/>
                <a:cxnLst/>
                <a:rect l="l" t="t" r="r" b="b"/>
                <a:pathLst>
                  <a:path w="8944" h="8276" extrusionOk="0">
                    <a:moveTo>
                      <a:pt x="4472" y="1"/>
                    </a:moveTo>
                    <a:cubicBezTo>
                      <a:pt x="4242" y="1"/>
                      <a:pt x="4008" y="20"/>
                      <a:pt x="3773" y="61"/>
                    </a:cubicBezTo>
                    <a:cubicBezTo>
                      <a:pt x="1529" y="418"/>
                      <a:pt x="0" y="2532"/>
                      <a:pt x="358" y="4809"/>
                    </a:cubicBezTo>
                    <a:cubicBezTo>
                      <a:pt x="681" y="6833"/>
                      <a:pt x="2433" y="8275"/>
                      <a:pt x="4444" y="8275"/>
                    </a:cubicBezTo>
                    <a:cubicBezTo>
                      <a:pt x="4662" y="8275"/>
                      <a:pt x="4883" y="8258"/>
                      <a:pt x="5106" y="8223"/>
                    </a:cubicBezTo>
                    <a:cubicBezTo>
                      <a:pt x="7382" y="7865"/>
                      <a:pt x="8943" y="5687"/>
                      <a:pt x="8520" y="3475"/>
                    </a:cubicBezTo>
                    <a:cubicBezTo>
                      <a:pt x="8200" y="1464"/>
                      <a:pt x="6468" y="1"/>
                      <a:pt x="4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5403850" y="2337075"/>
                <a:ext cx="222800" cy="206900"/>
              </a:xfrm>
              <a:custGeom>
                <a:avLst/>
                <a:gdLst/>
                <a:ahLst/>
                <a:cxnLst/>
                <a:rect l="l" t="t" r="r" b="b"/>
                <a:pathLst>
                  <a:path w="8912" h="8276" extrusionOk="0">
                    <a:moveTo>
                      <a:pt x="4435" y="1"/>
                    </a:moveTo>
                    <a:cubicBezTo>
                      <a:pt x="4217" y="1"/>
                      <a:pt x="3996" y="18"/>
                      <a:pt x="3773" y="53"/>
                    </a:cubicBezTo>
                    <a:cubicBezTo>
                      <a:pt x="1529" y="411"/>
                      <a:pt x="1" y="2524"/>
                      <a:pt x="358" y="4801"/>
                    </a:cubicBezTo>
                    <a:cubicBezTo>
                      <a:pt x="679" y="6812"/>
                      <a:pt x="2411" y="8275"/>
                      <a:pt x="4407" y="8275"/>
                    </a:cubicBezTo>
                    <a:cubicBezTo>
                      <a:pt x="4637" y="8275"/>
                      <a:pt x="4871" y="8256"/>
                      <a:pt x="5106" y="8215"/>
                    </a:cubicBezTo>
                    <a:cubicBezTo>
                      <a:pt x="7350" y="7857"/>
                      <a:pt x="8911" y="5744"/>
                      <a:pt x="8521" y="3467"/>
                    </a:cubicBezTo>
                    <a:cubicBezTo>
                      <a:pt x="8198" y="1443"/>
                      <a:pt x="6446" y="1"/>
                      <a:pt x="4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859150" y="1381825"/>
                <a:ext cx="222775" cy="206875"/>
              </a:xfrm>
              <a:custGeom>
                <a:avLst/>
                <a:gdLst/>
                <a:ahLst/>
                <a:cxnLst/>
                <a:rect l="l" t="t" r="r" b="b"/>
                <a:pathLst>
                  <a:path w="8911" h="8275" extrusionOk="0">
                    <a:moveTo>
                      <a:pt x="4435" y="1"/>
                    </a:moveTo>
                    <a:cubicBezTo>
                      <a:pt x="4217" y="1"/>
                      <a:pt x="3995" y="17"/>
                      <a:pt x="3773" y="52"/>
                    </a:cubicBezTo>
                    <a:cubicBezTo>
                      <a:pt x="1529" y="410"/>
                      <a:pt x="1" y="2524"/>
                      <a:pt x="358" y="4800"/>
                    </a:cubicBezTo>
                    <a:cubicBezTo>
                      <a:pt x="679" y="6812"/>
                      <a:pt x="2411" y="8275"/>
                      <a:pt x="4406" y="8275"/>
                    </a:cubicBezTo>
                    <a:cubicBezTo>
                      <a:pt x="4637" y="8275"/>
                      <a:pt x="4871" y="8255"/>
                      <a:pt x="5106" y="8215"/>
                    </a:cubicBezTo>
                    <a:cubicBezTo>
                      <a:pt x="7350" y="7857"/>
                      <a:pt x="8911" y="5711"/>
                      <a:pt x="8521" y="3467"/>
                    </a:cubicBezTo>
                    <a:cubicBezTo>
                      <a:pt x="8198" y="1443"/>
                      <a:pt x="6446" y="1"/>
                      <a:pt x="4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4899800" y="1635500"/>
                <a:ext cx="222775" cy="207475"/>
              </a:xfrm>
              <a:custGeom>
                <a:avLst/>
                <a:gdLst/>
                <a:ahLst/>
                <a:cxnLst/>
                <a:rect l="l" t="t" r="r" b="b"/>
                <a:pathLst>
                  <a:path w="8911" h="8299" extrusionOk="0">
                    <a:moveTo>
                      <a:pt x="4424" y="0"/>
                    </a:moveTo>
                    <a:cubicBezTo>
                      <a:pt x="4209" y="0"/>
                      <a:pt x="3992" y="17"/>
                      <a:pt x="3773" y="52"/>
                    </a:cubicBezTo>
                    <a:cubicBezTo>
                      <a:pt x="1529" y="442"/>
                      <a:pt x="1" y="2588"/>
                      <a:pt x="358" y="4832"/>
                    </a:cubicBezTo>
                    <a:cubicBezTo>
                      <a:pt x="681" y="6856"/>
                      <a:pt x="2433" y="8298"/>
                      <a:pt x="4444" y="8298"/>
                    </a:cubicBezTo>
                    <a:cubicBezTo>
                      <a:pt x="4662" y="8298"/>
                      <a:pt x="4884" y="8281"/>
                      <a:pt x="5106" y="8246"/>
                    </a:cubicBezTo>
                    <a:cubicBezTo>
                      <a:pt x="7383" y="7889"/>
                      <a:pt x="8911" y="5710"/>
                      <a:pt x="8521" y="3499"/>
                    </a:cubicBezTo>
                    <a:cubicBezTo>
                      <a:pt x="8197" y="1471"/>
                      <a:pt x="6440" y="0"/>
                      <a:pt x="4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4941275" y="1889950"/>
                <a:ext cx="222775" cy="206875"/>
              </a:xfrm>
              <a:custGeom>
                <a:avLst/>
                <a:gdLst/>
                <a:ahLst/>
                <a:cxnLst/>
                <a:rect l="l" t="t" r="r" b="b"/>
                <a:pathLst>
                  <a:path w="8911" h="8275" extrusionOk="0">
                    <a:moveTo>
                      <a:pt x="4434" y="0"/>
                    </a:moveTo>
                    <a:cubicBezTo>
                      <a:pt x="4216" y="0"/>
                      <a:pt x="3995" y="17"/>
                      <a:pt x="3772" y="52"/>
                    </a:cubicBezTo>
                    <a:cubicBezTo>
                      <a:pt x="1561" y="410"/>
                      <a:pt x="0" y="2524"/>
                      <a:pt x="358" y="4800"/>
                    </a:cubicBezTo>
                    <a:cubicBezTo>
                      <a:pt x="708" y="6812"/>
                      <a:pt x="2417" y="8274"/>
                      <a:pt x="4430" y="8274"/>
                    </a:cubicBezTo>
                    <a:cubicBezTo>
                      <a:pt x="4663" y="8274"/>
                      <a:pt x="4899" y="8255"/>
                      <a:pt x="5138" y="8214"/>
                    </a:cubicBezTo>
                    <a:cubicBezTo>
                      <a:pt x="7350" y="7857"/>
                      <a:pt x="8910" y="5743"/>
                      <a:pt x="8520" y="3467"/>
                    </a:cubicBezTo>
                    <a:cubicBezTo>
                      <a:pt x="8197" y="1442"/>
                      <a:pt x="6445"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4981925" y="2145225"/>
                <a:ext cx="223575" cy="206675"/>
              </a:xfrm>
              <a:custGeom>
                <a:avLst/>
                <a:gdLst/>
                <a:ahLst/>
                <a:cxnLst/>
                <a:rect l="l" t="t" r="r" b="b"/>
                <a:pathLst>
                  <a:path w="8943" h="8267" extrusionOk="0">
                    <a:moveTo>
                      <a:pt x="4434" y="0"/>
                    </a:moveTo>
                    <a:cubicBezTo>
                      <a:pt x="4216" y="0"/>
                      <a:pt x="3995" y="17"/>
                      <a:pt x="3772" y="52"/>
                    </a:cubicBezTo>
                    <a:cubicBezTo>
                      <a:pt x="1561" y="410"/>
                      <a:pt x="0" y="2524"/>
                      <a:pt x="358" y="4800"/>
                    </a:cubicBezTo>
                    <a:cubicBezTo>
                      <a:pt x="710" y="6824"/>
                      <a:pt x="2438" y="8267"/>
                      <a:pt x="4469" y="8267"/>
                    </a:cubicBezTo>
                    <a:cubicBezTo>
                      <a:pt x="4689" y="8267"/>
                      <a:pt x="4912" y="8250"/>
                      <a:pt x="5138" y="8215"/>
                    </a:cubicBezTo>
                    <a:cubicBezTo>
                      <a:pt x="7415" y="7857"/>
                      <a:pt x="8943" y="5678"/>
                      <a:pt x="8520" y="3467"/>
                    </a:cubicBezTo>
                    <a:cubicBezTo>
                      <a:pt x="8197" y="1442"/>
                      <a:pt x="6445"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023375" y="2398900"/>
                <a:ext cx="222775" cy="207450"/>
              </a:xfrm>
              <a:custGeom>
                <a:avLst/>
                <a:gdLst/>
                <a:ahLst/>
                <a:cxnLst/>
                <a:rect l="l" t="t" r="r" b="b"/>
                <a:pathLst>
                  <a:path w="8911" h="8298" extrusionOk="0">
                    <a:moveTo>
                      <a:pt x="4457" y="0"/>
                    </a:moveTo>
                    <a:cubicBezTo>
                      <a:pt x="4242" y="0"/>
                      <a:pt x="4025" y="17"/>
                      <a:pt x="3805" y="51"/>
                    </a:cubicBezTo>
                    <a:cubicBezTo>
                      <a:pt x="1561" y="409"/>
                      <a:pt x="1" y="2555"/>
                      <a:pt x="391" y="4832"/>
                    </a:cubicBezTo>
                    <a:cubicBezTo>
                      <a:pt x="714" y="6830"/>
                      <a:pt x="2472" y="8297"/>
                      <a:pt x="4487" y="8297"/>
                    </a:cubicBezTo>
                    <a:cubicBezTo>
                      <a:pt x="4702" y="8297"/>
                      <a:pt x="4919" y="8281"/>
                      <a:pt x="5139" y="8246"/>
                    </a:cubicBezTo>
                    <a:cubicBezTo>
                      <a:pt x="7383" y="7856"/>
                      <a:pt x="8911" y="5710"/>
                      <a:pt x="8553" y="3466"/>
                    </a:cubicBezTo>
                    <a:cubicBezTo>
                      <a:pt x="8230" y="1467"/>
                      <a:pt x="6472" y="0"/>
                      <a:pt x="4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4921750" y="1418075"/>
                <a:ext cx="136600" cy="148400"/>
              </a:xfrm>
              <a:custGeom>
                <a:avLst/>
                <a:gdLst/>
                <a:ahLst/>
                <a:cxnLst/>
                <a:rect l="l" t="t" r="r" b="b"/>
                <a:pathLst>
                  <a:path w="5464" h="5936" extrusionOk="0">
                    <a:moveTo>
                      <a:pt x="3870" y="1"/>
                    </a:moveTo>
                    <a:lnTo>
                      <a:pt x="1" y="5301"/>
                    </a:lnTo>
                    <a:cubicBezTo>
                      <a:pt x="572" y="5691"/>
                      <a:pt x="1226" y="5935"/>
                      <a:pt x="1913" y="5935"/>
                    </a:cubicBezTo>
                    <a:cubicBezTo>
                      <a:pt x="2087" y="5935"/>
                      <a:pt x="2262" y="5920"/>
                      <a:pt x="2440" y="5887"/>
                    </a:cubicBezTo>
                    <a:cubicBezTo>
                      <a:pt x="4228" y="5594"/>
                      <a:pt x="5464" y="3903"/>
                      <a:pt x="5171" y="2115"/>
                    </a:cubicBezTo>
                    <a:cubicBezTo>
                      <a:pt x="5041" y="1237"/>
                      <a:pt x="4521" y="489"/>
                      <a:pt x="3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4881100" y="1402550"/>
                <a:ext cx="137425" cy="149700"/>
              </a:xfrm>
              <a:custGeom>
                <a:avLst/>
                <a:gdLst/>
                <a:ahLst/>
                <a:cxnLst/>
                <a:rect l="l" t="t" r="r" b="b"/>
                <a:pathLst>
                  <a:path w="5497" h="5988" extrusionOk="0">
                    <a:moveTo>
                      <a:pt x="3514" y="1"/>
                    </a:moveTo>
                    <a:cubicBezTo>
                      <a:pt x="3351" y="1"/>
                      <a:pt x="3187" y="12"/>
                      <a:pt x="3025" y="36"/>
                    </a:cubicBezTo>
                    <a:cubicBezTo>
                      <a:pt x="1236" y="329"/>
                      <a:pt x="1" y="2020"/>
                      <a:pt x="293" y="3809"/>
                    </a:cubicBezTo>
                    <a:cubicBezTo>
                      <a:pt x="456" y="4719"/>
                      <a:pt x="944" y="5467"/>
                      <a:pt x="1627" y="5987"/>
                    </a:cubicBezTo>
                    <a:lnTo>
                      <a:pt x="5496" y="654"/>
                    </a:lnTo>
                    <a:cubicBezTo>
                      <a:pt x="4940" y="230"/>
                      <a:pt x="4232" y="1"/>
                      <a:pt x="3514"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4962400" y="1672550"/>
                <a:ext cx="136600" cy="149200"/>
              </a:xfrm>
              <a:custGeom>
                <a:avLst/>
                <a:gdLst/>
                <a:ahLst/>
                <a:cxnLst/>
                <a:rect l="l" t="t" r="r" b="b"/>
                <a:pathLst>
                  <a:path w="5464" h="5968" extrusionOk="0">
                    <a:moveTo>
                      <a:pt x="3870" y="0"/>
                    </a:moveTo>
                    <a:lnTo>
                      <a:pt x="1" y="5334"/>
                    </a:lnTo>
                    <a:cubicBezTo>
                      <a:pt x="572" y="5723"/>
                      <a:pt x="1226" y="5967"/>
                      <a:pt x="1913" y="5967"/>
                    </a:cubicBezTo>
                    <a:cubicBezTo>
                      <a:pt x="2087" y="5967"/>
                      <a:pt x="2262" y="5952"/>
                      <a:pt x="2440" y="5919"/>
                    </a:cubicBezTo>
                    <a:cubicBezTo>
                      <a:pt x="4228" y="5626"/>
                      <a:pt x="5464" y="3903"/>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923375" y="1657000"/>
                <a:ext cx="136600" cy="148900"/>
              </a:xfrm>
              <a:custGeom>
                <a:avLst/>
                <a:gdLst/>
                <a:ahLst/>
                <a:cxnLst/>
                <a:rect l="l" t="t" r="r" b="b"/>
                <a:pathLst>
                  <a:path w="5464" h="5956" extrusionOk="0">
                    <a:moveTo>
                      <a:pt x="3495" y="1"/>
                    </a:moveTo>
                    <a:cubicBezTo>
                      <a:pt x="3330" y="1"/>
                      <a:pt x="3162" y="13"/>
                      <a:pt x="2992" y="37"/>
                    </a:cubicBezTo>
                    <a:cubicBezTo>
                      <a:pt x="1204" y="297"/>
                      <a:pt x="1" y="2021"/>
                      <a:pt x="261" y="3809"/>
                    </a:cubicBezTo>
                    <a:cubicBezTo>
                      <a:pt x="423" y="4687"/>
                      <a:pt x="911" y="5468"/>
                      <a:pt x="1627" y="5956"/>
                    </a:cubicBezTo>
                    <a:lnTo>
                      <a:pt x="5464" y="622"/>
                    </a:lnTo>
                    <a:cubicBezTo>
                      <a:pt x="4882" y="226"/>
                      <a:pt x="4214" y="1"/>
                      <a:pt x="349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5004675" y="1927000"/>
                <a:ext cx="135800" cy="148500"/>
              </a:xfrm>
              <a:custGeom>
                <a:avLst/>
                <a:gdLst/>
                <a:ahLst/>
                <a:cxnLst/>
                <a:rect l="l" t="t" r="r" b="b"/>
                <a:pathLst>
                  <a:path w="5432" h="5940" extrusionOk="0">
                    <a:moveTo>
                      <a:pt x="3838" y="1"/>
                    </a:moveTo>
                    <a:lnTo>
                      <a:pt x="1" y="5334"/>
                    </a:lnTo>
                    <a:cubicBezTo>
                      <a:pt x="536" y="5717"/>
                      <a:pt x="1171" y="5939"/>
                      <a:pt x="1859" y="5939"/>
                    </a:cubicBezTo>
                    <a:cubicBezTo>
                      <a:pt x="2049" y="5939"/>
                      <a:pt x="2243" y="5922"/>
                      <a:pt x="2440" y="5887"/>
                    </a:cubicBezTo>
                    <a:cubicBezTo>
                      <a:pt x="4228" y="5594"/>
                      <a:pt x="5431" y="3903"/>
                      <a:pt x="5139" y="2115"/>
                    </a:cubicBezTo>
                    <a:cubicBezTo>
                      <a:pt x="5041" y="1269"/>
                      <a:pt x="4488" y="489"/>
                      <a:pt x="3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4964025" y="1911175"/>
                <a:ext cx="136600" cy="150000"/>
              </a:xfrm>
              <a:custGeom>
                <a:avLst/>
                <a:gdLst/>
                <a:ahLst/>
                <a:cxnLst/>
                <a:rect l="l" t="t" r="r" b="b"/>
                <a:pathLst>
                  <a:path w="5464" h="6000" extrusionOk="0">
                    <a:moveTo>
                      <a:pt x="3534" y="0"/>
                    </a:moveTo>
                    <a:cubicBezTo>
                      <a:pt x="3355" y="0"/>
                      <a:pt x="3175" y="16"/>
                      <a:pt x="2992" y="49"/>
                    </a:cubicBezTo>
                    <a:cubicBezTo>
                      <a:pt x="1204" y="341"/>
                      <a:pt x="1" y="2065"/>
                      <a:pt x="261" y="3853"/>
                    </a:cubicBezTo>
                    <a:cubicBezTo>
                      <a:pt x="423" y="4731"/>
                      <a:pt x="911" y="5512"/>
                      <a:pt x="1627" y="6000"/>
                    </a:cubicBezTo>
                    <a:lnTo>
                      <a:pt x="5464" y="666"/>
                    </a:lnTo>
                    <a:cubicBezTo>
                      <a:pt x="4918" y="250"/>
                      <a:pt x="4246" y="0"/>
                      <a:pt x="3534"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5045325" y="2180675"/>
                <a:ext cx="135800" cy="148800"/>
              </a:xfrm>
              <a:custGeom>
                <a:avLst/>
                <a:gdLst/>
                <a:ahLst/>
                <a:cxnLst/>
                <a:rect l="l" t="t" r="r" b="b"/>
                <a:pathLst>
                  <a:path w="5432" h="5952" extrusionOk="0">
                    <a:moveTo>
                      <a:pt x="3838" y="0"/>
                    </a:moveTo>
                    <a:lnTo>
                      <a:pt x="1" y="5333"/>
                    </a:lnTo>
                    <a:cubicBezTo>
                      <a:pt x="528" y="5710"/>
                      <a:pt x="1153" y="5951"/>
                      <a:pt x="1830" y="5951"/>
                    </a:cubicBezTo>
                    <a:cubicBezTo>
                      <a:pt x="2029" y="5951"/>
                      <a:pt x="2233" y="5930"/>
                      <a:pt x="2440" y="5886"/>
                    </a:cubicBezTo>
                    <a:cubicBezTo>
                      <a:pt x="4228" y="5626"/>
                      <a:pt x="5431" y="3902"/>
                      <a:pt x="5139" y="2114"/>
                    </a:cubicBezTo>
                    <a:cubicBezTo>
                      <a:pt x="5041" y="1268"/>
                      <a:pt x="4553" y="488"/>
                      <a:pt x="3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5005500" y="2165550"/>
                <a:ext cx="137400" cy="149275"/>
              </a:xfrm>
              <a:custGeom>
                <a:avLst/>
                <a:gdLst/>
                <a:ahLst/>
                <a:cxnLst/>
                <a:rect l="l" t="t" r="r" b="b"/>
                <a:pathLst>
                  <a:path w="5496" h="5971" extrusionOk="0">
                    <a:moveTo>
                      <a:pt x="3562" y="1"/>
                    </a:moveTo>
                    <a:cubicBezTo>
                      <a:pt x="3375" y="1"/>
                      <a:pt x="3185" y="18"/>
                      <a:pt x="2992" y="52"/>
                    </a:cubicBezTo>
                    <a:cubicBezTo>
                      <a:pt x="1203" y="345"/>
                      <a:pt x="0" y="2036"/>
                      <a:pt x="293" y="3824"/>
                    </a:cubicBezTo>
                    <a:cubicBezTo>
                      <a:pt x="455" y="4735"/>
                      <a:pt x="943" y="5483"/>
                      <a:pt x="1626" y="5971"/>
                    </a:cubicBezTo>
                    <a:lnTo>
                      <a:pt x="5496" y="670"/>
                    </a:lnTo>
                    <a:cubicBezTo>
                      <a:pt x="4907" y="234"/>
                      <a:pt x="4257" y="1"/>
                      <a:pt x="356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5086800" y="2435125"/>
                <a:ext cx="135775" cy="148400"/>
              </a:xfrm>
              <a:custGeom>
                <a:avLst/>
                <a:gdLst/>
                <a:ahLst/>
                <a:cxnLst/>
                <a:rect l="l" t="t" r="r" b="b"/>
                <a:pathLst>
                  <a:path w="5431" h="5936" extrusionOk="0">
                    <a:moveTo>
                      <a:pt x="3870" y="1"/>
                    </a:moveTo>
                    <a:lnTo>
                      <a:pt x="0" y="5334"/>
                    </a:lnTo>
                    <a:cubicBezTo>
                      <a:pt x="544" y="5696"/>
                      <a:pt x="1191" y="5935"/>
                      <a:pt x="1892" y="5935"/>
                    </a:cubicBezTo>
                    <a:cubicBezTo>
                      <a:pt x="2071" y="5935"/>
                      <a:pt x="2254" y="5920"/>
                      <a:pt x="2439" y="5887"/>
                    </a:cubicBezTo>
                    <a:cubicBezTo>
                      <a:pt x="4228" y="5594"/>
                      <a:pt x="5431" y="3903"/>
                      <a:pt x="5171" y="2114"/>
                    </a:cubicBezTo>
                    <a:cubicBezTo>
                      <a:pt x="5041" y="1269"/>
                      <a:pt x="4520" y="521"/>
                      <a:pt x="3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5046150" y="2419900"/>
                <a:ext cx="137400" cy="149400"/>
              </a:xfrm>
              <a:custGeom>
                <a:avLst/>
                <a:gdLst/>
                <a:ahLst/>
                <a:cxnLst/>
                <a:rect l="l" t="t" r="r" b="b"/>
                <a:pathLst>
                  <a:path w="5496" h="5976" extrusionOk="0">
                    <a:moveTo>
                      <a:pt x="3440" y="0"/>
                    </a:moveTo>
                    <a:cubicBezTo>
                      <a:pt x="3292" y="0"/>
                      <a:pt x="3142" y="8"/>
                      <a:pt x="2992" y="24"/>
                    </a:cubicBezTo>
                    <a:cubicBezTo>
                      <a:pt x="1203" y="317"/>
                      <a:pt x="0" y="2040"/>
                      <a:pt x="293" y="3829"/>
                    </a:cubicBezTo>
                    <a:cubicBezTo>
                      <a:pt x="455" y="4707"/>
                      <a:pt x="943" y="5488"/>
                      <a:pt x="1626" y="5975"/>
                    </a:cubicBezTo>
                    <a:lnTo>
                      <a:pt x="5496" y="642"/>
                    </a:lnTo>
                    <a:cubicBezTo>
                      <a:pt x="4899" y="208"/>
                      <a:pt x="4188" y="0"/>
                      <a:pt x="344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5302225" y="1357100"/>
                <a:ext cx="135800" cy="148400"/>
              </a:xfrm>
              <a:custGeom>
                <a:avLst/>
                <a:gdLst/>
                <a:ahLst/>
                <a:cxnLst/>
                <a:rect l="l" t="t" r="r" b="b"/>
                <a:pathLst>
                  <a:path w="5432" h="5936" extrusionOk="0">
                    <a:moveTo>
                      <a:pt x="3871" y="1"/>
                    </a:moveTo>
                    <a:lnTo>
                      <a:pt x="1" y="5301"/>
                    </a:lnTo>
                    <a:cubicBezTo>
                      <a:pt x="546" y="5691"/>
                      <a:pt x="1195" y="5935"/>
                      <a:pt x="1898" y="5935"/>
                    </a:cubicBezTo>
                    <a:cubicBezTo>
                      <a:pt x="2075" y="5935"/>
                      <a:pt x="2256" y="5920"/>
                      <a:pt x="2440" y="5887"/>
                    </a:cubicBezTo>
                    <a:cubicBezTo>
                      <a:pt x="4228" y="5594"/>
                      <a:pt x="5432" y="3903"/>
                      <a:pt x="5171" y="2115"/>
                    </a:cubicBezTo>
                    <a:cubicBezTo>
                      <a:pt x="5041" y="1204"/>
                      <a:pt x="4554" y="489"/>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5262400" y="1341275"/>
                <a:ext cx="137425" cy="150000"/>
              </a:xfrm>
              <a:custGeom>
                <a:avLst/>
                <a:gdLst/>
                <a:ahLst/>
                <a:cxnLst/>
                <a:rect l="l" t="t" r="r" b="b"/>
                <a:pathLst>
                  <a:path w="5497" h="6000" extrusionOk="0">
                    <a:moveTo>
                      <a:pt x="3547" y="0"/>
                    </a:moveTo>
                    <a:cubicBezTo>
                      <a:pt x="3375" y="0"/>
                      <a:pt x="3200" y="16"/>
                      <a:pt x="3025" y="48"/>
                    </a:cubicBezTo>
                    <a:cubicBezTo>
                      <a:pt x="1236" y="341"/>
                      <a:pt x="0" y="2032"/>
                      <a:pt x="293" y="3821"/>
                    </a:cubicBezTo>
                    <a:cubicBezTo>
                      <a:pt x="456" y="4731"/>
                      <a:pt x="943" y="5479"/>
                      <a:pt x="1626" y="6000"/>
                    </a:cubicBezTo>
                    <a:lnTo>
                      <a:pt x="5496" y="666"/>
                    </a:lnTo>
                    <a:cubicBezTo>
                      <a:pt x="4898" y="250"/>
                      <a:pt x="4237" y="0"/>
                      <a:pt x="354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5342875" y="1610750"/>
                <a:ext cx="135800" cy="148475"/>
              </a:xfrm>
              <a:custGeom>
                <a:avLst/>
                <a:gdLst/>
                <a:ahLst/>
                <a:cxnLst/>
                <a:rect l="l" t="t" r="r" b="b"/>
                <a:pathLst>
                  <a:path w="5432" h="5939" extrusionOk="0">
                    <a:moveTo>
                      <a:pt x="3871" y="1"/>
                    </a:moveTo>
                    <a:lnTo>
                      <a:pt x="1" y="5334"/>
                    </a:lnTo>
                    <a:cubicBezTo>
                      <a:pt x="536" y="5716"/>
                      <a:pt x="1171" y="5939"/>
                      <a:pt x="1859" y="5939"/>
                    </a:cubicBezTo>
                    <a:cubicBezTo>
                      <a:pt x="2049" y="5939"/>
                      <a:pt x="2243" y="5922"/>
                      <a:pt x="2440" y="5887"/>
                    </a:cubicBezTo>
                    <a:cubicBezTo>
                      <a:pt x="4228" y="5627"/>
                      <a:pt x="5432" y="3903"/>
                      <a:pt x="5171" y="2115"/>
                    </a:cubicBezTo>
                    <a:cubicBezTo>
                      <a:pt x="5041" y="1269"/>
                      <a:pt x="4554" y="489"/>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5303050" y="1595650"/>
                <a:ext cx="137425" cy="149275"/>
              </a:xfrm>
              <a:custGeom>
                <a:avLst/>
                <a:gdLst/>
                <a:ahLst/>
                <a:cxnLst/>
                <a:rect l="l" t="t" r="r" b="b"/>
                <a:pathLst>
                  <a:path w="5497" h="5971" extrusionOk="0">
                    <a:moveTo>
                      <a:pt x="3590" y="0"/>
                    </a:moveTo>
                    <a:cubicBezTo>
                      <a:pt x="3402" y="0"/>
                      <a:pt x="3213" y="17"/>
                      <a:pt x="3025" y="52"/>
                    </a:cubicBezTo>
                    <a:cubicBezTo>
                      <a:pt x="1236" y="312"/>
                      <a:pt x="0" y="2036"/>
                      <a:pt x="293" y="3824"/>
                    </a:cubicBezTo>
                    <a:cubicBezTo>
                      <a:pt x="456" y="4702"/>
                      <a:pt x="943" y="5483"/>
                      <a:pt x="1626" y="5971"/>
                    </a:cubicBezTo>
                    <a:lnTo>
                      <a:pt x="5496" y="637"/>
                    </a:lnTo>
                    <a:cubicBezTo>
                      <a:pt x="4959" y="228"/>
                      <a:pt x="4282" y="0"/>
                      <a:pt x="359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5384350" y="1865225"/>
                <a:ext cx="135800" cy="148375"/>
              </a:xfrm>
              <a:custGeom>
                <a:avLst/>
                <a:gdLst/>
                <a:ahLst/>
                <a:cxnLst/>
                <a:rect l="l" t="t" r="r" b="b"/>
                <a:pathLst>
                  <a:path w="5432" h="5935" extrusionOk="0">
                    <a:moveTo>
                      <a:pt x="3870" y="0"/>
                    </a:moveTo>
                    <a:lnTo>
                      <a:pt x="0" y="5301"/>
                    </a:lnTo>
                    <a:cubicBezTo>
                      <a:pt x="545" y="5691"/>
                      <a:pt x="1215" y="5935"/>
                      <a:pt x="1910" y="5935"/>
                    </a:cubicBezTo>
                    <a:cubicBezTo>
                      <a:pt x="2085" y="5935"/>
                      <a:pt x="2262" y="5919"/>
                      <a:pt x="2439" y="5887"/>
                    </a:cubicBezTo>
                    <a:cubicBezTo>
                      <a:pt x="4228" y="5594"/>
                      <a:pt x="5431" y="3870"/>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5344500" y="1849700"/>
                <a:ext cx="137425" cy="149700"/>
              </a:xfrm>
              <a:custGeom>
                <a:avLst/>
                <a:gdLst/>
                <a:ahLst/>
                <a:cxnLst/>
                <a:rect l="l" t="t" r="r" b="b"/>
                <a:pathLst>
                  <a:path w="5497" h="5988" extrusionOk="0">
                    <a:moveTo>
                      <a:pt x="3511" y="0"/>
                    </a:moveTo>
                    <a:cubicBezTo>
                      <a:pt x="3350" y="0"/>
                      <a:pt x="3188" y="12"/>
                      <a:pt x="3025" y="36"/>
                    </a:cubicBezTo>
                    <a:cubicBezTo>
                      <a:pt x="1237" y="329"/>
                      <a:pt x="1" y="2020"/>
                      <a:pt x="293" y="3808"/>
                    </a:cubicBezTo>
                    <a:cubicBezTo>
                      <a:pt x="456" y="4719"/>
                      <a:pt x="944" y="5499"/>
                      <a:pt x="1627" y="5987"/>
                    </a:cubicBezTo>
                    <a:lnTo>
                      <a:pt x="5497" y="654"/>
                    </a:lnTo>
                    <a:cubicBezTo>
                      <a:pt x="4914" y="230"/>
                      <a:pt x="4222" y="0"/>
                      <a:pt x="3511"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5425000" y="2119700"/>
                <a:ext cx="135800" cy="149200"/>
              </a:xfrm>
              <a:custGeom>
                <a:avLst/>
                <a:gdLst/>
                <a:ahLst/>
                <a:cxnLst/>
                <a:rect l="l" t="t" r="r" b="b"/>
                <a:pathLst>
                  <a:path w="5432" h="5968" extrusionOk="0">
                    <a:moveTo>
                      <a:pt x="3870" y="0"/>
                    </a:moveTo>
                    <a:lnTo>
                      <a:pt x="0" y="5333"/>
                    </a:lnTo>
                    <a:cubicBezTo>
                      <a:pt x="545" y="5723"/>
                      <a:pt x="1194" y="5967"/>
                      <a:pt x="1897" y="5967"/>
                    </a:cubicBezTo>
                    <a:cubicBezTo>
                      <a:pt x="2075" y="5967"/>
                      <a:pt x="2256" y="5951"/>
                      <a:pt x="2439" y="5919"/>
                    </a:cubicBezTo>
                    <a:cubicBezTo>
                      <a:pt x="4228" y="5626"/>
                      <a:pt x="5431" y="3902"/>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5385150" y="2104075"/>
                <a:ext cx="137425" cy="148975"/>
              </a:xfrm>
              <a:custGeom>
                <a:avLst/>
                <a:gdLst/>
                <a:ahLst/>
                <a:cxnLst/>
                <a:rect l="l" t="t" r="r" b="b"/>
                <a:pathLst>
                  <a:path w="5497" h="5959" extrusionOk="0">
                    <a:moveTo>
                      <a:pt x="3554" y="1"/>
                    </a:moveTo>
                    <a:cubicBezTo>
                      <a:pt x="3378" y="1"/>
                      <a:pt x="3201" y="14"/>
                      <a:pt x="3025" y="40"/>
                    </a:cubicBezTo>
                    <a:cubicBezTo>
                      <a:pt x="1237" y="300"/>
                      <a:pt x="1" y="2023"/>
                      <a:pt x="293" y="3812"/>
                    </a:cubicBezTo>
                    <a:cubicBezTo>
                      <a:pt x="456" y="4690"/>
                      <a:pt x="944" y="5470"/>
                      <a:pt x="1627" y="5958"/>
                    </a:cubicBezTo>
                    <a:lnTo>
                      <a:pt x="5497" y="625"/>
                    </a:lnTo>
                    <a:cubicBezTo>
                      <a:pt x="4950" y="209"/>
                      <a:pt x="4258" y="1"/>
                      <a:pt x="3554"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5466450" y="2374150"/>
                <a:ext cx="136625" cy="148400"/>
              </a:xfrm>
              <a:custGeom>
                <a:avLst/>
                <a:gdLst/>
                <a:ahLst/>
                <a:cxnLst/>
                <a:rect l="l" t="t" r="r" b="b"/>
                <a:pathLst>
                  <a:path w="5465" h="5936" extrusionOk="0">
                    <a:moveTo>
                      <a:pt x="3871" y="1"/>
                    </a:moveTo>
                    <a:lnTo>
                      <a:pt x="1" y="5334"/>
                    </a:lnTo>
                    <a:cubicBezTo>
                      <a:pt x="571" y="5697"/>
                      <a:pt x="1223" y="5935"/>
                      <a:pt x="1909" y="5935"/>
                    </a:cubicBezTo>
                    <a:cubicBezTo>
                      <a:pt x="2084" y="5935"/>
                      <a:pt x="2261" y="5920"/>
                      <a:pt x="2440" y="5887"/>
                    </a:cubicBezTo>
                    <a:cubicBezTo>
                      <a:pt x="4228" y="5594"/>
                      <a:pt x="5464" y="3903"/>
                      <a:pt x="5171" y="2114"/>
                    </a:cubicBezTo>
                    <a:cubicBezTo>
                      <a:pt x="5041" y="1269"/>
                      <a:pt x="4554" y="488"/>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5427425" y="2358325"/>
                <a:ext cx="136625" cy="150000"/>
              </a:xfrm>
              <a:custGeom>
                <a:avLst/>
                <a:gdLst/>
                <a:ahLst/>
                <a:cxnLst/>
                <a:rect l="l" t="t" r="r" b="b"/>
                <a:pathLst>
                  <a:path w="5465" h="6000" extrusionOk="0">
                    <a:moveTo>
                      <a:pt x="3531" y="0"/>
                    </a:moveTo>
                    <a:cubicBezTo>
                      <a:pt x="3354" y="0"/>
                      <a:pt x="3175" y="16"/>
                      <a:pt x="2993" y="48"/>
                    </a:cubicBezTo>
                    <a:cubicBezTo>
                      <a:pt x="1204" y="341"/>
                      <a:pt x="1" y="2065"/>
                      <a:pt x="261" y="3853"/>
                    </a:cubicBezTo>
                    <a:cubicBezTo>
                      <a:pt x="424" y="4731"/>
                      <a:pt x="911" y="5512"/>
                      <a:pt x="1627" y="5999"/>
                    </a:cubicBezTo>
                    <a:lnTo>
                      <a:pt x="5464" y="666"/>
                    </a:lnTo>
                    <a:cubicBezTo>
                      <a:pt x="4892" y="250"/>
                      <a:pt x="4236" y="0"/>
                      <a:pt x="3531"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4907925" y="1427850"/>
                <a:ext cx="52875" cy="88625"/>
              </a:xfrm>
              <a:custGeom>
                <a:avLst/>
                <a:gdLst/>
                <a:ahLst/>
                <a:cxnLst/>
                <a:rect l="l" t="t" r="r" b="b"/>
                <a:pathLst>
                  <a:path w="2115" h="3545" fill="none" extrusionOk="0">
                    <a:moveTo>
                      <a:pt x="2115" y="0"/>
                    </a:moveTo>
                    <a:cubicBezTo>
                      <a:pt x="846" y="195"/>
                      <a:pt x="1" y="1398"/>
                      <a:pt x="196" y="2699"/>
                    </a:cubicBezTo>
                    <a:cubicBezTo>
                      <a:pt x="228" y="3024"/>
                      <a:pt x="358" y="3284"/>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5287600" y="1366050"/>
                <a:ext cx="52875" cy="88650"/>
              </a:xfrm>
              <a:custGeom>
                <a:avLst/>
                <a:gdLst/>
                <a:ahLst/>
                <a:cxnLst/>
                <a:rect l="l" t="t" r="r" b="b"/>
                <a:pathLst>
                  <a:path w="2115" h="3546" fill="none" extrusionOk="0">
                    <a:moveTo>
                      <a:pt x="2114" y="1"/>
                    </a:moveTo>
                    <a:cubicBezTo>
                      <a:pt x="878" y="196"/>
                      <a:pt x="0" y="1366"/>
                      <a:pt x="228" y="2667"/>
                    </a:cubicBezTo>
                    <a:cubicBezTo>
                      <a:pt x="261" y="2992"/>
                      <a:pt x="391" y="3285"/>
                      <a:pt x="553"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4949400" y="1682300"/>
                <a:ext cx="52875" cy="87825"/>
              </a:xfrm>
              <a:custGeom>
                <a:avLst/>
                <a:gdLst/>
                <a:ahLst/>
                <a:cxnLst/>
                <a:rect l="l" t="t" r="r" b="b"/>
                <a:pathLst>
                  <a:path w="2115" h="3513" fill="none" extrusionOk="0">
                    <a:moveTo>
                      <a:pt x="2114" y="1"/>
                    </a:moveTo>
                    <a:cubicBezTo>
                      <a:pt x="846" y="196"/>
                      <a:pt x="0" y="1366"/>
                      <a:pt x="195" y="2667"/>
                    </a:cubicBezTo>
                    <a:cubicBezTo>
                      <a:pt x="260" y="2992"/>
                      <a:pt x="358" y="3285"/>
                      <a:pt x="521" y="3513"/>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5329875" y="1619700"/>
                <a:ext cx="52875" cy="88650"/>
              </a:xfrm>
              <a:custGeom>
                <a:avLst/>
                <a:gdLst/>
                <a:ahLst/>
                <a:cxnLst/>
                <a:rect l="l" t="t" r="r" b="b"/>
                <a:pathLst>
                  <a:path w="2115" h="3546" fill="none" extrusionOk="0">
                    <a:moveTo>
                      <a:pt x="2114" y="1"/>
                    </a:moveTo>
                    <a:cubicBezTo>
                      <a:pt x="846" y="228"/>
                      <a:pt x="0" y="1399"/>
                      <a:pt x="196" y="2700"/>
                    </a:cubicBezTo>
                    <a:cubicBezTo>
                      <a:pt x="228" y="3025"/>
                      <a:pt x="358" y="3318"/>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4990050" y="1932700"/>
                <a:ext cx="52875" cy="88650"/>
              </a:xfrm>
              <a:custGeom>
                <a:avLst/>
                <a:gdLst/>
                <a:ahLst/>
                <a:cxnLst/>
                <a:rect l="l" t="t" r="r" b="b"/>
                <a:pathLst>
                  <a:path w="2115" h="3546" fill="none" extrusionOk="0">
                    <a:moveTo>
                      <a:pt x="2114" y="1"/>
                    </a:moveTo>
                    <a:cubicBezTo>
                      <a:pt x="846" y="228"/>
                      <a:pt x="0" y="1399"/>
                      <a:pt x="195" y="2700"/>
                    </a:cubicBezTo>
                    <a:cubicBezTo>
                      <a:pt x="260" y="3025"/>
                      <a:pt x="358" y="3318"/>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5370525" y="1870925"/>
                <a:ext cx="52875" cy="88625"/>
              </a:xfrm>
              <a:custGeom>
                <a:avLst/>
                <a:gdLst/>
                <a:ahLst/>
                <a:cxnLst/>
                <a:rect l="l" t="t" r="r" b="b"/>
                <a:pathLst>
                  <a:path w="2115" h="3545" fill="none" extrusionOk="0">
                    <a:moveTo>
                      <a:pt x="2114" y="0"/>
                    </a:moveTo>
                    <a:cubicBezTo>
                      <a:pt x="846" y="195"/>
                      <a:pt x="0" y="1398"/>
                      <a:pt x="196" y="2699"/>
                    </a:cubicBezTo>
                    <a:cubicBezTo>
                      <a:pt x="228" y="3024"/>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5030700" y="2187175"/>
                <a:ext cx="52850" cy="88625"/>
              </a:xfrm>
              <a:custGeom>
                <a:avLst/>
                <a:gdLst/>
                <a:ahLst/>
                <a:cxnLst/>
                <a:rect l="l" t="t" r="r" b="b"/>
                <a:pathLst>
                  <a:path w="2114" h="3545" fill="none" extrusionOk="0">
                    <a:moveTo>
                      <a:pt x="2114" y="0"/>
                    </a:moveTo>
                    <a:cubicBezTo>
                      <a:pt x="846" y="195"/>
                      <a:pt x="0" y="1366"/>
                      <a:pt x="195" y="2667"/>
                    </a:cubicBezTo>
                    <a:cubicBezTo>
                      <a:pt x="260" y="2992"/>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5411175" y="2126200"/>
                <a:ext cx="52875" cy="88625"/>
              </a:xfrm>
              <a:custGeom>
                <a:avLst/>
                <a:gdLst/>
                <a:ahLst/>
                <a:cxnLst/>
                <a:rect l="l" t="t" r="r" b="b"/>
                <a:pathLst>
                  <a:path w="2115" h="3545" fill="none" extrusionOk="0">
                    <a:moveTo>
                      <a:pt x="2114" y="0"/>
                    </a:moveTo>
                    <a:cubicBezTo>
                      <a:pt x="846" y="195"/>
                      <a:pt x="0" y="1366"/>
                      <a:pt x="196" y="2667"/>
                    </a:cubicBezTo>
                    <a:cubicBezTo>
                      <a:pt x="228" y="2992"/>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5072150" y="2442450"/>
                <a:ext cx="52875" cy="87825"/>
              </a:xfrm>
              <a:custGeom>
                <a:avLst/>
                <a:gdLst/>
                <a:ahLst/>
                <a:cxnLst/>
                <a:rect l="l" t="t" r="r" b="b"/>
                <a:pathLst>
                  <a:path w="2115" h="3513" fill="none" extrusionOk="0">
                    <a:moveTo>
                      <a:pt x="2115" y="0"/>
                    </a:moveTo>
                    <a:cubicBezTo>
                      <a:pt x="846" y="195"/>
                      <a:pt x="1" y="1366"/>
                      <a:pt x="228" y="2667"/>
                    </a:cubicBezTo>
                    <a:cubicBezTo>
                      <a:pt x="261" y="2992"/>
                      <a:pt x="391" y="3285"/>
                      <a:pt x="554" y="3512"/>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5452625" y="2379850"/>
                <a:ext cx="52875" cy="88625"/>
              </a:xfrm>
              <a:custGeom>
                <a:avLst/>
                <a:gdLst/>
                <a:ahLst/>
                <a:cxnLst/>
                <a:rect l="l" t="t" r="r" b="b"/>
                <a:pathLst>
                  <a:path w="2115" h="3545" fill="none" extrusionOk="0">
                    <a:moveTo>
                      <a:pt x="2115" y="0"/>
                    </a:moveTo>
                    <a:cubicBezTo>
                      <a:pt x="846" y="228"/>
                      <a:pt x="1" y="1399"/>
                      <a:pt x="196" y="2699"/>
                    </a:cubicBezTo>
                    <a:cubicBezTo>
                      <a:pt x="229" y="3025"/>
                      <a:pt x="359" y="3317"/>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5" name="Google Shape;1235;p29"/>
          <p:cNvGrpSpPr/>
          <p:nvPr/>
        </p:nvGrpSpPr>
        <p:grpSpPr>
          <a:xfrm rot="4188766">
            <a:off x="314508" y="4071532"/>
            <a:ext cx="798503" cy="796971"/>
            <a:chOff x="7300864" y="642535"/>
            <a:chExt cx="798477" cy="796946"/>
          </a:xfrm>
        </p:grpSpPr>
        <p:sp>
          <p:nvSpPr>
            <p:cNvPr id="1236" name="Google Shape;1236;p29"/>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rot="2700000">
              <a:off x="7398266" y="95306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rot="2700000">
              <a:off x="7692024" y="72497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29"/>
          <p:cNvGrpSpPr/>
          <p:nvPr/>
        </p:nvGrpSpPr>
        <p:grpSpPr>
          <a:xfrm>
            <a:off x="926714" y="338535"/>
            <a:ext cx="798477" cy="796946"/>
            <a:chOff x="7632314" y="2652585"/>
            <a:chExt cx="798477" cy="796946"/>
          </a:xfrm>
        </p:grpSpPr>
        <p:sp>
          <p:nvSpPr>
            <p:cNvPr id="1240" name="Google Shape;1240;p29"/>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rot="2700000">
              <a:off x="7729716" y="296311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rot="2700000">
              <a:off x="8023474" y="273502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9"/>
          <p:cNvSpPr txBox="1">
            <a:spLocks noGrp="1"/>
          </p:cNvSpPr>
          <p:nvPr>
            <p:ph type="title" idx="2"/>
          </p:nvPr>
        </p:nvSpPr>
        <p:spPr>
          <a:xfrm>
            <a:off x="1062125" y="1858027"/>
            <a:ext cx="3512400" cy="1055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000" b="0" i="0" u="none" strike="noStrike" dirty="0">
                <a:solidFill>
                  <a:schemeClr val="bg1"/>
                </a:solidFill>
                <a:effectLst/>
                <a:latin typeface="+mj-lt"/>
              </a:rPr>
              <a:t>The aim of this analysis is to predict the medical expense based on the patients’ information. The dataset used for this analysis is Insurance dataset from </a:t>
            </a:r>
            <a:r>
              <a:rPr lang="en-GB" sz="1000" b="0" i="0" u="sng" dirty="0">
                <a:solidFill>
                  <a:schemeClr val="bg1"/>
                </a:solidFill>
                <a:effectLst/>
                <a:latin typeface="+mj-lt"/>
                <a:hlinkClick r:id="rId3">
                  <a:extLst>
                    <a:ext uri="{A12FA001-AC4F-418D-AE19-62706E023703}">
                      <ahyp:hlinkClr xmlns:ahyp="http://schemas.microsoft.com/office/drawing/2018/hyperlinkcolor" val="tx"/>
                    </a:ext>
                  </a:extLst>
                </a:hlinkClick>
              </a:rPr>
              <a:t>Kaggle</a:t>
            </a:r>
            <a:r>
              <a:rPr lang="en-GB" sz="1000" b="0" i="0" u="none" strike="noStrike" dirty="0">
                <a:solidFill>
                  <a:schemeClr val="bg1"/>
                </a:solidFill>
                <a:effectLst/>
                <a:latin typeface="+mj-lt"/>
              </a:rPr>
              <a:t>. The variables are as follows:</a:t>
            </a:r>
            <a:br>
              <a:rPr lang="en-GB" sz="1000" b="0" i="0" u="none" strike="noStrike" dirty="0">
                <a:solidFill>
                  <a:schemeClr val="bg1"/>
                </a:solidFill>
                <a:effectLst/>
                <a:latin typeface="+mj-lt"/>
              </a:rPr>
            </a:br>
            <a:endParaRPr sz="1000" dirty="0">
              <a:solidFill>
                <a:schemeClr val="bg1"/>
              </a:solidFill>
              <a:latin typeface="+mj-lt"/>
            </a:endParaRPr>
          </a:p>
        </p:txBody>
      </p:sp>
      <p:pic>
        <p:nvPicPr>
          <p:cNvPr id="5" name="Picture 4" descr="A screenshot of a medical survey&#10;&#10;Description automatically generated">
            <a:extLst>
              <a:ext uri="{FF2B5EF4-FFF2-40B4-BE49-F238E27FC236}">
                <a16:creationId xmlns:a16="http://schemas.microsoft.com/office/drawing/2014/main" id="{29CBCAF9-AB86-3AF0-86A1-142CED3D8DAE}"/>
              </a:ext>
            </a:extLst>
          </p:cNvPr>
          <p:cNvPicPr>
            <a:picLocks noChangeAspect="1"/>
          </p:cNvPicPr>
          <p:nvPr/>
        </p:nvPicPr>
        <p:blipFill>
          <a:blip r:embed="rId4"/>
          <a:stretch>
            <a:fillRect/>
          </a:stretch>
        </p:blipFill>
        <p:spPr>
          <a:xfrm>
            <a:off x="1470734" y="2970800"/>
            <a:ext cx="2614743" cy="12724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34"/>
          <p:cNvSpPr/>
          <p:nvPr/>
        </p:nvSpPr>
        <p:spPr>
          <a:xfrm>
            <a:off x="1885950" y="1688400"/>
            <a:ext cx="5478946" cy="2915304"/>
          </a:xfrm>
          <a:prstGeom prst="roundRect">
            <a:avLst>
              <a:gd name="adj" fmla="val 16667"/>
            </a:avLst>
          </a:prstGeom>
          <a:solidFill>
            <a:schemeClr val="accent3"/>
          </a:solidFill>
          <a:ln>
            <a:noFill/>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34"/>
          <p:cNvSpPr txBox="1">
            <a:spLocks noGrp="1"/>
          </p:cNvSpPr>
          <p:nvPr>
            <p:ph type="title"/>
          </p:nvPr>
        </p:nvSpPr>
        <p:spPr>
          <a:xfrm>
            <a:off x="2091000" y="1812391"/>
            <a:ext cx="49620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Conclusions</a:t>
            </a:r>
            <a:endParaRPr dirty="0">
              <a:latin typeface="+mj-lt"/>
            </a:endParaRPr>
          </a:p>
        </p:txBody>
      </p:sp>
      <p:sp>
        <p:nvSpPr>
          <p:cNvPr id="1478" name="Google Shape;1478;p34"/>
          <p:cNvSpPr txBox="1">
            <a:spLocks noGrp="1"/>
          </p:cNvSpPr>
          <p:nvPr>
            <p:ph type="body" idx="1"/>
          </p:nvPr>
        </p:nvSpPr>
        <p:spPr>
          <a:xfrm>
            <a:off x="2091000" y="3132944"/>
            <a:ext cx="4962000" cy="648998"/>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GB" sz="1200" dirty="0">
                <a:solidFill>
                  <a:schemeClr val="bg1"/>
                </a:solidFill>
                <a:latin typeface="+mj-lt"/>
              </a:rPr>
              <a:t>Moreover, the medical expense of smokers is higher than that of non-smokers. The medical expense of patients with BMI greater than 30 is higher than that of patients with BMI less than 30. The medical expense of older patients is higher than that of younger patients.</a:t>
            </a:r>
          </a:p>
          <a:p>
            <a:pPr marL="0" lvl="0" indent="0" algn="just" rtl="0">
              <a:lnSpc>
                <a:spcPct val="115000"/>
              </a:lnSpc>
              <a:spcBef>
                <a:spcPts val="0"/>
              </a:spcBef>
              <a:spcAft>
                <a:spcPts val="0"/>
              </a:spcAft>
              <a:buNone/>
            </a:pPr>
            <a:r>
              <a:rPr lang="en-GB" sz="1200" dirty="0">
                <a:solidFill>
                  <a:schemeClr val="bg1"/>
                </a:solidFill>
                <a:latin typeface="+mj-lt"/>
              </a:rPr>
              <a:t>Thus, from the overall analysis, we can conclude that the medical expense of patients depends on their age, BMI, smoking habits.</a:t>
            </a:r>
            <a:endParaRPr sz="1500" dirty="0">
              <a:solidFill>
                <a:schemeClr val="bg1"/>
              </a:solidFill>
              <a:latin typeface="+mj-lt"/>
            </a:endParaRPr>
          </a:p>
        </p:txBody>
      </p:sp>
      <p:grpSp>
        <p:nvGrpSpPr>
          <p:cNvPr id="1479" name="Google Shape;1479;p34"/>
          <p:cNvGrpSpPr/>
          <p:nvPr/>
        </p:nvGrpSpPr>
        <p:grpSpPr>
          <a:xfrm rot="1336444">
            <a:off x="1063325" y="701151"/>
            <a:ext cx="521012" cy="1449053"/>
            <a:chOff x="6234025" y="1538150"/>
            <a:chExt cx="276200" cy="768175"/>
          </a:xfrm>
        </p:grpSpPr>
        <p:sp>
          <p:nvSpPr>
            <p:cNvPr id="1480" name="Google Shape;1480;p34"/>
            <p:cNvSpPr/>
            <p:nvPr/>
          </p:nvSpPr>
          <p:spPr>
            <a:xfrm>
              <a:off x="6234550" y="1538163"/>
              <a:ext cx="275150" cy="768150"/>
            </a:xfrm>
            <a:custGeom>
              <a:avLst/>
              <a:gdLst/>
              <a:ahLst/>
              <a:cxnLst/>
              <a:rect l="l" t="t" r="r" b="b"/>
              <a:pathLst>
                <a:path w="11006" h="30726" extrusionOk="0">
                  <a:moveTo>
                    <a:pt x="5503" y="0"/>
                  </a:moveTo>
                  <a:cubicBezTo>
                    <a:pt x="3361" y="0"/>
                    <a:pt x="1660" y="294"/>
                    <a:pt x="1660" y="651"/>
                  </a:cubicBezTo>
                  <a:lnTo>
                    <a:pt x="1660" y="4788"/>
                  </a:lnTo>
                  <a:cubicBezTo>
                    <a:pt x="1645" y="4779"/>
                    <a:pt x="1631" y="4775"/>
                    <a:pt x="1617" y="4775"/>
                  </a:cubicBezTo>
                  <a:cubicBezTo>
                    <a:pt x="1571" y="4775"/>
                    <a:pt x="1534" y="4819"/>
                    <a:pt x="1534" y="4851"/>
                  </a:cubicBezTo>
                  <a:lnTo>
                    <a:pt x="1534" y="5439"/>
                  </a:lnTo>
                  <a:lnTo>
                    <a:pt x="1534" y="5544"/>
                  </a:lnTo>
                  <a:cubicBezTo>
                    <a:pt x="1534" y="5586"/>
                    <a:pt x="1576" y="5670"/>
                    <a:pt x="1660" y="5733"/>
                  </a:cubicBezTo>
                  <a:lnTo>
                    <a:pt x="1660" y="5965"/>
                  </a:lnTo>
                  <a:cubicBezTo>
                    <a:pt x="1660" y="6049"/>
                    <a:pt x="1744" y="6112"/>
                    <a:pt x="1912" y="6196"/>
                  </a:cubicBezTo>
                  <a:lnTo>
                    <a:pt x="1912" y="7036"/>
                  </a:lnTo>
                  <a:cubicBezTo>
                    <a:pt x="1849" y="7162"/>
                    <a:pt x="64" y="10165"/>
                    <a:pt x="22" y="12034"/>
                  </a:cubicBezTo>
                  <a:cubicBezTo>
                    <a:pt x="22" y="12412"/>
                    <a:pt x="1" y="13357"/>
                    <a:pt x="1" y="14617"/>
                  </a:cubicBezTo>
                  <a:lnTo>
                    <a:pt x="1" y="23333"/>
                  </a:lnTo>
                  <a:lnTo>
                    <a:pt x="1" y="23858"/>
                  </a:lnTo>
                  <a:cubicBezTo>
                    <a:pt x="1" y="26651"/>
                    <a:pt x="22" y="28940"/>
                    <a:pt x="22" y="29423"/>
                  </a:cubicBezTo>
                  <a:cubicBezTo>
                    <a:pt x="1" y="29465"/>
                    <a:pt x="1" y="29486"/>
                    <a:pt x="1" y="29528"/>
                  </a:cubicBezTo>
                  <a:cubicBezTo>
                    <a:pt x="1" y="30201"/>
                    <a:pt x="2479" y="30726"/>
                    <a:pt x="5482" y="30726"/>
                  </a:cubicBezTo>
                  <a:cubicBezTo>
                    <a:pt x="8528" y="30726"/>
                    <a:pt x="10985" y="30201"/>
                    <a:pt x="10985" y="29528"/>
                  </a:cubicBezTo>
                  <a:cubicBezTo>
                    <a:pt x="10985" y="29528"/>
                    <a:pt x="10985" y="26735"/>
                    <a:pt x="11006" y="23375"/>
                  </a:cubicBezTo>
                  <a:lnTo>
                    <a:pt x="11006" y="14659"/>
                  </a:lnTo>
                  <a:cubicBezTo>
                    <a:pt x="11006" y="13336"/>
                    <a:pt x="11006" y="12391"/>
                    <a:pt x="10985" y="11992"/>
                  </a:cubicBezTo>
                  <a:cubicBezTo>
                    <a:pt x="10964" y="10669"/>
                    <a:pt x="10040" y="8779"/>
                    <a:pt x="9494" y="7750"/>
                  </a:cubicBezTo>
                  <a:cubicBezTo>
                    <a:pt x="9242" y="7309"/>
                    <a:pt x="9074" y="7015"/>
                    <a:pt x="9074" y="7015"/>
                  </a:cubicBezTo>
                  <a:lnTo>
                    <a:pt x="9074" y="6175"/>
                  </a:lnTo>
                  <a:cubicBezTo>
                    <a:pt x="9221" y="6091"/>
                    <a:pt x="9326" y="6007"/>
                    <a:pt x="9326" y="5944"/>
                  </a:cubicBezTo>
                  <a:lnTo>
                    <a:pt x="9326" y="5733"/>
                  </a:lnTo>
                  <a:cubicBezTo>
                    <a:pt x="9431" y="5670"/>
                    <a:pt x="9452" y="5586"/>
                    <a:pt x="9452" y="5544"/>
                  </a:cubicBezTo>
                  <a:lnTo>
                    <a:pt x="9452" y="4851"/>
                  </a:lnTo>
                  <a:cubicBezTo>
                    <a:pt x="9452" y="4807"/>
                    <a:pt x="9420" y="4762"/>
                    <a:pt x="9380" y="4762"/>
                  </a:cubicBezTo>
                  <a:cubicBezTo>
                    <a:pt x="9363" y="4762"/>
                    <a:pt x="9344" y="4770"/>
                    <a:pt x="9326" y="4788"/>
                  </a:cubicBezTo>
                  <a:lnTo>
                    <a:pt x="9326" y="651"/>
                  </a:lnTo>
                  <a:cubicBezTo>
                    <a:pt x="9326" y="441"/>
                    <a:pt x="8675" y="231"/>
                    <a:pt x="7709" y="126"/>
                  </a:cubicBezTo>
                  <a:cubicBezTo>
                    <a:pt x="7436" y="105"/>
                    <a:pt x="7142" y="84"/>
                    <a:pt x="6827" y="63"/>
                  </a:cubicBezTo>
                  <a:cubicBezTo>
                    <a:pt x="6407" y="21"/>
                    <a:pt x="5965" y="0"/>
                    <a:pt x="5503" y="0"/>
                  </a:cubicBezTo>
                  <a:close/>
                </a:path>
              </a:pathLst>
            </a:custGeom>
            <a:solidFill>
              <a:schemeClr val="accent3"/>
            </a:solidFill>
            <a:ln w="114300" cap="flat" cmpd="sng">
              <a:solidFill>
                <a:schemeClr val="accent3"/>
              </a:solidFill>
              <a:prstDash val="solid"/>
              <a:round/>
              <a:headEnd type="none" w="sm" len="sm"/>
              <a:tailEnd type="none" w="sm" len="sm"/>
            </a:ln>
            <a:effectLst>
              <a:outerShdw dist="85725"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34"/>
            <p:cNvGrpSpPr/>
            <p:nvPr/>
          </p:nvGrpSpPr>
          <p:grpSpPr>
            <a:xfrm>
              <a:off x="6234025" y="1538150"/>
              <a:ext cx="276200" cy="768175"/>
              <a:chOff x="5976850" y="2062025"/>
              <a:chExt cx="276200" cy="768175"/>
            </a:xfrm>
          </p:grpSpPr>
          <p:sp>
            <p:nvSpPr>
              <p:cNvPr id="1482" name="Google Shape;1482;p34"/>
              <p:cNvSpPr/>
              <p:nvPr/>
            </p:nvSpPr>
            <p:spPr>
              <a:xfrm>
                <a:off x="5976850" y="2237400"/>
                <a:ext cx="276200" cy="592800"/>
              </a:xfrm>
              <a:custGeom>
                <a:avLst/>
                <a:gdLst/>
                <a:ahLst/>
                <a:cxnLst/>
                <a:rect l="l" t="t" r="r" b="b"/>
                <a:pathLst>
                  <a:path w="11048" h="23712" extrusionOk="0">
                    <a:moveTo>
                      <a:pt x="1953" y="0"/>
                    </a:moveTo>
                    <a:cubicBezTo>
                      <a:pt x="1869" y="126"/>
                      <a:pt x="84" y="3130"/>
                      <a:pt x="63" y="4999"/>
                    </a:cubicBezTo>
                    <a:cubicBezTo>
                      <a:pt x="0" y="6154"/>
                      <a:pt x="21" y="12181"/>
                      <a:pt x="21" y="16865"/>
                    </a:cubicBezTo>
                    <a:cubicBezTo>
                      <a:pt x="63" y="19637"/>
                      <a:pt x="63" y="21926"/>
                      <a:pt x="63" y="22430"/>
                    </a:cubicBezTo>
                    <a:cubicBezTo>
                      <a:pt x="21" y="22472"/>
                      <a:pt x="21" y="22493"/>
                      <a:pt x="21" y="22535"/>
                    </a:cubicBezTo>
                    <a:cubicBezTo>
                      <a:pt x="21" y="23186"/>
                      <a:pt x="2478" y="23711"/>
                      <a:pt x="5524" y="23711"/>
                    </a:cubicBezTo>
                    <a:cubicBezTo>
                      <a:pt x="8527" y="23711"/>
                      <a:pt x="11005" y="23186"/>
                      <a:pt x="11005" y="22535"/>
                    </a:cubicBezTo>
                    <a:cubicBezTo>
                      <a:pt x="11005" y="22535"/>
                      <a:pt x="11047" y="6952"/>
                      <a:pt x="11026" y="4999"/>
                    </a:cubicBezTo>
                    <a:cubicBezTo>
                      <a:pt x="11005" y="3655"/>
                      <a:pt x="10081" y="1765"/>
                      <a:pt x="9535" y="735"/>
                    </a:cubicBezTo>
                    <a:cubicBezTo>
                      <a:pt x="9262" y="294"/>
                      <a:pt x="9115" y="0"/>
                      <a:pt x="9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6024625" y="2213775"/>
                <a:ext cx="180125" cy="35725"/>
              </a:xfrm>
              <a:custGeom>
                <a:avLst/>
                <a:gdLst/>
                <a:ahLst/>
                <a:cxnLst/>
                <a:rect l="l" t="t" r="r" b="b"/>
                <a:pathLst>
                  <a:path w="7205" h="1429" extrusionOk="0">
                    <a:moveTo>
                      <a:pt x="0" y="0"/>
                    </a:moveTo>
                    <a:lnTo>
                      <a:pt x="0" y="1008"/>
                    </a:lnTo>
                    <a:cubicBezTo>
                      <a:pt x="0" y="1239"/>
                      <a:pt x="1639" y="1428"/>
                      <a:pt x="3613" y="1428"/>
                    </a:cubicBezTo>
                    <a:cubicBezTo>
                      <a:pt x="5608" y="1428"/>
                      <a:pt x="7204" y="1239"/>
                      <a:pt x="7204" y="1008"/>
                    </a:cubicBezTo>
                    <a:lnTo>
                      <a:pt x="7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5976850" y="2428525"/>
                <a:ext cx="275675" cy="217900"/>
              </a:xfrm>
              <a:custGeom>
                <a:avLst/>
                <a:gdLst/>
                <a:ahLst/>
                <a:cxnLst/>
                <a:rect l="l" t="t" r="r" b="b"/>
                <a:pathLst>
                  <a:path w="11027" h="8716" extrusionOk="0">
                    <a:moveTo>
                      <a:pt x="0" y="0"/>
                    </a:moveTo>
                    <a:lnTo>
                      <a:pt x="0" y="8716"/>
                    </a:lnTo>
                    <a:lnTo>
                      <a:pt x="11026" y="8716"/>
                    </a:lnTo>
                    <a:lnTo>
                      <a:pt x="1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6045625" y="2468425"/>
                <a:ext cx="138100" cy="137050"/>
              </a:xfrm>
              <a:custGeom>
                <a:avLst/>
                <a:gdLst/>
                <a:ahLst/>
                <a:cxnLst/>
                <a:rect l="l" t="t" r="r" b="b"/>
                <a:pathLst>
                  <a:path w="5524" h="5482" extrusionOk="0">
                    <a:moveTo>
                      <a:pt x="2080" y="0"/>
                    </a:moveTo>
                    <a:lnTo>
                      <a:pt x="2080" y="2058"/>
                    </a:lnTo>
                    <a:lnTo>
                      <a:pt x="1" y="2058"/>
                    </a:lnTo>
                    <a:lnTo>
                      <a:pt x="1" y="3444"/>
                    </a:lnTo>
                    <a:lnTo>
                      <a:pt x="2080" y="3444"/>
                    </a:lnTo>
                    <a:lnTo>
                      <a:pt x="2080" y="5482"/>
                    </a:lnTo>
                    <a:lnTo>
                      <a:pt x="3445" y="5482"/>
                    </a:lnTo>
                    <a:lnTo>
                      <a:pt x="3445" y="3444"/>
                    </a:lnTo>
                    <a:lnTo>
                      <a:pt x="5524" y="3444"/>
                    </a:lnTo>
                    <a:lnTo>
                      <a:pt x="5524" y="2058"/>
                    </a:lnTo>
                    <a:lnTo>
                      <a:pt x="3445" y="2058"/>
                    </a:lnTo>
                    <a:lnTo>
                      <a:pt x="34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6018850" y="2062025"/>
                <a:ext cx="191675" cy="165425"/>
              </a:xfrm>
              <a:custGeom>
                <a:avLst/>
                <a:gdLst/>
                <a:ahLst/>
                <a:cxnLst/>
                <a:rect l="l" t="t" r="r" b="b"/>
                <a:pathLst>
                  <a:path w="7667" h="6617" extrusionOk="0">
                    <a:moveTo>
                      <a:pt x="3844" y="1"/>
                    </a:moveTo>
                    <a:cubicBezTo>
                      <a:pt x="1744" y="1"/>
                      <a:pt x="0" y="295"/>
                      <a:pt x="0" y="673"/>
                    </a:cubicBezTo>
                    <a:lnTo>
                      <a:pt x="0" y="5965"/>
                    </a:lnTo>
                    <a:cubicBezTo>
                      <a:pt x="0" y="6322"/>
                      <a:pt x="1702" y="6616"/>
                      <a:pt x="3844" y="6616"/>
                    </a:cubicBezTo>
                    <a:cubicBezTo>
                      <a:pt x="5965" y="6616"/>
                      <a:pt x="7666" y="6322"/>
                      <a:pt x="7666" y="5965"/>
                    </a:cubicBezTo>
                    <a:lnTo>
                      <a:pt x="7666" y="673"/>
                    </a:lnTo>
                    <a:cubicBezTo>
                      <a:pt x="7666" y="463"/>
                      <a:pt x="7036" y="253"/>
                      <a:pt x="6049" y="148"/>
                    </a:cubicBezTo>
                    <a:cubicBezTo>
                      <a:pt x="5776" y="106"/>
                      <a:pt x="5482" y="85"/>
                      <a:pt x="5167" y="64"/>
                    </a:cubicBezTo>
                    <a:cubicBezTo>
                      <a:pt x="4747" y="22"/>
                      <a:pt x="4306" y="1"/>
                      <a:pt x="3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6016225" y="2181625"/>
                <a:ext cx="198500" cy="36900"/>
              </a:xfrm>
              <a:custGeom>
                <a:avLst/>
                <a:gdLst/>
                <a:ahLst/>
                <a:cxnLst/>
                <a:rect l="l" t="t" r="r" b="b"/>
                <a:pathLst>
                  <a:path w="7940" h="1476" extrusionOk="0">
                    <a:moveTo>
                      <a:pt x="83" y="1"/>
                    </a:moveTo>
                    <a:cubicBezTo>
                      <a:pt x="44" y="1"/>
                      <a:pt x="0" y="50"/>
                      <a:pt x="0" y="110"/>
                    </a:cubicBezTo>
                    <a:lnTo>
                      <a:pt x="0" y="782"/>
                    </a:lnTo>
                    <a:cubicBezTo>
                      <a:pt x="0" y="845"/>
                      <a:pt x="21" y="908"/>
                      <a:pt x="126" y="971"/>
                    </a:cubicBezTo>
                    <a:cubicBezTo>
                      <a:pt x="588" y="1265"/>
                      <a:pt x="2164" y="1475"/>
                      <a:pt x="3970" y="1475"/>
                    </a:cubicBezTo>
                    <a:cubicBezTo>
                      <a:pt x="5776" y="1475"/>
                      <a:pt x="7330" y="1265"/>
                      <a:pt x="7792" y="971"/>
                    </a:cubicBezTo>
                    <a:cubicBezTo>
                      <a:pt x="7876" y="908"/>
                      <a:pt x="7939" y="845"/>
                      <a:pt x="7939" y="782"/>
                    </a:cubicBezTo>
                    <a:lnTo>
                      <a:pt x="7939" y="110"/>
                    </a:lnTo>
                    <a:cubicBezTo>
                      <a:pt x="7939" y="50"/>
                      <a:pt x="7896" y="1"/>
                      <a:pt x="7848" y="1"/>
                    </a:cubicBezTo>
                    <a:cubicBezTo>
                      <a:pt x="7829" y="1"/>
                      <a:pt x="7810" y="8"/>
                      <a:pt x="7792" y="26"/>
                    </a:cubicBezTo>
                    <a:cubicBezTo>
                      <a:pt x="7330" y="320"/>
                      <a:pt x="5797" y="530"/>
                      <a:pt x="3970" y="530"/>
                    </a:cubicBezTo>
                    <a:cubicBezTo>
                      <a:pt x="3067" y="530"/>
                      <a:pt x="2269" y="467"/>
                      <a:pt x="1597" y="383"/>
                    </a:cubicBezTo>
                    <a:cubicBezTo>
                      <a:pt x="903" y="320"/>
                      <a:pt x="378" y="173"/>
                      <a:pt x="126" y="26"/>
                    </a:cubicBezTo>
                    <a:cubicBezTo>
                      <a:pt x="115" y="8"/>
                      <a:pt x="99"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8" name="Google Shape;1488;p34"/>
          <p:cNvGrpSpPr/>
          <p:nvPr/>
        </p:nvGrpSpPr>
        <p:grpSpPr>
          <a:xfrm rot="-1875866" flipH="1">
            <a:off x="2510713" y="575851"/>
            <a:ext cx="356347" cy="772875"/>
            <a:chOff x="7139725" y="911275"/>
            <a:chExt cx="356339" cy="772858"/>
          </a:xfrm>
        </p:grpSpPr>
        <p:sp>
          <p:nvSpPr>
            <p:cNvPr id="1489" name="Google Shape;1489;p34"/>
            <p:cNvSpPr/>
            <p:nvPr/>
          </p:nvSpPr>
          <p:spPr>
            <a:xfrm>
              <a:off x="7139738" y="911615"/>
              <a:ext cx="355941" cy="771080"/>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28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7139725" y="1279817"/>
              <a:ext cx="311021" cy="404315"/>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7186251" y="911275"/>
              <a:ext cx="309813" cy="404074"/>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92" name="Google Shape;1492;p34"/>
          <p:cNvCxnSpPr/>
          <p:nvPr/>
        </p:nvCxnSpPr>
        <p:spPr>
          <a:xfrm>
            <a:off x="4764050" y="2194875"/>
            <a:ext cx="1872600" cy="0"/>
          </a:xfrm>
          <a:prstGeom prst="straightConnector1">
            <a:avLst/>
          </a:prstGeom>
          <a:noFill/>
          <a:ln w="76200" cap="flat" cmpd="sng">
            <a:solidFill>
              <a:schemeClr val="accent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5"/>
          <p:cNvSpPr txBox="1">
            <a:spLocks noGrp="1"/>
          </p:cNvSpPr>
          <p:nvPr>
            <p:ph type="title"/>
          </p:nvPr>
        </p:nvSpPr>
        <p:spPr>
          <a:xfrm>
            <a:off x="519849" y="2180550"/>
            <a:ext cx="3861000" cy="7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1498" name="Google Shape;1498;p35"/>
          <p:cNvGrpSpPr/>
          <p:nvPr/>
        </p:nvGrpSpPr>
        <p:grpSpPr>
          <a:xfrm rot="-8100000">
            <a:off x="5535910" y="1447387"/>
            <a:ext cx="2808917" cy="1112384"/>
            <a:chOff x="1033313" y="2373800"/>
            <a:chExt cx="999700" cy="395900"/>
          </a:xfrm>
        </p:grpSpPr>
        <p:sp>
          <p:nvSpPr>
            <p:cNvPr id="1499" name="Google Shape;1499;p35"/>
            <p:cNvSpPr/>
            <p:nvPr/>
          </p:nvSpPr>
          <p:spPr>
            <a:xfrm>
              <a:off x="1033575" y="2373800"/>
              <a:ext cx="999175" cy="395900"/>
            </a:xfrm>
            <a:custGeom>
              <a:avLst/>
              <a:gdLst/>
              <a:ahLst/>
              <a:cxnLst/>
              <a:rect l="l" t="t" r="r" b="b"/>
              <a:pathLst>
                <a:path w="39967" h="15836" extrusionOk="0">
                  <a:moveTo>
                    <a:pt x="0" y="0"/>
                  </a:moveTo>
                  <a:lnTo>
                    <a:pt x="0" y="14617"/>
                  </a:lnTo>
                  <a:lnTo>
                    <a:pt x="0" y="14912"/>
                  </a:lnTo>
                  <a:lnTo>
                    <a:pt x="0" y="15836"/>
                  </a:lnTo>
                  <a:lnTo>
                    <a:pt x="23438" y="15836"/>
                  </a:lnTo>
                  <a:lnTo>
                    <a:pt x="23438" y="14744"/>
                  </a:lnTo>
                  <a:lnTo>
                    <a:pt x="37026" y="14744"/>
                  </a:lnTo>
                  <a:cubicBezTo>
                    <a:pt x="38644" y="14744"/>
                    <a:pt x="39967" y="13441"/>
                    <a:pt x="39967" y="11803"/>
                  </a:cubicBezTo>
                  <a:lnTo>
                    <a:pt x="39967" y="7897"/>
                  </a:lnTo>
                  <a:lnTo>
                    <a:pt x="39967" y="3991"/>
                  </a:lnTo>
                  <a:cubicBezTo>
                    <a:pt x="39967" y="3886"/>
                    <a:pt x="39967" y="3781"/>
                    <a:pt x="39925" y="3676"/>
                  </a:cubicBezTo>
                  <a:cubicBezTo>
                    <a:pt x="39967" y="3676"/>
                    <a:pt x="39967" y="3655"/>
                    <a:pt x="39925" y="3613"/>
                  </a:cubicBezTo>
                  <a:cubicBezTo>
                    <a:pt x="39925" y="3550"/>
                    <a:pt x="39904" y="3487"/>
                    <a:pt x="39904" y="3403"/>
                  </a:cubicBezTo>
                  <a:cubicBezTo>
                    <a:pt x="39904" y="3361"/>
                    <a:pt x="39883" y="3340"/>
                    <a:pt x="39883" y="3277"/>
                  </a:cubicBezTo>
                  <a:cubicBezTo>
                    <a:pt x="39862" y="3235"/>
                    <a:pt x="39862" y="3172"/>
                    <a:pt x="39820" y="3088"/>
                  </a:cubicBezTo>
                  <a:cubicBezTo>
                    <a:pt x="39799" y="3046"/>
                    <a:pt x="39799" y="3025"/>
                    <a:pt x="39778" y="2962"/>
                  </a:cubicBezTo>
                  <a:cubicBezTo>
                    <a:pt x="39757" y="2920"/>
                    <a:pt x="39715" y="2857"/>
                    <a:pt x="39715" y="2815"/>
                  </a:cubicBezTo>
                  <a:cubicBezTo>
                    <a:pt x="39694" y="2752"/>
                    <a:pt x="39694" y="2730"/>
                    <a:pt x="39673" y="2709"/>
                  </a:cubicBezTo>
                  <a:lnTo>
                    <a:pt x="39589" y="2541"/>
                  </a:lnTo>
                  <a:cubicBezTo>
                    <a:pt x="39568" y="2520"/>
                    <a:pt x="39547" y="2457"/>
                    <a:pt x="39505" y="2436"/>
                  </a:cubicBezTo>
                  <a:cubicBezTo>
                    <a:pt x="39484" y="2394"/>
                    <a:pt x="39463" y="2331"/>
                    <a:pt x="39400" y="2310"/>
                  </a:cubicBezTo>
                  <a:cubicBezTo>
                    <a:pt x="39379" y="2289"/>
                    <a:pt x="39358" y="2226"/>
                    <a:pt x="39337" y="2205"/>
                  </a:cubicBezTo>
                  <a:cubicBezTo>
                    <a:pt x="39295" y="2142"/>
                    <a:pt x="39253" y="2121"/>
                    <a:pt x="39232" y="2079"/>
                  </a:cubicBezTo>
                  <a:lnTo>
                    <a:pt x="39148" y="1995"/>
                  </a:lnTo>
                  <a:lnTo>
                    <a:pt x="39022" y="1869"/>
                  </a:lnTo>
                  <a:lnTo>
                    <a:pt x="38959" y="1806"/>
                  </a:lnTo>
                  <a:lnTo>
                    <a:pt x="38938" y="1785"/>
                  </a:lnTo>
                  <a:lnTo>
                    <a:pt x="38854" y="1701"/>
                  </a:lnTo>
                  <a:cubicBezTo>
                    <a:pt x="38812" y="1680"/>
                    <a:pt x="38770" y="1617"/>
                    <a:pt x="38728" y="1596"/>
                  </a:cubicBezTo>
                  <a:cubicBezTo>
                    <a:pt x="38707" y="1575"/>
                    <a:pt x="38665" y="1575"/>
                    <a:pt x="38644" y="1554"/>
                  </a:cubicBezTo>
                  <a:cubicBezTo>
                    <a:pt x="38602" y="1512"/>
                    <a:pt x="38539" y="1491"/>
                    <a:pt x="38497" y="1449"/>
                  </a:cubicBezTo>
                  <a:cubicBezTo>
                    <a:pt x="38455" y="1407"/>
                    <a:pt x="38434" y="1407"/>
                    <a:pt x="38413" y="1386"/>
                  </a:cubicBezTo>
                  <a:lnTo>
                    <a:pt x="38245" y="1302"/>
                  </a:lnTo>
                  <a:cubicBezTo>
                    <a:pt x="38224" y="1302"/>
                    <a:pt x="38203" y="1281"/>
                    <a:pt x="38161" y="1281"/>
                  </a:cubicBezTo>
                  <a:cubicBezTo>
                    <a:pt x="38119" y="1260"/>
                    <a:pt x="38056" y="1239"/>
                    <a:pt x="37993" y="1239"/>
                  </a:cubicBezTo>
                  <a:cubicBezTo>
                    <a:pt x="37972" y="1239"/>
                    <a:pt x="37930" y="1197"/>
                    <a:pt x="37909" y="1197"/>
                  </a:cubicBezTo>
                  <a:cubicBezTo>
                    <a:pt x="37867" y="1176"/>
                    <a:pt x="37782" y="1176"/>
                    <a:pt x="37719" y="1155"/>
                  </a:cubicBezTo>
                  <a:cubicBezTo>
                    <a:pt x="37698" y="1155"/>
                    <a:pt x="37677" y="1134"/>
                    <a:pt x="37614" y="1134"/>
                  </a:cubicBezTo>
                  <a:cubicBezTo>
                    <a:pt x="37572" y="1134"/>
                    <a:pt x="37488" y="1092"/>
                    <a:pt x="37446" y="1092"/>
                  </a:cubicBezTo>
                  <a:lnTo>
                    <a:pt x="37362" y="1092"/>
                  </a:lnTo>
                  <a:cubicBezTo>
                    <a:pt x="37257" y="1092"/>
                    <a:pt x="37173" y="1071"/>
                    <a:pt x="37068" y="1071"/>
                  </a:cubicBezTo>
                  <a:lnTo>
                    <a:pt x="23522" y="1071"/>
                  </a:lnTo>
                  <a:lnTo>
                    <a:pt x="23522" y="0"/>
                  </a:lnTo>
                  <a:close/>
                </a:path>
              </a:pathLst>
            </a:custGeom>
            <a:solidFill>
              <a:schemeClr val="accent3"/>
            </a:solidFill>
            <a:ln w="114300" cap="flat" cmpd="sng">
              <a:solidFill>
                <a:schemeClr val="accent3"/>
              </a:solidFill>
              <a:prstDash val="solid"/>
              <a:round/>
              <a:headEnd type="none" w="sm" len="sm"/>
              <a:tailEnd type="none" w="sm" len="sm"/>
            </a:ln>
            <a:effectLst>
              <a:outerShdw dist="85725"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0" name="Google Shape;1500;p35"/>
            <p:cNvGrpSpPr/>
            <p:nvPr/>
          </p:nvGrpSpPr>
          <p:grpSpPr>
            <a:xfrm>
              <a:off x="1033313" y="2373800"/>
              <a:ext cx="999700" cy="395900"/>
              <a:chOff x="4294075" y="3041775"/>
              <a:chExt cx="999700" cy="395900"/>
            </a:xfrm>
          </p:grpSpPr>
          <p:sp>
            <p:nvSpPr>
              <p:cNvPr id="1501" name="Google Shape;1501;p35"/>
              <p:cNvSpPr/>
              <p:nvPr/>
            </p:nvSpPr>
            <p:spPr>
              <a:xfrm>
                <a:off x="4707300" y="3068525"/>
                <a:ext cx="586475" cy="341850"/>
              </a:xfrm>
              <a:custGeom>
                <a:avLst/>
                <a:gdLst/>
                <a:ahLst/>
                <a:cxnLst/>
                <a:rect l="l" t="t" r="r" b="b"/>
                <a:pathLst>
                  <a:path w="23459" h="13674" extrusionOk="0">
                    <a:moveTo>
                      <a:pt x="20536" y="1"/>
                    </a:moveTo>
                    <a:cubicBezTo>
                      <a:pt x="20523" y="1"/>
                      <a:pt x="20510" y="1"/>
                      <a:pt x="20498" y="1"/>
                    </a:cubicBezTo>
                    <a:lnTo>
                      <a:pt x="2961" y="1"/>
                    </a:lnTo>
                    <a:cubicBezTo>
                      <a:pt x="1323" y="1"/>
                      <a:pt x="0" y="1303"/>
                      <a:pt x="0" y="2941"/>
                    </a:cubicBezTo>
                    <a:lnTo>
                      <a:pt x="0" y="10733"/>
                    </a:lnTo>
                    <a:cubicBezTo>
                      <a:pt x="0" y="11972"/>
                      <a:pt x="777" y="13022"/>
                      <a:pt x="1848" y="13463"/>
                    </a:cubicBezTo>
                    <a:cubicBezTo>
                      <a:pt x="2184" y="13589"/>
                      <a:pt x="2562" y="13673"/>
                      <a:pt x="2961" y="13673"/>
                    </a:cubicBezTo>
                    <a:lnTo>
                      <a:pt x="20519" y="13673"/>
                    </a:lnTo>
                    <a:cubicBezTo>
                      <a:pt x="22136" y="13673"/>
                      <a:pt x="23459" y="12350"/>
                      <a:pt x="23459" y="10733"/>
                    </a:cubicBezTo>
                    <a:lnTo>
                      <a:pt x="23459" y="2941"/>
                    </a:lnTo>
                    <a:cubicBezTo>
                      <a:pt x="23459" y="1316"/>
                      <a:pt x="22136" y="1"/>
                      <a:pt x="20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707300" y="3239700"/>
                <a:ext cx="586475" cy="171200"/>
              </a:xfrm>
              <a:custGeom>
                <a:avLst/>
                <a:gdLst/>
                <a:ahLst/>
                <a:cxnLst/>
                <a:rect l="l" t="t" r="r" b="b"/>
                <a:pathLst>
                  <a:path w="23459" h="6848" extrusionOk="0">
                    <a:moveTo>
                      <a:pt x="0" y="1"/>
                    </a:moveTo>
                    <a:lnTo>
                      <a:pt x="0" y="3907"/>
                    </a:lnTo>
                    <a:cubicBezTo>
                      <a:pt x="0" y="5146"/>
                      <a:pt x="777" y="6196"/>
                      <a:pt x="1848" y="6637"/>
                    </a:cubicBezTo>
                    <a:cubicBezTo>
                      <a:pt x="2184" y="6763"/>
                      <a:pt x="2562" y="6847"/>
                      <a:pt x="2961" y="6847"/>
                    </a:cubicBezTo>
                    <a:lnTo>
                      <a:pt x="20519" y="6847"/>
                    </a:lnTo>
                    <a:cubicBezTo>
                      <a:pt x="22136" y="6847"/>
                      <a:pt x="23459" y="5545"/>
                      <a:pt x="23459" y="3907"/>
                    </a:cubicBezTo>
                    <a:lnTo>
                      <a:pt x="23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755600" y="3122625"/>
                <a:ext cx="89800" cy="79825"/>
              </a:xfrm>
              <a:custGeom>
                <a:avLst/>
                <a:gdLst/>
                <a:ahLst/>
                <a:cxnLst/>
                <a:rect l="l" t="t" r="r" b="b"/>
                <a:pathLst>
                  <a:path w="3592" h="3193" extrusionOk="0">
                    <a:moveTo>
                      <a:pt x="1155" y="0"/>
                    </a:moveTo>
                    <a:cubicBezTo>
                      <a:pt x="966" y="0"/>
                      <a:pt x="819" y="84"/>
                      <a:pt x="735" y="252"/>
                    </a:cubicBezTo>
                    <a:lnTo>
                      <a:pt x="84" y="1366"/>
                    </a:lnTo>
                    <a:cubicBezTo>
                      <a:pt x="0" y="1513"/>
                      <a:pt x="0" y="1681"/>
                      <a:pt x="84" y="1849"/>
                    </a:cubicBezTo>
                    <a:lnTo>
                      <a:pt x="672" y="2899"/>
                    </a:lnTo>
                    <a:lnTo>
                      <a:pt x="714" y="2941"/>
                    </a:lnTo>
                    <a:cubicBezTo>
                      <a:pt x="819" y="3088"/>
                      <a:pt x="966" y="3193"/>
                      <a:pt x="1134" y="3193"/>
                    </a:cubicBezTo>
                    <a:lnTo>
                      <a:pt x="2436" y="3193"/>
                    </a:lnTo>
                    <a:cubicBezTo>
                      <a:pt x="2625" y="3193"/>
                      <a:pt x="2772" y="3109"/>
                      <a:pt x="2856" y="2941"/>
                    </a:cubicBezTo>
                    <a:lnTo>
                      <a:pt x="3507" y="1828"/>
                    </a:lnTo>
                    <a:cubicBezTo>
                      <a:pt x="3591" y="1681"/>
                      <a:pt x="3591" y="1492"/>
                      <a:pt x="3549" y="1345"/>
                    </a:cubicBezTo>
                    <a:lnTo>
                      <a:pt x="2982" y="420"/>
                    </a:lnTo>
                    <a:lnTo>
                      <a:pt x="2877" y="252"/>
                    </a:lnTo>
                    <a:cubicBezTo>
                      <a:pt x="2772" y="84"/>
                      <a:pt x="2625" y="0"/>
                      <a:pt x="2457" y="0"/>
                    </a:cubicBezTo>
                    <a:close/>
                  </a:path>
                </a:pathLst>
              </a:custGeom>
              <a:solidFill>
                <a:srgbClr val="FFB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796550" y="3122100"/>
                <a:ext cx="7900" cy="80350"/>
              </a:xfrm>
              <a:custGeom>
                <a:avLst/>
                <a:gdLst/>
                <a:ahLst/>
                <a:cxnLst/>
                <a:rect l="l" t="t" r="r" b="b"/>
                <a:pathLst>
                  <a:path w="316" h="3214" extrusionOk="0">
                    <a:moveTo>
                      <a:pt x="0" y="0"/>
                    </a:moveTo>
                    <a:lnTo>
                      <a:pt x="0" y="3214"/>
                    </a:lnTo>
                    <a:lnTo>
                      <a:pt x="315" y="3214"/>
                    </a:lnTo>
                    <a:lnTo>
                      <a:pt x="3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762950" y="3128525"/>
                <a:ext cx="24175" cy="67100"/>
              </a:xfrm>
              <a:custGeom>
                <a:avLst/>
                <a:gdLst/>
                <a:ahLst/>
                <a:cxnLst/>
                <a:rect l="l" t="t" r="r" b="b"/>
                <a:pathLst>
                  <a:path w="967" h="2684" extrusionOk="0">
                    <a:moveTo>
                      <a:pt x="764" y="1"/>
                    </a:moveTo>
                    <a:cubicBezTo>
                      <a:pt x="718" y="1"/>
                      <a:pt x="677" y="29"/>
                      <a:pt x="651" y="79"/>
                    </a:cubicBezTo>
                    <a:lnTo>
                      <a:pt x="42" y="1214"/>
                    </a:lnTo>
                    <a:cubicBezTo>
                      <a:pt x="0" y="1319"/>
                      <a:pt x="0" y="1424"/>
                      <a:pt x="42" y="1529"/>
                    </a:cubicBezTo>
                    <a:lnTo>
                      <a:pt x="651" y="2600"/>
                    </a:lnTo>
                    <a:cubicBezTo>
                      <a:pt x="672" y="2663"/>
                      <a:pt x="735" y="2684"/>
                      <a:pt x="777" y="2684"/>
                    </a:cubicBezTo>
                    <a:cubicBezTo>
                      <a:pt x="798" y="2684"/>
                      <a:pt x="840" y="2684"/>
                      <a:pt x="861" y="2663"/>
                    </a:cubicBezTo>
                    <a:cubicBezTo>
                      <a:pt x="945" y="2642"/>
                      <a:pt x="966" y="2537"/>
                      <a:pt x="903" y="2453"/>
                    </a:cubicBezTo>
                    <a:lnTo>
                      <a:pt x="357" y="1445"/>
                    </a:lnTo>
                    <a:cubicBezTo>
                      <a:pt x="336" y="1403"/>
                      <a:pt x="336" y="1340"/>
                      <a:pt x="357" y="1298"/>
                    </a:cubicBezTo>
                    <a:lnTo>
                      <a:pt x="903" y="247"/>
                    </a:lnTo>
                    <a:cubicBezTo>
                      <a:pt x="966" y="163"/>
                      <a:pt x="924" y="79"/>
                      <a:pt x="861" y="37"/>
                    </a:cubicBezTo>
                    <a:cubicBezTo>
                      <a:pt x="828" y="13"/>
                      <a:pt x="795" y="1"/>
                      <a:pt x="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772400" y="3133125"/>
                <a:ext cx="73000" cy="69325"/>
              </a:xfrm>
              <a:custGeom>
                <a:avLst/>
                <a:gdLst/>
                <a:ahLst/>
                <a:cxnLst/>
                <a:rect l="l" t="t" r="r" b="b"/>
                <a:pathLst>
                  <a:path w="2920" h="2773" extrusionOk="0">
                    <a:moveTo>
                      <a:pt x="2289" y="0"/>
                    </a:moveTo>
                    <a:cubicBezTo>
                      <a:pt x="2037" y="399"/>
                      <a:pt x="1680" y="882"/>
                      <a:pt x="1260" y="1324"/>
                    </a:cubicBezTo>
                    <a:cubicBezTo>
                      <a:pt x="1155" y="1429"/>
                      <a:pt x="1050" y="1555"/>
                      <a:pt x="945" y="1660"/>
                    </a:cubicBezTo>
                    <a:cubicBezTo>
                      <a:pt x="798" y="1828"/>
                      <a:pt x="630" y="1975"/>
                      <a:pt x="462" y="2143"/>
                    </a:cubicBezTo>
                    <a:cubicBezTo>
                      <a:pt x="378" y="2206"/>
                      <a:pt x="273" y="2269"/>
                      <a:pt x="189" y="2353"/>
                    </a:cubicBezTo>
                    <a:cubicBezTo>
                      <a:pt x="147" y="2395"/>
                      <a:pt x="63" y="2416"/>
                      <a:pt x="0" y="2479"/>
                    </a:cubicBezTo>
                    <a:lnTo>
                      <a:pt x="42" y="2521"/>
                    </a:lnTo>
                    <a:cubicBezTo>
                      <a:pt x="147" y="2668"/>
                      <a:pt x="294" y="2773"/>
                      <a:pt x="462" y="2773"/>
                    </a:cubicBezTo>
                    <a:lnTo>
                      <a:pt x="1764" y="2773"/>
                    </a:lnTo>
                    <a:cubicBezTo>
                      <a:pt x="1953" y="2773"/>
                      <a:pt x="2100" y="2689"/>
                      <a:pt x="2184" y="2521"/>
                    </a:cubicBezTo>
                    <a:lnTo>
                      <a:pt x="2835" y="1408"/>
                    </a:lnTo>
                    <a:cubicBezTo>
                      <a:pt x="2919" y="1261"/>
                      <a:pt x="2919" y="1072"/>
                      <a:pt x="2835" y="925"/>
                    </a:cubicBezTo>
                    <a:lnTo>
                      <a:pt x="2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888950" y="3122625"/>
                <a:ext cx="89800" cy="79825"/>
              </a:xfrm>
              <a:custGeom>
                <a:avLst/>
                <a:gdLst/>
                <a:ahLst/>
                <a:cxnLst/>
                <a:rect l="l" t="t" r="r" b="b"/>
                <a:pathLst>
                  <a:path w="3592" h="3193" extrusionOk="0">
                    <a:moveTo>
                      <a:pt x="1156" y="0"/>
                    </a:moveTo>
                    <a:cubicBezTo>
                      <a:pt x="967" y="0"/>
                      <a:pt x="799" y="84"/>
                      <a:pt x="736" y="252"/>
                    </a:cubicBezTo>
                    <a:lnTo>
                      <a:pt x="64" y="1366"/>
                    </a:lnTo>
                    <a:cubicBezTo>
                      <a:pt x="1" y="1513"/>
                      <a:pt x="1" y="1681"/>
                      <a:pt x="64" y="1849"/>
                    </a:cubicBezTo>
                    <a:lnTo>
                      <a:pt x="673" y="2899"/>
                    </a:lnTo>
                    <a:lnTo>
                      <a:pt x="694" y="2941"/>
                    </a:lnTo>
                    <a:cubicBezTo>
                      <a:pt x="799" y="3088"/>
                      <a:pt x="967" y="3193"/>
                      <a:pt x="1114" y="3193"/>
                    </a:cubicBezTo>
                    <a:lnTo>
                      <a:pt x="2437" y="3193"/>
                    </a:lnTo>
                    <a:cubicBezTo>
                      <a:pt x="2626" y="3193"/>
                      <a:pt x="2773" y="3109"/>
                      <a:pt x="2857" y="2941"/>
                    </a:cubicBezTo>
                    <a:lnTo>
                      <a:pt x="3508" y="1828"/>
                    </a:lnTo>
                    <a:cubicBezTo>
                      <a:pt x="3592" y="1681"/>
                      <a:pt x="3592" y="1492"/>
                      <a:pt x="3529" y="1345"/>
                    </a:cubicBezTo>
                    <a:lnTo>
                      <a:pt x="2983" y="420"/>
                    </a:lnTo>
                    <a:lnTo>
                      <a:pt x="2878" y="252"/>
                    </a:lnTo>
                    <a:cubicBezTo>
                      <a:pt x="2773" y="84"/>
                      <a:pt x="2626" y="0"/>
                      <a:pt x="2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929900" y="3122100"/>
                <a:ext cx="7900" cy="80350"/>
              </a:xfrm>
              <a:custGeom>
                <a:avLst/>
                <a:gdLst/>
                <a:ahLst/>
                <a:cxnLst/>
                <a:rect l="l" t="t" r="r" b="b"/>
                <a:pathLst>
                  <a:path w="316" h="3214" extrusionOk="0">
                    <a:moveTo>
                      <a:pt x="1" y="0"/>
                    </a:moveTo>
                    <a:lnTo>
                      <a:pt x="1" y="3214"/>
                    </a:lnTo>
                    <a:lnTo>
                      <a:pt x="316" y="3214"/>
                    </a:lnTo>
                    <a:lnTo>
                      <a:pt x="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895250" y="3128525"/>
                <a:ext cx="24175" cy="67100"/>
              </a:xfrm>
              <a:custGeom>
                <a:avLst/>
                <a:gdLst/>
                <a:ahLst/>
                <a:cxnLst/>
                <a:rect l="l" t="t" r="r" b="b"/>
                <a:pathLst>
                  <a:path w="967" h="2684" extrusionOk="0">
                    <a:moveTo>
                      <a:pt x="780" y="1"/>
                    </a:moveTo>
                    <a:cubicBezTo>
                      <a:pt x="736" y="1"/>
                      <a:pt x="690" y="29"/>
                      <a:pt x="652" y="79"/>
                    </a:cubicBezTo>
                    <a:lnTo>
                      <a:pt x="64" y="1214"/>
                    </a:lnTo>
                    <a:cubicBezTo>
                      <a:pt x="1" y="1319"/>
                      <a:pt x="1" y="1424"/>
                      <a:pt x="64" y="1529"/>
                    </a:cubicBezTo>
                    <a:lnTo>
                      <a:pt x="652" y="2600"/>
                    </a:lnTo>
                    <a:cubicBezTo>
                      <a:pt x="694" y="2663"/>
                      <a:pt x="736" y="2684"/>
                      <a:pt x="799" y="2684"/>
                    </a:cubicBezTo>
                    <a:cubicBezTo>
                      <a:pt x="820" y="2684"/>
                      <a:pt x="841" y="2684"/>
                      <a:pt x="862" y="2663"/>
                    </a:cubicBezTo>
                    <a:cubicBezTo>
                      <a:pt x="946" y="2642"/>
                      <a:pt x="967" y="2537"/>
                      <a:pt x="925" y="2453"/>
                    </a:cubicBezTo>
                    <a:lnTo>
                      <a:pt x="379" y="1445"/>
                    </a:lnTo>
                    <a:cubicBezTo>
                      <a:pt x="337" y="1403"/>
                      <a:pt x="337" y="1340"/>
                      <a:pt x="379" y="1298"/>
                    </a:cubicBezTo>
                    <a:lnTo>
                      <a:pt x="925" y="247"/>
                    </a:lnTo>
                    <a:cubicBezTo>
                      <a:pt x="967" y="163"/>
                      <a:pt x="946" y="79"/>
                      <a:pt x="862" y="37"/>
                    </a:cubicBezTo>
                    <a:cubicBezTo>
                      <a:pt x="837" y="13"/>
                      <a:pt x="809" y="1"/>
                      <a:pt x="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5021800" y="3122625"/>
                <a:ext cx="90325" cy="79825"/>
              </a:xfrm>
              <a:custGeom>
                <a:avLst/>
                <a:gdLst/>
                <a:ahLst/>
                <a:cxnLst/>
                <a:rect l="l" t="t" r="r" b="b"/>
                <a:pathLst>
                  <a:path w="3613" h="3193" extrusionOk="0">
                    <a:moveTo>
                      <a:pt x="1155" y="0"/>
                    </a:moveTo>
                    <a:cubicBezTo>
                      <a:pt x="966" y="0"/>
                      <a:pt x="819" y="84"/>
                      <a:pt x="735" y="252"/>
                    </a:cubicBezTo>
                    <a:lnTo>
                      <a:pt x="84" y="1366"/>
                    </a:lnTo>
                    <a:cubicBezTo>
                      <a:pt x="0" y="1513"/>
                      <a:pt x="0" y="1681"/>
                      <a:pt x="84" y="1849"/>
                    </a:cubicBezTo>
                    <a:lnTo>
                      <a:pt x="693" y="2899"/>
                    </a:lnTo>
                    <a:lnTo>
                      <a:pt x="714" y="2941"/>
                    </a:lnTo>
                    <a:cubicBezTo>
                      <a:pt x="819" y="3088"/>
                      <a:pt x="966" y="3193"/>
                      <a:pt x="1134" y="3193"/>
                    </a:cubicBezTo>
                    <a:lnTo>
                      <a:pt x="2457" y="3193"/>
                    </a:lnTo>
                    <a:cubicBezTo>
                      <a:pt x="2625" y="3193"/>
                      <a:pt x="2793" y="3109"/>
                      <a:pt x="2877" y="2941"/>
                    </a:cubicBezTo>
                    <a:lnTo>
                      <a:pt x="3528" y="1828"/>
                    </a:lnTo>
                    <a:cubicBezTo>
                      <a:pt x="3612" y="1681"/>
                      <a:pt x="3612" y="1492"/>
                      <a:pt x="3549" y="1345"/>
                    </a:cubicBezTo>
                    <a:lnTo>
                      <a:pt x="3003" y="420"/>
                    </a:lnTo>
                    <a:lnTo>
                      <a:pt x="2898" y="252"/>
                    </a:lnTo>
                    <a:cubicBezTo>
                      <a:pt x="2793" y="84"/>
                      <a:pt x="2625" y="0"/>
                      <a:pt x="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5062750" y="3122100"/>
                <a:ext cx="7900" cy="80350"/>
              </a:xfrm>
              <a:custGeom>
                <a:avLst/>
                <a:gdLst/>
                <a:ahLst/>
                <a:cxnLst/>
                <a:rect l="l" t="t" r="r" b="b"/>
                <a:pathLst>
                  <a:path w="316" h="3214" extrusionOk="0">
                    <a:moveTo>
                      <a:pt x="0" y="0"/>
                    </a:moveTo>
                    <a:lnTo>
                      <a:pt x="0" y="3214"/>
                    </a:lnTo>
                    <a:lnTo>
                      <a:pt x="315" y="3214"/>
                    </a:lnTo>
                    <a:lnTo>
                      <a:pt x="3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5028625" y="3128525"/>
                <a:ext cx="24175" cy="67100"/>
              </a:xfrm>
              <a:custGeom>
                <a:avLst/>
                <a:gdLst/>
                <a:ahLst/>
                <a:cxnLst/>
                <a:rect l="l" t="t" r="r" b="b"/>
                <a:pathLst>
                  <a:path w="967" h="2684" extrusionOk="0">
                    <a:moveTo>
                      <a:pt x="770" y="1"/>
                    </a:moveTo>
                    <a:cubicBezTo>
                      <a:pt x="727" y="1"/>
                      <a:pt x="689" y="29"/>
                      <a:pt x="651" y="79"/>
                    </a:cubicBezTo>
                    <a:lnTo>
                      <a:pt x="42" y="1214"/>
                    </a:lnTo>
                    <a:cubicBezTo>
                      <a:pt x="0" y="1319"/>
                      <a:pt x="0" y="1424"/>
                      <a:pt x="42" y="1529"/>
                    </a:cubicBezTo>
                    <a:lnTo>
                      <a:pt x="651" y="2600"/>
                    </a:lnTo>
                    <a:cubicBezTo>
                      <a:pt x="672" y="2663"/>
                      <a:pt x="735" y="2684"/>
                      <a:pt x="777" y="2684"/>
                    </a:cubicBezTo>
                    <a:cubicBezTo>
                      <a:pt x="819" y="2684"/>
                      <a:pt x="840" y="2684"/>
                      <a:pt x="861" y="2663"/>
                    </a:cubicBezTo>
                    <a:cubicBezTo>
                      <a:pt x="945" y="2642"/>
                      <a:pt x="966" y="2537"/>
                      <a:pt x="924" y="2453"/>
                    </a:cubicBezTo>
                    <a:lnTo>
                      <a:pt x="357" y="1445"/>
                    </a:lnTo>
                    <a:cubicBezTo>
                      <a:pt x="336" y="1403"/>
                      <a:pt x="336" y="1340"/>
                      <a:pt x="357" y="1298"/>
                    </a:cubicBezTo>
                    <a:lnTo>
                      <a:pt x="924" y="247"/>
                    </a:lnTo>
                    <a:cubicBezTo>
                      <a:pt x="966" y="163"/>
                      <a:pt x="945" y="79"/>
                      <a:pt x="861" y="37"/>
                    </a:cubicBezTo>
                    <a:cubicBezTo>
                      <a:pt x="828" y="13"/>
                      <a:pt x="79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5154625" y="3122625"/>
                <a:ext cx="90325" cy="79825"/>
              </a:xfrm>
              <a:custGeom>
                <a:avLst/>
                <a:gdLst/>
                <a:ahLst/>
                <a:cxnLst/>
                <a:rect l="l" t="t" r="r" b="b"/>
                <a:pathLst>
                  <a:path w="3613" h="3193" extrusionOk="0">
                    <a:moveTo>
                      <a:pt x="1156" y="0"/>
                    </a:moveTo>
                    <a:cubicBezTo>
                      <a:pt x="967" y="0"/>
                      <a:pt x="820" y="84"/>
                      <a:pt x="736" y="252"/>
                    </a:cubicBezTo>
                    <a:lnTo>
                      <a:pt x="85" y="1366"/>
                    </a:lnTo>
                    <a:cubicBezTo>
                      <a:pt x="1" y="1513"/>
                      <a:pt x="1" y="1681"/>
                      <a:pt x="85" y="1849"/>
                    </a:cubicBezTo>
                    <a:lnTo>
                      <a:pt x="673" y="2899"/>
                    </a:lnTo>
                    <a:lnTo>
                      <a:pt x="715" y="2941"/>
                    </a:lnTo>
                    <a:cubicBezTo>
                      <a:pt x="820" y="3088"/>
                      <a:pt x="967" y="3193"/>
                      <a:pt x="1135" y="3193"/>
                    </a:cubicBezTo>
                    <a:lnTo>
                      <a:pt x="2437" y="3193"/>
                    </a:lnTo>
                    <a:cubicBezTo>
                      <a:pt x="2626" y="3193"/>
                      <a:pt x="2773" y="3109"/>
                      <a:pt x="2857" y="2941"/>
                    </a:cubicBezTo>
                    <a:lnTo>
                      <a:pt x="3508" y="1828"/>
                    </a:lnTo>
                    <a:cubicBezTo>
                      <a:pt x="3613" y="1681"/>
                      <a:pt x="3613" y="1492"/>
                      <a:pt x="3550" y="1345"/>
                    </a:cubicBezTo>
                    <a:lnTo>
                      <a:pt x="2983" y="420"/>
                    </a:lnTo>
                    <a:lnTo>
                      <a:pt x="2878" y="252"/>
                    </a:lnTo>
                    <a:cubicBezTo>
                      <a:pt x="2773" y="84"/>
                      <a:pt x="2626" y="0"/>
                      <a:pt x="2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5196100" y="3122100"/>
                <a:ext cx="7900" cy="80350"/>
              </a:xfrm>
              <a:custGeom>
                <a:avLst/>
                <a:gdLst/>
                <a:ahLst/>
                <a:cxnLst/>
                <a:rect l="l" t="t" r="r" b="b"/>
                <a:pathLst>
                  <a:path w="316" h="3214" extrusionOk="0">
                    <a:moveTo>
                      <a:pt x="1" y="0"/>
                    </a:moveTo>
                    <a:lnTo>
                      <a:pt x="1" y="3214"/>
                    </a:lnTo>
                    <a:lnTo>
                      <a:pt x="316" y="3214"/>
                    </a:lnTo>
                    <a:lnTo>
                      <a:pt x="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5161975" y="3128525"/>
                <a:ext cx="24175" cy="67100"/>
              </a:xfrm>
              <a:custGeom>
                <a:avLst/>
                <a:gdLst/>
                <a:ahLst/>
                <a:cxnLst/>
                <a:rect l="l" t="t" r="r" b="b"/>
                <a:pathLst>
                  <a:path w="967" h="2684" extrusionOk="0">
                    <a:moveTo>
                      <a:pt x="765" y="1"/>
                    </a:moveTo>
                    <a:cubicBezTo>
                      <a:pt x="718" y="1"/>
                      <a:pt x="677" y="29"/>
                      <a:pt x="652" y="79"/>
                    </a:cubicBezTo>
                    <a:lnTo>
                      <a:pt x="43" y="1214"/>
                    </a:lnTo>
                    <a:cubicBezTo>
                      <a:pt x="1" y="1319"/>
                      <a:pt x="1" y="1424"/>
                      <a:pt x="43" y="1529"/>
                    </a:cubicBezTo>
                    <a:lnTo>
                      <a:pt x="652" y="2600"/>
                    </a:lnTo>
                    <a:cubicBezTo>
                      <a:pt x="673" y="2663"/>
                      <a:pt x="736" y="2684"/>
                      <a:pt x="778" y="2684"/>
                    </a:cubicBezTo>
                    <a:cubicBezTo>
                      <a:pt x="799" y="2684"/>
                      <a:pt x="841" y="2684"/>
                      <a:pt x="862" y="2663"/>
                    </a:cubicBezTo>
                    <a:cubicBezTo>
                      <a:pt x="946" y="2642"/>
                      <a:pt x="967" y="2537"/>
                      <a:pt x="904" y="2453"/>
                    </a:cubicBezTo>
                    <a:lnTo>
                      <a:pt x="358" y="1445"/>
                    </a:lnTo>
                    <a:cubicBezTo>
                      <a:pt x="337" y="1403"/>
                      <a:pt x="337" y="1340"/>
                      <a:pt x="358" y="1298"/>
                    </a:cubicBezTo>
                    <a:lnTo>
                      <a:pt x="904" y="247"/>
                    </a:lnTo>
                    <a:cubicBezTo>
                      <a:pt x="967" y="163"/>
                      <a:pt x="946" y="79"/>
                      <a:pt x="862" y="37"/>
                    </a:cubicBezTo>
                    <a:cubicBezTo>
                      <a:pt x="828" y="13"/>
                      <a:pt x="795"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5600" y="3286425"/>
                <a:ext cx="89800" cy="79325"/>
              </a:xfrm>
              <a:custGeom>
                <a:avLst/>
                <a:gdLst/>
                <a:ahLst/>
                <a:cxnLst/>
                <a:rect l="l" t="t" r="r" b="b"/>
                <a:pathLst>
                  <a:path w="3592" h="3173" extrusionOk="0">
                    <a:moveTo>
                      <a:pt x="1155" y="1"/>
                    </a:moveTo>
                    <a:cubicBezTo>
                      <a:pt x="966" y="1"/>
                      <a:pt x="819" y="64"/>
                      <a:pt x="735" y="232"/>
                    </a:cubicBezTo>
                    <a:lnTo>
                      <a:pt x="84" y="1366"/>
                    </a:lnTo>
                    <a:cubicBezTo>
                      <a:pt x="0" y="1492"/>
                      <a:pt x="0" y="1681"/>
                      <a:pt x="84" y="1828"/>
                    </a:cubicBezTo>
                    <a:lnTo>
                      <a:pt x="672" y="2878"/>
                    </a:lnTo>
                    <a:lnTo>
                      <a:pt x="714" y="2941"/>
                    </a:lnTo>
                    <a:cubicBezTo>
                      <a:pt x="819" y="3067"/>
                      <a:pt x="966" y="3172"/>
                      <a:pt x="1134" y="3172"/>
                    </a:cubicBezTo>
                    <a:lnTo>
                      <a:pt x="2436" y="3172"/>
                    </a:lnTo>
                    <a:cubicBezTo>
                      <a:pt x="2625" y="3172"/>
                      <a:pt x="2772" y="3088"/>
                      <a:pt x="2856" y="2941"/>
                    </a:cubicBezTo>
                    <a:lnTo>
                      <a:pt x="3507" y="1807"/>
                    </a:lnTo>
                    <a:cubicBezTo>
                      <a:pt x="3591" y="1639"/>
                      <a:pt x="3591" y="1471"/>
                      <a:pt x="3549" y="1324"/>
                    </a:cubicBezTo>
                    <a:lnTo>
                      <a:pt x="2982" y="421"/>
                    </a:lnTo>
                    <a:lnTo>
                      <a:pt x="2877" y="232"/>
                    </a:lnTo>
                    <a:cubicBezTo>
                      <a:pt x="2772" y="64"/>
                      <a:pt x="2625" y="1"/>
                      <a:pt x="2457" y="1"/>
                    </a:cubicBezTo>
                    <a:close/>
                  </a:path>
                </a:pathLst>
              </a:custGeom>
              <a:solidFill>
                <a:srgbClr val="FFB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96550" y="3285375"/>
                <a:ext cx="7900" cy="80375"/>
              </a:xfrm>
              <a:custGeom>
                <a:avLst/>
                <a:gdLst/>
                <a:ahLst/>
                <a:cxnLst/>
                <a:rect l="l" t="t" r="r" b="b"/>
                <a:pathLst>
                  <a:path w="316" h="3215" extrusionOk="0">
                    <a:moveTo>
                      <a:pt x="0" y="1"/>
                    </a:moveTo>
                    <a:lnTo>
                      <a:pt x="0" y="3214"/>
                    </a:lnTo>
                    <a:lnTo>
                      <a:pt x="315" y="3214"/>
                    </a:lnTo>
                    <a:lnTo>
                      <a:pt x="3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762950" y="3291300"/>
                <a:ext cx="24175" cy="67100"/>
              </a:xfrm>
              <a:custGeom>
                <a:avLst/>
                <a:gdLst/>
                <a:ahLst/>
                <a:cxnLst/>
                <a:rect l="l" t="t" r="r" b="b"/>
                <a:pathLst>
                  <a:path w="967" h="2684" extrusionOk="0">
                    <a:moveTo>
                      <a:pt x="764" y="0"/>
                    </a:moveTo>
                    <a:cubicBezTo>
                      <a:pt x="718" y="0"/>
                      <a:pt x="677" y="28"/>
                      <a:pt x="651" y="79"/>
                    </a:cubicBezTo>
                    <a:lnTo>
                      <a:pt x="42" y="1213"/>
                    </a:lnTo>
                    <a:cubicBezTo>
                      <a:pt x="0" y="1318"/>
                      <a:pt x="0" y="1423"/>
                      <a:pt x="42" y="1528"/>
                    </a:cubicBezTo>
                    <a:lnTo>
                      <a:pt x="651" y="2599"/>
                    </a:lnTo>
                    <a:cubicBezTo>
                      <a:pt x="672" y="2662"/>
                      <a:pt x="735" y="2683"/>
                      <a:pt x="777" y="2683"/>
                    </a:cubicBezTo>
                    <a:cubicBezTo>
                      <a:pt x="798" y="2683"/>
                      <a:pt x="840" y="2683"/>
                      <a:pt x="861" y="2662"/>
                    </a:cubicBezTo>
                    <a:cubicBezTo>
                      <a:pt x="945" y="2641"/>
                      <a:pt x="966" y="2536"/>
                      <a:pt x="903" y="2452"/>
                    </a:cubicBezTo>
                    <a:lnTo>
                      <a:pt x="357" y="1444"/>
                    </a:lnTo>
                    <a:cubicBezTo>
                      <a:pt x="336" y="1402"/>
                      <a:pt x="336" y="1339"/>
                      <a:pt x="357" y="1297"/>
                    </a:cubicBezTo>
                    <a:lnTo>
                      <a:pt x="903" y="247"/>
                    </a:lnTo>
                    <a:cubicBezTo>
                      <a:pt x="966" y="163"/>
                      <a:pt x="924" y="79"/>
                      <a:pt x="861" y="37"/>
                    </a:cubicBezTo>
                    <a:cubicBezTo>
                      <a:pt x="828" y="12"/>
                      <a:pt x="795" y="0"/>
                      <a:pt x="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772400" y="3296925"/>
                <a:ext cx="73000" cy="68825"/>
              </a:xfrm>
              <a:custGeom>
                <a:avLst/>
                <a:gdLst/>
                <a:ahLst/>
                <a:cxnLst/>
                <a:rect l="l" t="t" r="r" b="b"/>
                <a:pathLst>
                  <a:path w="2920" h="2753" extrusionOk="0">
                    <a:moveTo>
                      <a:pt x="2289" y="1"/>
                    </a:moveTo>
                    <a:cubicBezTo>
                      <a:pt x="2037" y="379"/>
                      <a:pt x="1680" y="862"/>
                      <a:pt x="1260" y="1303"/>
                    </a:cubicBezTo>
                    <a:cubicBezTo>
                      <a:pt x="1155" y="1408"/>
                      <a:pt x="1050" y="1534"/>
                      <a:pt x="945" y="1639"/>
                    </a:cubicBezTo>
                    <a:cubicBezTo>
                      <a:pt x="798" y="1807"/>
                      <a:pt x="630" y="1954"/>
                      <a:pt x="462" y="2122"/>
                    </a:cubicBezTo>
                    <a:cubicBezTo>
                      <a:pt x="378" y="2206"/>
                      <a:pt x="273" y="2248"/>
                      <a:pt x="189" y="2332"/>
                    </a:cubicBezTo>
                    <a:cubicBezTo>
                      <a:pt x="147" y="2374"/>
                      <a:pt x="63" y="2416"/>
                      <a:pt x="0" y="2458"/>
                    </a:cubicBezTo>
                    <a:lnTo>
                      <a:pt x="42" y="2521"/>
                    </a:lnTo>
                    <a:cubicBezTo>
                      <a:pt x="147" y="2647"/>
                      <a:pt x="294" y="2752"/>
                      <a:pt x="462" y="2752"/>
                    </a:cubicBezTo>
                    <a:lnTo>
                      <a:pt x="1764" y="2752"/>
                    </a:lnTo>
                    <a:cubicBezTo>
                      <a:pt x="1953" y="2752"/>
                      <a:pt x="2100" y="2668"/>
                      <a:pt x="2184" y="2521"/>
                    </a:cubicBezTo>
                    <a:lnTo>
                      <a:pt x="2835" y="1387"/>
                    </a:lnTo>
                    <a:cubicBezTo>
                      <a:pt x="2919" y="1219"/>
                      <a:pt x="2919" y="1051"/>
                      <a:pt x="2835" y="904"/>
                    </a:cubicBezTo>
                    <a:lnTo>
                      <a:pt x="2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4888950" y="3286425"/>
                <a:ext cx="89800" cy="79325"/>
              </a:xfrm>
              <a:custGeom>
                <a:avLst/>
                <a:gdLst/>
                <a:ahLst/>
                <a:cxnLst/>
                <a:rect l="l" t="t" r="r" b="b"/>
                <a:pathLst>
                  <a:path w="3592" h="3173" extrusionOk="0">
                    <a:moveTo>
                      <a:pt x="1156" y="1"/>
                    </a:moveTo>
                    <a:cubicBezTo>
                      <a:pt x="967" y="1"/>
                      <a:pt x="799" y="64"/>
                      <a:pt x="736" y="232"/>
                    </a:cubicBezTo>
                    <a:lnTo>
                      <a:pt x="64" y="1366"/>
                    </a:lnTo>
                    <a:cubicBezTo>
                      <a:pt x="1" y="1492"/>
                      <a:pt x="1" y="1681"/>
                      <a:pt x="64" y="1828"/>
                    </a:cubicBezTo>
                    <a:lnTo>
                      <a:pt x="673" y="2878"/>
                    </a:lnTo>
                    <a:lnTo>
                      <a:pt x="694" y="2941"/>
                    </a:lnTo>
                    <a:cubicBezTo>
                      <a:pt x="799" y="3067"/>
                      <a:pt x="967" y="3172"/>
                      <a:pt x="1114" y="3172"/>
                    </a:cubicBezTo>
                    <a:lnTo>
                      <a:pt x="2437" y="3172"/>
                    </a:lnTo>
                    <a:cubicBezTo>
                      <a:pt x="2626" y="3172"/>
                      <a:pt x="2773" y="3088"/>
                      <a:pt x="2857" y="2941"/>
                    </a:cubicBezTo>
                    <a:lnTo>
                      <a:pt x="3508" y="1807"/>
                    </a:lnTo>
                    <a:cubicBezTo>
                      <a:pt x="3592" y="1639"/>
                      <a:pt x="3592" y="1471"/>
                      <a:pt x="3529" y="1324"/>
                    </a:cubicBezTo>
                    <a:lnTo>
                      <a:pt x="2983" y="421"/>
                    </a:lnTo>
                    <a:lnTo>
                      <a:pt x="2878" y="232"/>
                    </a:lnTo>
                    <a:cubicBezTo>
                      <a:pt x="2773" y="64"/>
                      <a:pt x="2626" y="1"/>
                      <a:pt x="2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4929900" y="3285375"/>
                <a:ext cx="7900" cy="80375"/>
              </a:xfrm>
              <a:custGeom>
                <a:avLst/>
                <a:gdLst/>
                <a:ahLst/>
                <a:cxnLst/>
                <a:rect l="l" t="t" r="r" b="b"/>
                <a:pathLst>
                  <a:path w="316" h="3215" extrusionOk="0">
                    <a:moveTo>
                      <a:pt x="1" y="1"/>
                    </a:moveTo>
                    <a:lnTo>
                      <a:pt x="1" y="3214"/>
                    </a:lnTo>
                    <a:lnTo>
                      <a:pt x="316" y="3214"/>
                    </a:lnTo>
                    <a:lnTo>
                      <a:pt x="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4895250" y="3291300"/>
                <a:ext cx="24175" cy="67100"/>
              </a:xfrm>
              <a:custGeom>
                <a:avLst/>
                <a:gdLst/>
                <a:ahLst/>
                <a:cxnLst/>
                <a:rect l="l" t="t" r="r" b="b"/>
                <a:pathLst>
                  <a:path w="967" h="2684" extrusionOk="0">
                    <a:moveTo>
                      <a:pt x="780" y="0"/>
                    </a:moveTo>
                    <a:cubicBezTo>
                      <a:pt x="736" y="0"/>
                      <a:pt x="690" y="28"/>
                      <a:pt x="652" y="79"/>
                    </a:cubicBezTo>
                    <a:lnTo>
                      <a:pt x="64" y="1213"/>
                    </a:lnTo>
                    <a:cubicBezTo>
                      <a:pt x="1" y="1318"/>
                      <a:pt x="1" y="1423"/>
                      <a:pt x="64" y="1528"/>
                    </a:cubicBezTo>
                    <a:lnTo>
                      <a:pt x="652" y="2599"/>
                    </a:lnTo>
                    <a:cubicBezTo>
                      <a:pt x="694" y="2662"/>
                      <a:pt x="736" y="2683"/>
                      <a:pt x="799" y="2683"/>
                    </a:cubicBezTo>
                    <a:cubicBezTo>
                      <a:pt x="820" y="2683"/>
                      <a:pt x="841" y="2683"/>
                      <a:pt x="862" y="2662"/>
                    </a:cubicBezTo>
                    <a:cubicBezTo>
                      <a:pt x="946" y="2641"/>
                      <a:pt x="967" y="2536"/>
                      <a:pt x="925" y="2452"/>
                    </a:cubicBezTo>
                    <a:lnTo>
                      <a:pt x="379" y="1444"/>
                    </a:lnTo>
                    <a:cubicBezTo>
                      <a:pt x="337" y="1402"/>
                      <a:pt x="337" y="1339"/>
                      <a:pt x="379" y="1297"/>
                    </a:cubicBezTo>
                    <a:lnTo>
                      <a:pt x="925" y="247"/>
                    </a:lnTo>
                    <a:cubicBezTo>
                      <a:pt x="967" y="163"/>
                      <a:pt x="946" y="79"/>
                      <a:pt x="862" y="37"/>
                    </a:cubicBezTo>
                    <a:cubicBezTo>
                      <a:pt x="837" y="12"/>
                      <a:pt x="809"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5021800" y="3286425"/>
                <a:ext cx="90325" cy="79325"/>
              </a:xfrm>
              <a:custGeom>
                <a:avLst/>
                <a:gdLst/>
                <a:ahLst/>
                <a:cxnLst/>
                <a:rect l="l" t="t" r="r" b="b"/>
                <a:pathLst>
                  <a:path w="3613" h="3173" extrusionOk="0">
                    <a:moveTo>
                      <a:pt x="1155" y="1"/>
                    </a:moveTo>
                    <a:cubicBezTo>
                      <a:pt x="966" y="1"/>
                      <a:pt x="819" y="64"/>
                      <a:pt x="735" y="232"/>
                    </a:cubicBezTo>
                    <a:lnTo>
                      <a:pt x="84" y="1366"/>
                    </a:lnTo>
                    <a:cubicBezTo>
                      <a:pt x="0" y="1492"/>
                      <a:pt x="0" y="1681"/>
                      <a:pt x="84" y="1828"/>
                    </a:cubicBezTo>
                    <a:lnTo>
                      <a:pt x="693" y="2878"/>
                    </a:lnTo>
                    <a:lnTo>
                      <a:pt x="714" y="2941"/>
                    </a:lnTo>
                    <a:cubicBezTo>
                      <a:pt x="819" y="3067"/>
                      <a:pt x="966" y="3172"/>
                      <a:pt x="1134" y="3172"/>
                    </a:cubicBezTo>
                    <a:lnTo>
                      <a:pt x="2457" y="3172"/>
                    </a:lnTo>
                    <a:cubicBezTo>
                      <a:pt x="2625" y="3172"/>
                      <a:pt x="2793" y="3088"/>
                      <a:pt x="2877" y="2941"/>
                    </a:cubicBezTo>
                    <a:lnTo>
                      <a:pt x="3528" y="1807"/>
                    </a:lnTo>
                    <a:cubicBezTo>
                      <a:pt x="3612" y="1639"/>
                      <a:pt x="3612" y="1471"/>
                      <a:pt x="3549" y="1324"/>
                    </a:cubicBezTo>
                    <a:lnTo>
                      <a:pt x="3003" y="421"/>
                    </a:lnTo>
                    <a:lnTo>
                      <a:pt x="2898" y="232"/>
                    </a:lnTo>
                    <a:cubicBezTo>
                      <a:pt x="2793" y="64"/>
                      <a:pt x="2625" y="1"/>
                      <a:pt x="2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062750" y="3285375"/>
                <a:ext cx="7900" cy="80375"/>
              </a:xfrm>
              <a:custGeom>
                <a:avLst/>
                <a:gdLst/>
                <a:ahLst/>
                <a:cxnLst/>
                <a:rect l="l" t="t" r="r" b="b"/>
                <a:pathLst>
                  <a:path w="316" h="3215" extrusionOk="0">
                    <a:moveTo>
                      <a:pt x="0" y="1"/>
                    </a:moveTo>
                    <a:lnTo>
                      <a:pt x="0" y="3214"/>
                    </a:lnTo>
                    <a:lnTo>
                      <a:pt x="315" y="3214"/>
                    </a:lnTo>
                    <a:lnTo>
                      <a:pt x="3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028625" y="3291300"/>
                <a:ext cx="24175" cy="67100"/>
              </a:xfrm>
              <a:custGeom>
                <a:avLst/>
                <a:gdLst/>
                <a:ahLst/>
                <a:cxnLst/>
                <a:rect l="l" t="t" r="r" b="b"/>
                <a:pathLst>
                  <a:path w="967" h="2684" extrusionOk="0">
                    <a:moveTo>
                      <a:pt x="770" y="0"/>
                    </a:moveTo>
                    <a:cubicBezTo>
                      <a:pt x="727" y="0"/>
                      <a:pt x="689" y="28"/>
                      <a:pt x="651" y="79"/>
                    </a:cubicBezTo>
                    <a:lnTo>
                      <a:pt x="42" y="1213"/>
                    </a:lnTo>
                    <a:cubicBezTo>
                      <a:pt x="0" y="1318"/>
                      <a:pt x="0" y="1423"/>
                      <a:pt x="42" y="1528"/>
                    </a:cubicBezTo>
                    <a:lnTo>
                      <a:pt x="651" y="2599"/>
                    </a:lnTo>
                    <a:cubicBezTo>
                      <a:pt x="672" y="2662"/>
                      <a:pt x="735" y="2683"/>
                      <a:pt x="777" y="2683"/>
                    </a:cubicBezTo>
                    <a:cubicBezTo>
                      <a:pt x="819" y="2683"/>
                      <a:pt x="840" y="2683"/>
                      <a:pt x="861" y="2662"/>
                    </a:cubicBezTo>
                    <a:cubicBezTo>
                      <a:pt x="945" y="2641"/>
                      <a:pt x="966" y="2536"/>
                      <a:pt x="924" y="2452"/>
                    </a:cubicBezTo>
                    <a:lnTo>
                      <a:pt x="357" y="1444"/>
                    </a:lnTo>
                    <a:cubicBezTo>
                      <a:pt x="336" y="1402"/>
                      <a:pt x="336" y="1339"/>
                      <a:pt x="357" y="1297"/>
                    </a:cubicBezTo>
                    <a:lnTo>
                      <a:pt x="924" y="247"/>
                    </a:lnTo>
                    <a:cubicBezTo>
                      <a:pt x="966" y="163"/>
                      <a:pt x="945" y="79"/>
                      <a:pt x="861" y="37"/>
                    </a:cubicBezTo>
                    <a:cubicBezTo>
                      <a:pt x="828" y="12"/>
                      <a:pt x="79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154625" y="3286425"/>
                <a:ext cx="90325" cy="79325"/>
              </a:xfrm>
              <a:custGeom>
                <a:avLst/>
                <a:gdLst/>
                <a:ahLst/>
                <a:cxnLst/>
                <a:rect l="l" t="t" r="r" b="b"/>
                <a:pathLst>
                  <a:path w="3613" h="3173" extrusionOk="0">
                    <a:moveTo>
                      <a:pt x="1156" y="1"/>
                    </a:moveTo>
                    <a:cubicBezTo>
                      <a:pt x="967" y="1"/>
                      <a:pt x="820" y="64"/>
                      <a:pt x="736" y="232"/>
                    </a:cubicBezTo>
                    <a:lnTo>
                      <a:pt x="85" y="1366"/>
                    </a:lnTo>
                    <a:cubicBezTo>
                      <a:pt x="1" y="1492"/>
                      <a:pt x="1" y="1681"/>
                      <a:pt x="85" y="1828"/>
                    </a:cubicBezTo>
                    <a:lnTo>
                      <a:pt x="673" y="2878"/>
                    </a:lnTo>
                    <a:lnTo>
                      <a:pt x="715" y="2941"/>
                    </a:lnTo>
                    <a:cubicBezTo>
                      <a:pt x="820" y="3067"/>
                      <a:pt x="967" y="3172"/>
                      <a:pt x="1135" y="3172"/>
                    </a:cubicBezTo>
                    <a:lnTo>
                      <a:pt x="2437" y="3172"/>
                    </a:lnTo>
                    <a:cubicBezTo>
                      <a:pt x="2626" y="3172"/>
                      <a:pt x="2773" y="3088"/>
                      <a:pt x="2857" y="2941"/>
                    </a:cubicBezTo>
                    <a:lnTo>
                      <a:pt x="3508" y="1807"/>
                    </a:lnTo>
                    <a:cubicBezTo>
                      <a:pt x="3613" y="1639"/>
                      <a:pt x="3613" y="1471"/>
                      <a:pt x="3550" y="1324"/>
                    </a:cubicBezTo>
                    <a:lnTo>
                      <a:pt x="2983" y="421"/>
                    </a:lnTo>
                    <a:lnTo>
                      <a:pt x="2878" y="232"/>
                    </a:lnTo>
                    <a:cubicBezTo>
                      <a:pt x="2773" y="64"/>
                      <a:pt x="2626" y="1"/>
                      <a:pt x="2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5196100" y="3285375"/>
                <a:ext cx="7900" cy="80375"/>
              </a:xfrm>
              <a:custGeom>
                <a:avLst/>
                <a:gdLst/>
                <a:ahLst/>
                <a:cxnLst/>
                <a:rect l="l" t="t" r="r" b="b"/>
                <a:pathLst>
                  <a:path w="316" h="3215" extrusionOk="0">
                    <a:moveTo>
                      <a:pt x="1" y="1"/>
                    </a:moveTo>
                    <a:lnTo>
                      <a:pt x="1" y="3214"/>
                    </a:lnTo>
                    <a:lnTo>
                      <a:pt x="316" y="3214"/>
                    </a:lnTo>
                    <a:lnTo>
                      <a:pt x="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5161975" y="3291300"/>
                <a:ext cx="24175" cy="67100"/>
              </a:xfrm>
              <a:custGeom>
                <a:avLst/>
                <a:gdLst/>
                <a:ahLst/>
                <a:cxnLst/>
                <a:rect l="l" t="t" r="r" b="b"/>
                <a:pathLst>
                  <a:path w="967" h="2684" extrusionOk="0">
                    <a:moveTo>
                      <a:pt x="765" y="0"/>
                    </a:moveTo>
                    <a:cubicBezTo>
                      <a:pt x="718" y="0"/>
                      <a:pt x="677" y="28"/>
                      <a:pt x="652" y="79"/>
                    </a:cubicBezTo>
                    <a:lnTo>
                      <a:pt x="43" y="1213"/>
                    </a:lnTo>
                    <a:cubicBezTo>
                      <a:pt x="1" y="1318"/>
                      <a:pt x="1" y="1423"/>
                      <a:pt x="43" y="1528"/>
                    </a:cubicBezTo>
                    <a:lnTo>
                      <a:pt x="652" y="2599"/>
                    </a:lnTo>
                    <a:cubicBezTo>
                      <a:pt x="673" y="2662"/>
                      <a:pt x="736" y="2683"/>
                      <a:pt x="778" y="2683"/>
                    </a:cubicBezTo>
                    <a:cubicBezTo>
                      <a:pt x="799" y="2683"/>
                      <a:pt x="841" y="2683"/>
                      <a:pt x="862" y="2662"/>
                    </a:cubicBezTo>
                    <a:cubicBezTo>
                      <a:pt x="946" y="2641"/>
                      <a:pt x="967" y="2536"/>
                      <a:pt x="904" y="2452"/>
                    </a:cubicBezTo>
                    <a:lnTo>
                      <a:pt x="358" y="1444"/>
                    </a:lnTo>
                    <a:cubicBezTo>
                      <a:pt x="337" y="1402"/>
                      <a:pt x="337" y="1339"/>
                      <a:pt x="358" y="1297"/>
                    </a:cubicBezTo>
                    <a:lnTo>
                      <a:pt x="904" y="247"/>
                    </a:lnTo>
                    <a:cubicBezTo>
                      <a:pt x="967" y="163"/>
                      <a:pt x="946" y="79"/>
                      <a:pt x="862" y="37"/>
                    </a:cubicBezTo>
                    <a:cubicBezTo>
                      <a:pt x="828" y="12"/>
                      <a:pt x="795" y="0"/>
                      <a:pt x="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4294075" y="3041775"/>
                <a:ext cx="585975" cy="395900"/>
              </a:xfrm>
              <a:custGeom>
                <a:avLst/>
                <a:gdLst/>
                <a:ahLst/>
                <a:cxnLst/>
                <a:rect l="l" t="t" r="r" b="b"/>
                <a:pathLst>
                  <a:path w="23439" h="15836" extrusionOk="0">
                    <a:moveTo>
                      <a:pt x="1" y="0"/>
                    </a:moveTo>
                    <a:lnTo>
                      <a:pt x="1" y="15835"/>
                    </a:lnTo>
                    <a:lnTo>
                      <a:pt x="23439" y="15835"/>
                    </a:lnTo>
                    <a:lnTo>
                      <a:pt x="234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4294075" y="3041775"/>
                <a:ext cx="430050" cy="395900"/>
              </a:xfrm>
              <a:custGeom>
                <a:avLst/>
                <a:gdLst/>
                <a:ahLst/>
                <a:cxnLst/>
                <a:rect l="l" t="t" r="r" b="b"/>
                <a:pathLst>
                  <a:path w="17202" h="15836" extrusionOk="0">
                    <a:moveTo>
                      <a:pt x="14303" y="0"/>
                    </a:moveTo>
                    <a:cubicBezTo>
                      <a:pt x="12350" y="3612"/>
                      <a:pt x="7666" y="10984"/>
                      <a:pt x="967" y="14449"/>
                    </a:cubicBezTo>
                    <a:cubicBezTo>
                      <a:pt x="652" y="14638"/>
                      <a:pt x="316" y="14764"/>
                      <a:pt x="1" y="14932"/>
                    </a:cubicBezTo>
                    <a:lnTo>
                      <a:pt x="1" y="15835"/>
                    </a:lnTo>
                    <a:lnTo>
                      <a:pt x="3676" y="15835"/>
                    </a:lnTo>
                    <a:cubicBezTo>
                      <a:pt x="6721" y="13987"/>
                      <a:pt x="9304" y="11467"/>
                      <a:pt x="11363" y="8926"/>
                    </a:cubicBezTo>
                    <a:cubicBezTo>
                      <a:pt x="14366" y="5314"/>
                      <a:pt x="16340" y="1722"/>
                      <a:pt x="17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4330300" y="3099000"/>
                <a:ext cx="166475" cy="11575"/>
              </a:xfrm>
              <a:custGeom>
                <a:avLst/>
                <a:gdLst/>
                <a:ahLst/>
                <a:cxnLst/>
                <a:rect l="l" t="t" r="r" b="b"/>
                <a:pathLst>
                  <a:path w="6659" h="463" extrusionOk="0">
                    <a:moveTo>
                      <a:pt x="1" y="0"/>
                    </a:moveTo>
                    <a:lnTo>
                      <a:pt x="1" y="462"/>
                    </a:lnTo>
                    <a:lnTo>
                      <a:pt x="6658" y="462"/>
                    </a:lnTo>
                    <a:lnTo>
                      <a:pt x="6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4330300" y="3127875"/>
                <a:ext cx="166475" cy="11575"/>
              </a:xfrm>
              <a:custGeom>
                <a:avLst/>
                <a:gdLst/>
                <a:ahLst/>
                <a:cxnLst/>
                <a:rect l="l" t="t" r="r" b="b"/>
                <a:pathLst>
                  <a:path w="6659" h="463" extrusionOk="0">
                    <a:moveTo>
                      <a:pt x="1" y="0"/>
                    </a:moveTo>
                    <a:lnTo>
                      <a:pt x="1" y="462"/>
                    </a:lnTo>
                    <a:lnTo>
                      <a:pt x="6658" y="462"/>
                    </a:lnTo>
                    <a:lnTo>
                      <a:pt x="6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4330300" y="3156750"/>
                <a:ext cx="166475" cy="11050"/>
              </a:xfrm>
              <a:custGeom>
                <a:avLst/>
                <a:gdLst/>
                <a:ahLst/>
                <a:cxnLst/>
                <a:rect l="l" t="t" r="r" b="b"/>
                <a:pathLst>
                  <a:path w="6659" h="442" extrusionOk="0">
                    <a:moveTo>
                      <a:pt x="1" y="1"/>
                    </a:moveTo>
                    <a:lnTo>
                      <a:pt x="1" y="442"/>
                    </a:lnTo>
                    <a:lnTo>
                      <a:pt x="6658" y="442"/>
                    </a:lnTo>
                    <a:lnTo>
                      <a:pt x="66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4" name="Google Shape;1534;p35"/>
          <p:cNvGrpSpPr/>
          <p:nvPr/>
        </p:nvGrpSpPr>
        <p:grpSpPr>
          <a:xfrm>
            <a:off x="5172514" y="2324835"/>
            <a:ext cx="798477" cy="796946"/>
            <a:chOff x="7300864" y="642535"/>
            <a:chExt cx="798477" cy="796946"/>
          </a:xfrm>
        </p:grpSpPr>
        <p:sp>
          <p:nvSpPr>
            <p:cNvPr id="1535" name="Google Shape;1535;p35"/>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rot="2700000">
              <a:off x="7398266" y="95306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rot="2700000">
              <a:off x="7692024" y="72497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5"/>
          <p:cNvGrpSpPr/>
          <p:nvPr/>
        </p:nvGrpSpPr>
        <p:grpSpPr>
          <a:xfrm>
            <a:off x="6071514" y="3350185"/>
            <a:ext cx="798477" cy="796946"/>
            <a:chOff x="7632314" y="2652585"/>
            <a:chExt cx="798477" cy="796946"/>
          </a:xfrm>
        </p:grpSpPr>
        <p:sp>
          <p:nvSpPr>
            <p:cNvPr id="1539" name="Google Shape;1539;p35"/>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rot="2700000">
              <a:off x="7729716" y="296311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rot="2700000">
              <a:off x="8023474" y="273502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35"/>
          <p:cNvSpPr/>
          <p:nvPr/>
        </p:nvSpPr>
        <p:spPr>
          <a:xfrm>
            <a:off x="223200" y="4012400"/>
            <a:ext cx="4638600" cy="5931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B2C-47CF-8FBF-E843-891C0524E93F}"/>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A9FDFCC7-CC9B-A347-1DF8-EE9A02766C24}"/>
              </a:ext>
            </a:extLst>
          </p:cNvPr>
          <p:cNvSpPr>
            <a:spLocks noGrp="1"/>
          </p:cNvSpPr>
          <p:nvPr>
            <p:ph type="title" idx="2"/>
          </p:nvPr>
        </p:nvSpPr>
        <p:spPr/>
        <p:txBody>
          <a:bodyPr/>
          <a:lstStyle/>
          <a:p>
            <a:endParaRPr lang="en-DE"/>
          </a:p>
        </p:txBody>
      </p:sp>
      <p:pic>
        <p:nvPicPr>
          <p:cNvPr id="5" name="Picture 4" descr="A graph of age distribution&#10;&#10;Description automatically generated">
            <a:extLst>
              <a:ext uri="{FF2B5EF4-FFF2-40B4-BE49-F238E27FC236}">
                <a16:creationId xmlns:a16="http://schemas.microsoft.com/office/drawing/2014/main" id="{F58BB0FB-4498-8AC7-FF15-5D2FC07F808C}"/>
              </a:ext>
            </a:extLst>
          </p:cNvPr>
          <p:cNvPicPr>
            <a:picLocks noChangeAspect="1"/>
          </p:cNvPicPr>
          <p:nvPr/>
        </p:nvPicPr>
        <p:blipFill>
          <a:blip r:embed="rId2"/>
          <a:stretch>
            <a:fillRect/>
          </a:stretch>
        </p:blipFill>
        <p:spPr>
          <a:xfrm>
            <a:off x="208475" y="205927"/>
            <a:ext cx="5219700" cy="4152900"/>
          </a:xfrm>
          <a:prstGeom prst="rect">
            <a:avLst/>
          </a:prstGeom>
        </p:spPr>
      </p:pic>
      <p:sp>
        <p:nvSpPr>
          <p:cNvPr id="6" name="TextBox 5">
            <a:extLst>
              <a:ext uri="{FF2B5EF4-FFF2-40B4-BE49-F238E27FC236}">
                <a16:creationId xmlns:a16="http://schemas.microsoft.com/office/drawing/2014/main" id="{943E1709-FDC3-0188-74DB-C5DDE80D098A}"/>
              </a:ext>
            </a:extLst>
          </p:cNvPr>
          <p:cNvSpPr txBox="1"/>
          <p:nvPr/>
        </p:nvSpPr>
        <p:spPr>
          <a:xfrm>
            <a:off x="5523876" y="816965"/>
            <a:ext cx="2144498" cy="738664"/>
          </a:xfrm>
          <a:prstGeom prst="rect">
            <a:avLst/>
          </a:prstGeom>
          <a:noFill/>
        </p:spPr>
        <p:txBody>
          <a:bodyPr wrap="square" rtlCol="0">
            <a:spAutoFit/>
          </a:bodyPr>
          <a:lstStyle/>
          <a:p>
            <a:pPr algn="ctr"/>
            <a:r>
              <a:rPr lang="en-DE" dirty="0">
                <a:solidFill>
                  <a:schemeClr val="bg1"/>
                </a:solidFill>
                <a:latin typeface="+mj-lt"/>
              </a:rPr>
              <a:t>Here we can see that most of person are under 19 years.</a:t>
            </a:r>
          </a:p>
        </p:txBody>
      </p:sp>
    </p:spTree>
    <p:extLst>
      <p:ext uri="{BB962C8B-B14F-4D97-AF65-F5344CB8AC3E}">
        <p14:creationId xmlns:p14="http://schemas.microsoft.com/office/powerpoint/2010/main" val="14693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5F4B-C61F-811E-2266-A6E3FE4A2ABB}"/>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91AF4326-0C47-23EE-40B0-72135633B38C}"/>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684CC8B9-2C82-331D-BF6D-64825E9BB6B9}"/>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3E6D414D-4FC9-063A-35F5-8BF4EAAA34DD}"/>
              </a:ext>
            </a:extLst>
          </p:cNvPr>
          <p:cNvSpPr txBox="1"/>
          <p:nvPr/>
        </p:nvSpPr>
        <p:spPr>
          <a:xfrm>
            <a:off x="5823285" y="1323474"/>
            <a:ext cx="2398542" cy="738664"/>
          </a:xfrm>
          <a:prstGeom prst="rect">
            <a:avLst/>
          </a:prstGeom>
          <a:noFill/>
        </p:spPr>
        <p:txBody>
          <a:bodyPr wrap="square" rtlCol="0">
            <a:spAutoFit/>
          </a:bodyPr>
          <a:lstStyle/>
          <a:p>
            <a:br>
              <a:rPr lang="en-DE" dirty="0"/>
            </a:br>
            <a:br>
              <a:rPr lang="en-DE" dirty="0"/>
            </a:br>
            <a:endParaRPr lang="en-DE" dirty="0"/>
          </a:p>
        </p:txBody>
      </p:sp>
      <p:sp>
        <p:nvSpPr>
          <p:cNvPr id="6" name="TextBox 5">
            <a:extLst>
              <a:ext uri="{FF2B5EF4-FFF2-40B4-BE49-F238E27FC236}">
                <a16:creationId xmlns:a16="http://schemas.microsoft.com/office/drawing/2014/main" id="{BB2F5194-4FD6-18DB-EAEA-3CD4AD6F5B57}"/>
              </a:ext>
            </a:extLst>
          </p:cNvPr>
          <p:cNvSpPr txBox="1"/>
          <p:nvPr/>
        </p:nvSpPr>
        <p:spPr>
          <a:xfrm>
            <a:off x="5891135" y="1057430"/>
            <a:ext cx="2725802" cy="738664"/>
          </a:xfrm>
          <a:prstGeom prst="rect">
            <a:avLst/>
          </a:prstGeom>
          <a:noFill/>
        </p:spPr>
        <p:txBody>
          <a:bodyPr wrap="square" rtlCol="0">
            <a:spAutoFit/>
          </a:bodyPr>
          <a:lstStyle/>
          <a:p>
            <a:pPr algn="ctr"/>
            <a:r>
              <a:rPr lang="en-GB" b="1" dirty="0">
                <a:solidFill>
                  <a:schemeClr val="bg1"/>
                </a:solidFill>
              </a:rPr>
              <a:t>It is clear that the number of males and females are almost equal in the dataset.</a:t>
            </a:r>
            <a:endParaRPr lang="en-DE" b="1" dirty="0">
              <a:solidFill>
                <a:schemeClr val="bg1"/>
              </a:solidFill>
            </a:endParaRPr>
          </a:p>
        </p:txBody>
      </p:sp>
    </p:spTree>
    <p:extLst>
      <p:ext uri="{BB962C8B-B14F-4D97-AF65-F5344CB8AC3E}">
        <p14:creationId xmlns:p14="http://schemas.microsoft.com/office/powerpoint/2010/main" val="5383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D74E-DC94-FC1B-9BB7-1206FACBDF6A}"/>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B71D8632-5B75-FE26-831A-EB8B919D76BA}"/>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641B9B64-D39C-0847-8322-1891B4E51DF6}"/>
              </a:ext>
            </a:extLst>
          </p:cNvPr>
          <p:cNvPicPr>
            <a:picLocks noChangeAspect="1"/>
          </p:cNvPicPr>
          <p:nvPr/>
        </p:nvPicPr>
        <p:blipFill>
          <a:blip r:embed="rId2"/>
          <a:stretch>
            <a:fillRect/>
          </a:stretch>
        </p:blipFill>
        <p:spPr>
          <a:xfrm>
            <a:off x="0" y="495300"/>
            <a:ext cx="5219700" cy="4152900"/>
          </a:xfrm>
          <a:prstGeom prst="rect">
            <a:avLst/>
          </a:prstGeom>
        </p:spPr>
      </p:pic>
      <p:sp>
        <p:nvSpPr>
          <p:cNvPr id="5" name="TextBox 4">
            <a:extLst>
              <a:ext uri="{FF2B5EF4-FFF2-40B4-BE49-F238E27FC236}">
                <a16:creationId xmlns:a16="http://schemas.microsoft.com/office/drawing/2014/main" id="{60BAB113-BB5E-1C04-ABBA-06334D22491F}"/>
              </a:ext>
            </a:extLst>
          </p:cNvPr>
          <p:cNvSpPr txBox="1"/>
          <p:nvPr/>
        </p:nvSpPr>
        <p:spPr>
          <a:xfrm>
            <a:off x="5219701" y="1765602"/>
            <a:ext cx="3082088" cy="954107"/>
          </a:xfrm>
          <a:prstGeom prst="rect">
            <a:avLst/>
          </a:prstGeom>
          <a:noFill/>
        </p:spPr>
        <p:txBody>
          <a:bodyPr wrap="square" rtlCol="0">
            <a:spAutoFit/>
          </a:bodyPr>
          <a:lstStyle/>
          <a:p>
            <a:pPr algn="ctr"/>
            <a:r>
              <a:rPr lang="en-GB" dirty="0">
                <a:solidFill>
                  <a:schemeClr val="bg1"/>
                </a:solidFill>
              </a:rPr>
              <a:t>Most patients have BMI between 25 and 40, which is considered overweight and could be a major factor in increasing the medical cost.</a:t>
            </a:r>
            <a:endParaRPr lang="en-DE" dirty="0">
              <a:solidFill>
                <a:schemeClr val="bg1"/>
              </a:solidFill>
            </a:endParaRPr>
          </a:p>
        </p:txBody>
      </p:sp>
    </p:spTree>
    <p:extLst>
      <p:ext uri="{BB962C8B-B14F-4D97-AF65-F5344CB8AC3E}">
        <p14:creationId xmlns:p14="http://schemas.microsoft.com/office/powerpoint/2010/main" val="428325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56E5-F22D-A27F-6362-77898FE6089D}"/>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81868D6E-D4AC-B060-40BE-759711FA4557}"/>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5F913A60-2D3C-A814-4A4D-B3DF48FE34DD}"/>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7F9BB97B-8DBF-C19F-DD35-B89CF32593C2}"/>
              </a:ext>
            </a:extLst>
          </p:cNvPr>
          <p:cNvSpPr txBox="1"/>
          <p:nvPr/>
        </p:nvSpPr>
        <p:spPr>
          <a:xfrm>
            <a:off x="5546361" y="1640676"/>
            <a:ext cx="3270189" cy="1169551"/>
          </a:xfrm>
          <a:prstGeom prst="rect">
            <a:avLst/>
          </a:prstGeom>
          <a:noFill/>
        </p:spPr>
        <p:txBody>
          <a:bodyPr wrap="square" rtlCol="0">
            <a:spAutoFit/>
          </a:bodyPr>
          <a:lstStyle/>
          <a:p>
            <a:pPr algn="ctr"/>
            <a:br>
              <a:rPr lang="en-DE" dirty="0">
                <a:solidFill>
                  <a:schemeClr val="bg1"/>
                </a:solidFill>
              </a:rPr>
            </a:br>
            <a:r>
              <a:rPr lang="en-GB" dirty="0">
                <a:solidFill>
                  <a:schemeClr val="bg1"/>
                </a:solidFill>
              </a:rPr>
              <a:t>The graph clearly shows that most of the patients have no children and very few patients have more than 3 children.</a:t>
            </a:r>
            <a:endParaRPr lang="en-DE" dirty="0">
              <a:solidFill>
                <a:schemeClr val="bg1"/>
              </a:solidFill>
            </a:endParaRPr>
          </a:p>
        </p:txBody>
      </p:sp>
    </p:spTree>
    <p:extLst>
      <p:ext uri="{BB962C8B-B14F-4D97-AF65-F5344CB8AC3E}">
        <p14:creationId xmlns:p14="http://schemas.microsoft.com/office/powerpoint/2010/main" val="121484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6A82-B7C5-B058-48CD-E4E451D81C0C}"/>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108153A8-92A4-CC64-CE9A-BB204BD58B61}"/>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5F623C5D-EC3D-8678-EDFA-0872FB68C0D3}"/>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A665F92D-92DE-B04F-40AA-3C9901C760CF}"/>
              </a:ext>
            </a:extLst>
          </p:cNvPr>
          <p:cNvSpPr txBox="1"/>
          <p:nvPr/>
        </p:nvSpPr>
        <p:spPr>
          <a:xfrm>
            <a:off x="5702968" y="1986974"/>
            <a:ext cx="2787981" cy="1169551"/>
          </a:xfrm>
          <a:prstGeom prst="rect">
            <a:avLst/>
          </a:prstGeom>
          <a:noFill/>
        </p:spPr>
        <p:txBody>
          <a:bodyPr wrap="square" rtlCol="0">
            <a:spAutoFit/>
          </a:bodyPr>
          <a:lstStyle/>
          <a:p>
            <a:pPr algn="ctr"/>
            <a:r>
              <a:rPr lang="en-GB" dirty="0">
                <a:solidFill>
                  <a:schemeClr val="bg1"/>
                </a:solidFill>
              </a:rPr>
              <a:t>The count of the patient from the northwest is slightly higher than in the other regions, but the number of patients from other regions is almost equal.</a:t>
            </a:r>
            <a:endParaRPr lang="en-DE" dirty="0">
              <a:solidFill>
                <a:schemeClr val="bg1"/>
              </a:solidFill>
            </a:endParaRPr>
          </a:p>
        </p:txBody>
      </p:sp>
    </p:spTree>
    <p:extLst>
      <p:ext uri="{BB962C8B-B14F-4D97-AF65-F5344CB8AC3E}">
        <p14:creationId xmlns:p14="http://schemas.microsoft.com/office/powerpoint/2010/main" val="221825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D46-F543-FACB-F2C5-4B19B163816B}"/>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E3788013-952C-B1A2-1C73-BA3185F36034}"/>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FCC0A62A-7F03-6CEA-DB7E-C45DA64D1995}"/>
              </a:ext>
            </a:extLst>
          </p:cNvPr>
          <p:cNvPicPr>
            <a:picLocks noChangeAspect="1"/>
          </p:cNvPicPr>
          <p:nvPr/>
        </p:nvPicPr>
        <p:blipFill>
          <a:blip r:embed="rId2"/>
          <a:stretch>
            <a:fillRect/>
          </a:stretch>
        </p:blipFill>
        <p:spPr>
          <a:xfrm>
            <a:off x="170375" y="495300"/>
            <a:ext cx="5295900" cy="4152900"/>
          </a:xfrm>
          <a:prstGeom prst="rect">
            <a:avLst/>
          </a:prstGeom>
        </p:spPr>
      </p:pic>
      <p:sp>
        <p:nvSpPr>
          <p:cNvPr id="5" name="TextBox 4">
            <a:extLst>
              <a:ext uri="{FF2B5EF4-FFF2-40B4-BE49-F238E27FC236}">
                <a16:creationId xmlns:a16="http://schemas.microsoft.com/office/drawing/2014/main" id="{4E9521B8-43B7-2862-C30D-9AF088903BDE}"/>
              </a:ext>
            </a:extLst>
          </p:cNvPr>
          <p:cNvSpPr txBox="1"/>
          <p:nvPr/>
        </p:nvSpPr>
        <p:spPr>
          <a:xfrm>
            <a:off x="5461225" y="1561041"/>
            <a:ext cx="3512400" cy="738664"/>
          </a:xfrm>
          <a:prstGeom prst="rect">
            <a:avLst/>
          </a:prstGeom>
          <a:noFill/>
        </p:spPr>
        <p:txBody>
          <a:bodyPr wrap="square" rtlCol="0">
            <a:spAutoFit/>
          </a:bodyPr>
          <a:lstStyle/>
          <a:p>
            <a:pPr algn="ctr"/>
            <a:r>
              <a:rPr lang="en-GB" dirty="0">
                <a:solidFill>
                  <a:schemeClr val="bg1"/>
                </a:solidFill>
              </a:rPr>
              <a:t>Smokers are very few in the dataset. Nearly 80% of the patients are non-smokers.</a:t>
            </a:r>
          </a:p>
        </p:txBody>
      </p:sp>
    </p:spTree>
    <p:extLst>
      <p:ext uri="{BB962C8B-B14F-4D97-AF65-F5344CB8AC3E}">
        <p14:creationId xmlns:p14="http://schemas.microsoft.com/office/powerpoint/2010/main" val="111263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0548-6CF4-810F-0BB1-DB48FB4707F6}"/>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27A86980-7648-A8EA-8146-65337CC2C566}"/>
              </a:ext>
            </a:extLst>
          </p:cNvPr>
          <p:cNvSpPr>
            <a:spLocks noGrp="1"/>
          </p:cNvSpPr>
          <p:nvPr>
            <p:ph type="title" idx="2"/>
          </p:nvPr>
        </p:nvSpPr>
        <p:spPr>
          <a:xfrm>
            <a:off x="5417556" y="1962504"/>
            <a:ext cx="3512400" cy="1055700"/>
          </a:xfrm>
        </p:spPr>
        <p:txBody>
          <a:bodyPr/>
          <a:lstStyle/>
          <a:p>
            <a:r>
              <a:rPr lang="en-GB" dirty="0">
                <a:solidFill>
                  <a:schemeClr val="bg1"/>
                </a:solidFill>
                <a:latin typeface="+mj-lt"/>
              </a:rPr>
              <a:t>Here</a:t>
            </a:r>
            <a:r>
              <a:rPr lang="en-GB" dirty="0">
                <a:latin typeface="+mj-lt"/>
              </a:rPr>
              <a:t> we can see that people without children smokes more than people with children, and also men smokes more then women. </a:t>
            </a:r>
            <a:br>
              <a:rPr lang="en-DE" dirty="0">
                <a:latin typeface="+mj-lt"/>
              </a:rPr>
            </a:br>
            <a:endParaRPr lang="en-DE" dirty="0">
              <a:latin typeface="+mj-lt"/>
            </a:endParaRPr>
          </a:p>
        </p:txBody>
      </p:sp>
      <p:pic>
        <p:nvPicPr>
          <p:cNvPr id="4" name="Picture 3">
            <a:extLst>
              <a:ext uri="{FF2B5EF4-FFF2-40B4-BE49-F238E27FC236}">
                <a16:creationId xmlns:a16="http://schemas.microsoft.com/office/drawing/2014/main" id="{80E88AA2-173A-89FE-009F-B522131CA219}"/>
              </a:ext>
            </a:extLst>
          </p:cNvPr>
          <p:cNvPicPr>
            <a:picLocks noChangeAspect="1"/>
          </p:cNvPicPr>
          <p:nvPr/>
        </p:nvPicPr>
        <p:blipFill>
          <a:blip r:embed="rId2"/>
          <a:stretch>
            <a:fillRect/>
          </a:stretch>
        </p:blipFill>
        <p:spPr>
          <a:xfrm>
            <a:off x="0" y="495300"/>
            <a:ext cx="5219700" cy="4152900"/>
          </a:xfrm>
          <a:prstGeom prst="rect">
            <a:avLst/>
          </a:prstGeom>
        </p:spPr>
      </p:pic>
    </p:spTree>
    <p:extLst>
      <p:ext uri="{BB962C8B-B14F-4D97-AF65-F5344CB8AC3E}">
        <p14:creationId xmlns:p14="http://schemas.microsoft.com/office/powerpoint/2010/main" val="662660658"/>
      </p:ext>
    </p:extLst>
  </p:cSld>
  <p:clrMapOvr>
    <a:masterClrMapping/>
  </p:clrMapOvr>
</p:sld>
</file>

<file path=ppt/theme/theme1.xml><?xml version="1.0" encoding="utf-8"?>
<a:theme xmlns:a="http://schemas.openxmlformats.org/drawingml/2006/main"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617</Words>
  <Application>Microsoft Macintosh PowerPoint</Application>
  <PresentationFormat>On-screen Show (16:9)</PresentationFormat>
  <Paragraphs>29</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Condensed Light</vt:lpstr>
      <vt:lpstr>Josefin Sans</vt:lpstr>
      <vt:lpstr>Open Sans</vt:lpstr>
      <vt:lpstr>Courier New</vt:lpstr>
      <vt:lpstr>Arial</vt:lpstr>
      <vt:lpstr>Alcoholism Treatment Drugs Breakthrough by Slidesgo</vt:lpstr>
      <vt:lpstr> Medical Cost Prediction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Medical Cost Prediction</dc:title>
  <cp:lastModifiedBy>pruteanu maria</cp:lastModifiedBy>
  <cp:revision>9</cp:revision>
  <dcterms:modified xsi:type="dcterms:W3CDTF">2023-08-09T16:47:54Z</dcterms:modified>
</cp:coreProperties>
</file>