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617D16-BEAA-46D6-AA45-927CEE853205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D9C49B-0C95-4A37-A3B8-0BC88147E74A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Tragedia histórica: 3 de cada 5 viajeros no llegaron a destino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859216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El </a:t>
            </a:r>
            <a:r>
              <a:rPr lang="es-ES" sz="2400" dirty="0" err="1" smtClean="0"/>
              <a:t>Titanic</a:t>
            </a:r>
            <a:r>
              <a:rPr lang="es-ES" sz="2400" dirty="0" smtClean="0"/>
              <a:t> pone rumbo al nuevo mundo el 19 de abril de 1912 desde Southampton con </a:t>
            </a:r>
            <a:r>
              <a:rPr lang="es-ES" sz="2400" dirty="0" smtClean="0">
                <a:solidFill>
                  <a:srgbClr val="00B050"/>
                </a:solidFill>
              </a:rPr>
              <a:t>891</a:t>
            </a:r>
            <a:r>
              <a:rPr lang="es-ES" sz="2400" dirty="0" smtClean="0"/>
              <a:t> pasajeros, más del 60% fallece.</a:t>
            </a:r>
            <a:endParaRPr lang="es-ES" sz="2400" dirty="0"/>
          </a:p>
        </p:txBody>
      </p:sp>
      <p:pic>
        <p:nvPicPr>
          <p:cNvPr id="1027" name="Picture 3" descr="C:\Users\mfm-8\Online_Env\ONLINE_DS_THEBRIDGE_MariaFernandez\03_Analisis_de_Datos\Sprint_08\Unidad_02\Practica_Obligatoria\data\frecuencias_fallecimiento1.png"/>
          <p:cNvPicPr>
            <a:picLocks noChangeAspect="1" noChangeArrowheads="1"/>
          </p:cNvPicPr>
          <p:nvPr/>
        </p:nvPicPr>
        <p:blipFill>
          <a:blip r:embed="rId2" cstate="print"/>
          <a:srcRect t="50787"/>
          <a:stretch>
            <a:fillRect/>
          </a:stretch>
        </p:blipFill>
        <p:spPr bwMode="auto">
          <a:xfrm>
            <a:off x="1475656" y="2852936"/>
            <a:ext cx="6086933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dirty="0" smtClean="0"/>
              <a:t>¿Quiénes viajaban en el buque?</a:t>
            </a:r>
            <a:endParaRPr lang="es-ES" dirty="0"/>
          </a:p>
        </p:txBody>
      </p:sp>
      <p:pic>
        <p:nvPicPr>
          <p:cNvPr id="2050" name="Picture 2" descr="C:\Users\mfm-8\Online_Env\ONLINE_DS_THEBRIDGE_MariaFernandez\03_Analisis_de_Datos\Sprint_08\Unidad_02\Practica_Obligatoria\data\nubeviajero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4392488" cy="2196244"/>
          </a:xfrm>
          <a:prstGeom prst="rect">
            <a:avLst/>
          </a:prstGeom>
          <a:noFill/>
        </p:spPr>
      </p:pic>
      <p:sp>
        <p:nvSpPr>
          <p:cNvPr id="6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859216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Principalmente hombre, el 60% de los pasajeros eran hombres y la clase predominante, tercera. </a:t>
            </a:r>
            <a:endParaRPr lang="es-E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3525763" cy="184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dirty="0" smtClean="0"/>
              <a:t>¿Quiénes fallecieron en mayor medida?</a:t>
            </a:r>
            <a:endParaRPr lang="es-ES" dirty="0"/>
          </a:p>
        </p:txBody>
      </p:sp>
      <p:sp>
        <p:nvSpPr>
          <p:cNvPr id="6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Principalmente fallecieron </a:t>
            </a:r>
            <a:r>
              <a:rPr lang="es-ES" sz="2400" dirty="0" smtClean="0"/>
              <a:t>hombres </a:t>
            </a:r>
            <a:r>
              <a:rPr lang="es-ES" sz="2400" dirty="0" smtClean="0"/>
              <a:t>. La mujer y el niño tuvieron mejor tasa de supervivencia por diversas causas.</a:t>
            </a:r>
            <a:endParaRPr lang="es-ES" sz="2400" dirty="0"/>
          </a:p>
        </p:txBody>
      </p:sp>
      <p:pic>
        <p:nvPicPr>
          <p:cNvPr id="3074" name="Picture 2" descr="C:\Users\mfm-8\Online_Env\ONLINE_DS_THEBRIDGE_MariaFernandez\03_Analisis_de_Datos\Sprint_08\Unidad_02\Practica_Obligatoria\data\fallecidos2.png"/>
          <p:cNvPicPr>
            <a:picLocks noChangeAspect="1" noChangeArrowheads="1"/>
          </p:cNvPicPr>
          <p:nvPr/>
        </p:nvPicPr>
        <p:blipFill>
          <a:blip r:embed="rId2" cstate="print"/>
          <a:srcRect b="11293"/>
          <a:stretch>
            <a:fillRect/>
          </a:stretch>
        </p:blipFill>
        <p:spPr bwMode="auto">
          <a:xfrm>
            <a:off x="4644008" y="2780928"/>
            <a:ext cx="4221088" cy="3744416"/>
          </a:xfrm>
          <a:prstGeom prst="rect">
            <a:avLst/>
          </a:prstGeom>
          <a:noFill/>
        </p:spPr>
      </p:pic>
      <p:pic>
        <p:nvPicPr>
          <p:cNvPr id="7" name="Picture 3" descr="C:\Users\mfm-8\Online_Env\ONLINE_DS_THEBRIDGE_MariaFernandez\03_Analisis_de_Datos\Sprint_08\Unidad_02\Practica_Obligatoria\data\viajeros2.png"/>
          <p:cNvPicPr>
            <a:picLocks noChangeAspect="1" noChangeArrowheads="1"/>
          </p:cNvPicPr>
          <p:nvPr/>
        </p:nvPicPr>
        <p:blipFill>
          <a:blip r:embed="rId3" cstate="print"/>
          <a:srcRect b="10493"/>
          <a:stretch>
            <a:fillRect/>
          </a:stretch>
        </p:blipFill>
        <p:spPr bwMode="auto">
          <a:xfrm>
            <a:off x="467544" y="2780928"/>
            <a:ext cx="418336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La clase en la que se viajó tuvo influencia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El fallecimiento en tercera fue principal. En primera hubo mayor supervivencia.</a:t>
            </a:r>
            <a:endParaRPr lang="es-ES" sz="2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8388424" cy="366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Uniendo clase y género se encuentra un factor clave para la mortalidad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La menor presencia de mujeres y niños en clases menos acomodadas ayudó a su evacuación y supervivencia.</a:t>
            </a:r>
            <a:endParaRPr lang="es-ES" sz="2400" dirty="0"/>
          </a:p>
        </p:txBody>
      </p:sp>
      <p:pic>
        <p:nvPicPr>
          <p:cNvPr id="6146" name="Picture 2" descr="C:\Users\mfm-8\Online_Env\ONLINE_DS_THEBRIDGE_MariaFernandez\03_Analisis_de_Datos\Sprint_08\Unidad_02\Practica_Obligatoria\data\viajerosclase3mujerfalleci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636912"/>
            <a:ext cx="4104456" cy="4104456"/>
          </a:xfrm>
          <a:prstGeom prst="rect">
            <a:avLst/>
          </a:prstGeom>
          <a:noFill/>
        </p:spPr>
      </p:pic>
      <p:pic>
        <p:nvPicPr>
          <p:cNvPr id="6147" name="Picture 3" descr="C:\Users\mfm-8\Online_Env\ONLINE_DS_THEBRIDGE_MariaFernandez\03_Analisis_de_Datos\Sprint_08\Unidad_02\Practica_Obligatoria\data\viajerosclase3niñofalleci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656" y="2636912"/>
            <a:ext cx="3967336" cy="3967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Viajar en clases más acomodadas mejoró la supervivencia en mujeres y niños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	También se observa como en segunda el fallecimiento de mujeres fue inferior al de hombres, pudiendo influir la política de “mujeres y niños primero”</a:t>
            </a:r>
            <a:endParaRPr lang="es-E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583190" cy="33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8296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clase influyó en el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fallecimiento por puerto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1546</TotalTime>
  <Words>159</Words>
  <Application>Microsoft Office PowerPoint</Application>
  <PresentationFormat>Presentación en pantalla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Origen</vt:lpstr>
      <vt:lpstr>Tragedia histórica: 3 de cada 5 viajeros no llegaron a destino</vt:lpstr>
      <vt:lpstr>¿Quiénes viajaban en el buque?</vt:lpstr>
      <vt:lpstr>¿Quiénes fallecieron en mayor medida?</vt:lpstr>
      <vt:lpstr>La clase en la que se viajó tuvo influencia</vt:lpstr>
      <vt:lpstr>Uniendo clase y género se encuentra un factor clave para la mortalidad</vt:lpstr>
      <vt:lpstr>Viajar en clases más acomodadas mejoró la supervivencia en mujeres y niños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Titanic fue un accidente con una tasa de mortalidad alta</dc:title>
  <dc:creator>Maria Fernandez</dc:creator>
  <cp:lastModifiedBy>Maria Fernandez</cp:lastModifiedBy>
  <cp:revision>4</cp:revision>
  <dcterms:created xsi:type="dcterms:W3CDTF">2024-04-04T16:59:19Z</dcterms:created>
  <dcterms:modified xsi:type="dcterms:W3CDTF">2024-04-05T18:46:12Z</dcterms:modified>
</cp:coreProperties>
</file>