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2959e2ef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2959e2ef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2959e2ef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2959e2e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92959e2e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92959e2e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2959e2ef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2959e2ef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2959e2ef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92959e2ef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2959e2ef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92959e2ef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 Rescue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Салимова Мария, Мельников Степан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55600"/>
            <a:ext cx="846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65800"/>
            <a:ext cx="84687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Кошка ищет котят, которых раздал ее хозяин и возвращается с ними домойю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экран и Настройки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803975" y="3170275"/>
            <a:ext cx="46212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Возможность настроить размер экрана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3803975" y="1229975"/>
            <a:ext cx="46212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Возможность начать игру, открыть настройки, выйти из игры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5" y="1229975"/>
            <a:ext cx="3133523" cy="17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25" y="3170276"/>
            <a:ext cx="3130222" cy="17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Персонаж имеет возможность передвигаться по уровню, умирает от контакта с врагом, есть 2 альтернативные концовки, история в формате визуальной новеллы.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2969175"/>
            <a:ext cx="3274026" cy="18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00" y="1017800"/>
            <a:ext cx="2927501" cy="16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400352" cy="247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505450"/>
            <a:ext cx="4164649" cy="23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библиотеки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pygame 2.1.2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