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3caa088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3caa088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3caa088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3caa088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d3caa088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d3caa088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3caa088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3caa088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3caa088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3caa088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 Rescue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Мария Салимова, Степан Мельников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экран и Настройки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803975" y="3170275"/>
            <a:ext cx="46212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Возможность настроить размер экрана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3803975" y="1229975"/>
            <a:ext cx="46212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Возможность начать игру, открыть настройки, выйти из игры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5" y="1229975"/>
            <a:ext cx="3133523" cy="17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25" y="3170276"/>
            <a:ext cx="3130222" cy="17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832400" y="2968600"/>
            <a:ext cx="39999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контакте с котом в коробке, игрок переносится на следующий уровень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832400" y="1229975"/>
            <a:ext cx="39999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Персонаж передвигается по уровню, умирает, если падает под карту, контактирует с врагом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101" y="1229969"/>
            <a:ext cx="3089302" cy="17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100" y="2228825"/>
            <a:ext cx="2702775" cy="27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345100" y="1229875"/>
            <a:ext cx="448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Враг убивает при контакте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00" y="909175"/>
            <a:ext cx="38209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pygame 2.1.2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54050" y="886800"/>
            <a:ext cx="5206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33599" l="34479" r="24127" t="17149"/>
          <a:stretch/>
        </p:blipFill>
        <p:spPr>
          <a:xfrm>
            <a:off x="641675" y="2236400"/>
            <a:ext cx="1596776" cy="25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196" y="448413"/>
            <a:ext cx="2503292" cy="333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0488" y="2279575"/>
            <a:ext cx="3262669" cy="244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