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bd22c62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bd22c62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bd22c62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bd22c62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2bd22c62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2bd22c62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2bd22c62a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2bd22c62a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2bd22c62a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2bd22c62a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2bd22c62a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2bd22c62a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2bd22c62a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2bd22c62a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2bd22c62a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2bd22c62a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Интернет-Галерея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Салимова Мария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проекте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Интернет-галерея, где пользователи могут просматривать, выкладывать и оценивать картины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 по сайту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380012"/>
            <a:ext cx="6689923" cy="322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с художниками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5095150" y="1701075"/>
            <a:ext cx="33198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Поиск по имени и просмотр каталога картин.</a:t>
            </a:r>
            <a:endParaRPr sz="200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50" y="3096625"/>
            <a:ext cx="3672749" cy="178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650" y="1257625"/>
            <a:ext cx="3672749" cy="178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158675" y="247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с картинами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7298425" y="1481325"/>
            <a:ext cx="1673100" cy="22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Поиск, просмотр, публикация и оценка.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3477" l="0" r="0" t="9376"/>
          <a:stretch/>
        </p:blipFill>
        <p:spPr>
          <a:xfrm>
            <a:off x="478452" y="1392050"/>
            <a:ext cx="3186470" cy="15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4">
            <a:alphaModFix/>
          </a:blip>
          <a:srcRect b="3690" l="0" r="0" t="8858"/>
          <a:stretch/>
        </p:blipFill>
        <p:spPr>
          <a:xfrm>
            <a:off x="3856650" y="3096275"/>
            <a:ext cx="3181099" cy="156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 rotWithShape="1">
          <a:blip r:embed="rId5">
            <a:alphaModFix/>
          </a:blip>
          <a:srcRect b="3746" l="0" r="0" t="9130"/>
          <a:stretch/>
        </p:blipFill>
        <p:spPr>
          <a:xfrm>
            <a:off x="481125" y="3099400"/>
            <a:ext cx="3181099" cy="15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6">
            <a:alphaModFix/>
          </a:blip>
          <a:srcRect b="3574" l="0" r="0" t="9453"/>
          <a:stretch/>
        </p:blipFill>
        <p:spPr>
          <a:xfrm>
            <a:off x="3856650" y="1392050"/>
            <a:ext cx="3186475" cy="155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для администратора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5528875" y="1597875"/>
            <a:ext cx="2805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Удаление карин и художников.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b="3469" l="0" r="0" t="9140"/>
          <a:stretch/>
        </p:blipFill>
        <p:spPr>
          <a:xfrm>
            <a:off x="1343125" y="1597875"/>
            <a:ext cx="3391402" cy="166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4">
            <a:alphaModFix/>
          </a:blip>
          <a:srcRect b="3671" l="0" r="0" t="9326"/>
          <a:stretch/>
        </p:blipFill>
        <p:spPr>
          <a:xfrm>
            <a:off x="1343125" y="3408225"/>
            <a:ext cx="3391402" cy="165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Flask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SQLAlchemy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