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89" r:id="rId3"/>
    <p:sldId id="267" r:id="rId4"/>
    <p:sldId id="268" r:id="rId5"/>
    <p:sldId id="263" r:id="rId6"/>
    <p:sldId id="270" r:id="rId7"/>
    <p:sldId id="264" r:id="rId8"/>
    <p:sldId id="265" r:id="rId9"/>
    <p:sldId id="287" r:id="rId10"/>
    <p:sldId id="269" r:id="rId11"/>
    <p:sldId id="288" r:id="rId12"/>
    <p:sldId id="290" r:id="rId13"/>
    <p:sldId id="274" r:id="rId14"/>
    <p:sldId id="273" r:id="rId15"/>
    <p:sldId id="276" r:id="rId16"/>
    <p:sldId id="282" r:id="rId17"/>
  </p:sldIdLst>
  <p:sldSz cx="9144000" cy="5143500" type="screen16x9"/>
  <p:notesSz cx="6858000" cy="9144000"/>
  <p:embeddedFontLst>
    <p:embeddedFont>
      <p:font typeface="Fira Sans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" panose="020F0502020204030204" pitchFamily="3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7DD51-3B7C-154C-8192-7D0566405357}" v="366" dt="2022-07-05T17:32:38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6"/>
  </p:normalViewPr>
  <p:slideViewPr>
    <p:cSldViewPr snapToGrid="0" snapToObjects="1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microsoft.com/office/2015/10/relationships/revisionInfo" Target="revisionInfo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28bb875b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28bb875b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a28bb87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a28bb87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a28bb875b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a28bb875b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28bb875b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28bb875b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a28bb875b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a28bb875b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28bb875b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28bb875b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28bb875b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28bb875b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28bb875b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28bb875b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28bb875b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28bb875b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a28bb875b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a28bb875b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28bb875b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28bb875b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5477">
          <p15:clr>
            <a:srgbClr val="EA4335"/>
          </p15:clr>
        </p15:guide>
        <p15:guide id="4" pos="1497">
          <p15:clr>
            <a:srgbClr val="EA4335"/>
          </p15:clr>
        </p15:guide>
        <p15:guide id="5" pos="4263">
          <p15:clr>
            <a:srgbClr val="EA4335"/>
          </p15:clr>
        </p15:guide>
        <p15:guide id="6" pos="288">
          <p15:clr>
            <a:srgbClr val="EA4335"/>
          </p15:clr>
        </p15:guide>
        <p15:guide id="7" orient="horz" pos="257">
          <p15:clr>
            <a:srgbClr val="EA4335"/>
          </p15:clr>
        </p15:guide>
        <p15:guide id="8" orient="horz" pos="29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1099100" y="399896"/>
            <a:ext cx="6945900" cy="1619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b="1" dirty="0"/>
              <a:t>NIKE INC </a:t>
            </a:r>
            <a:br>
              <a:rPr lang="en-GB" sz="4600" dirty="0"/>
            </a:br>
            <a:r>
              <a:rPr lang="el-GR" sz="3200" dirty="0"/>
              <a:t>Εισαγωγή στην Διοίκηση Επιχειρήσεων</a:t>
            </a:r>
            <a:endParaRPr lang="en-GB" sz="4600"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2103150" y="2101239"/>
            <a:ext cx="4937700" cy="110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/>
              <a:t>Σχοινάκη Μαρία </a:t>
            </a:r>
            <a:endParaRPr lang="en-US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/>
              <a:t>Σταμούλος Χρήστος </a:t>
            </a:r>
            <a:endParaRPr lang="en-US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 err="1"/>
              <a:t>Σόρογκας</a:t>
            </a:r>
            <a:r>
              <a:rPr lang="el-GR" sz="1100" dirty="0"/>
              <a:t> Γεώργιος </a:t>
            </a:r>
            <a:endParaRPr lang="en-US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 err="1"/>
              <a:t>Βερούχης</a:t>
            </a:r>
            <a:r>
              <a:rPr lang="el-GR" sz="1100" dirty="0"/>
              <a:t> Ελευθέριος </a:t>
            </a:r>
            <a:endParaRPr lang="en-US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 err="1"/>
              <a:t>Θεοδοσουλάκη</a:t>
            </a:r>
            <a:r>
              <a:rPr lang="el-GR" sz="1100" dirty="0"/>
              <a:t> Αθηνά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/>
              <a:t>Επιτηρήτρια καθηγήτρια: Παναγιώτα Αθανασία Σαπουνά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8" name="Google Shape;58;p15"/>
          <p:cNvSpPr/>
          <p:nvPr/>
        </p:nvSpPr>
        <p:spPr>
          <a:xfrm>
            <a:off x="7308768" y="3206875"/>
            <a:ext cx="1040006" cy="1536730"/>
          </a:xfrm>
          <a:custGeom>
            <a:avLst/>
            <a:gdLst/>
            <a:ahLst/>
            <a:cxnLst/>
            <a:rect l="l" t="t" r="r" b="b"/>
            <a:pathLst>
              <a:path w="9466" h="14783" extrusionOk="0">
                <a:moveTo>
                  <a:pt x="4737" y="0"/>
                </a:moveTo>
                <a:lnTo>
                  <a:pt x="1" y="2061"/>
                </a:lnTo>
                <a:lnTo>
                  <a:pt x="1" y="14782"/>
                </a:lnTo>
                <a:lnTo>
                  <a:pt x="9465" y="14782"/>
                </a:lnTo>
                <a:lnTo>
                  <a:pt x="9465" y="2061"/>
                </a:lnTo>
                <a:lnTo>
                  <a:pt x="473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5"/>
          <p:cNvSpPr/>
          <p:nvPr/>
        </p:nvSpPr>
        <p:spPr>
          <a:xfrm>
            <a:off x="2445850" y="4240657"/>
            <a:ext cx="1043851" cy="502942"/>
          </a:xfrm>
          <a:custGeom>
            <a:avLst/>
            <a:gdLst/>
            <a:ahLst/>
            <a:cxnLst/>
            <a:rect l="l" t="t" r="r" b="b"/>
            <a:pathLst>
              <a:path w="9501" h="4949" extrusionOk="0">
                <a:moveTo>
                  <a:pt x="4728" y="0"/>
                </a:moveTo>
                <a:lnTo>
                  <a:pt x="1" y="2052"/>
                </a:lnTo>
                <a:lnTo>
                  <a:pt x="1" y="4948"/>
                </a:lnTo>
                <a:lnTo>
                  <a:pt x="9500" y="4948"/>
                </a:lnTo>
                <a:lnTo>
                  <a:pt x="9500" y="2052"/>
                </a:lnTo>
                <a:lnTo>
                  <a:pt x="4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4021187" y="3546283"/>
            <a:ext cx="1039896" cy="1247194"/>
          </a:xfrm>
          <a:custGeom>
            <a:avLst/>
            <a:gdLst/>
            <a:ahLst/>
            <a:cxnLst/>
            <a:rect l="l" t="t" r="r" b="b"/>
            <a:pathLst>
              <a:path w="9465" h="10636" extrusionOk="0">
                <a:moveTo>
                  <a:pt x="4737" y="0"/>
                </a:moveTo>
                <a:lnTo>
                  <a:pt x="1" y="2051"/>
                </a:lnTo>
                <a:lnTo>
                  <a:pt x="1" y="10635"/>
                </a:lnTo>
                <a:lnTo>
                  <a:pt x="9465" y="10635"/>
                </a:lnTo>
                <a:lnTo>
                  <a:pt x="9465" y="2051"/>
                </a:lnTo>
                <a:lnTo>
                  <a:pt x="4737" y="0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5"/>
          <p:cNvSpPr/>
          <p:nvPr/>
        </p:nvSpPr>
        <p:spPr>
          <a:xfrm>
            <a:off x="5668953" y="3998175"/>
            <a:ext cx="1039896" cy="745419"/>
          </a:xfrm>
          <a:custGeom>
            <a:avLst/>
            <a:gdLst/>
            <a:ahLst/>
            <a:cxnLst/>
            <a:rect l="l" t="t" r="r" b="b"/>
            <a:pathLst>
              <a:path w="9465" h="7335" extrusionOk="0">
                <a:moveTo>
                  <a:pt x="4737" y="1"/>
                </a:moveTo>
                <a:lnTo>
                  <a:pt x="0" y="2052"/>
                </a:lnTo>
                <a:lnTo>
                  <a:pt x="0" y="7334"/>
                </a:lnTo>
                <a:lnTo>
                  <a:pt x="9464" y="7334"/>
                </a:lnTo>
                <a:lnTo>
                  <a:pt x="9464" y="2052"/>
                </a:lnTo>
                <a:lnTo>
                  <a:pt x="4737" y="1"/>
                </a:lnTo>
                <a:close/>
              </a:path>
            </a:pathLst>
          </a:custGeom>
          <a:solidFill>
            <a:srgbClr val="395B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5"/>
          <p:cNvSpPr/>
          <p:nvPr/>
        </p:nvSpPr>
        <p:spPr>
          <a:xfrm>
            <a:off x="866425" y="3206873"/>
            <a:ext cx="1039896" cy="1536730"/>
          </a:xfrm>
          <a:custGeom>
            <a:avLst/>
            <a:gdLst/>
            <a:ahLst/>
            <a:cxnLst/>
            <a:rect l="l" t="t" r="r" b="b"/>
            <a:pathLst>
              <a:path w="9466" h="14783" extrusionOk="0">
                <a:moveTo>
                  <a:pt x="4737" y="0"/>
                </a:moveTo>
                <a:lnTo>
                  <a:pt x="1" y="2061"/>
                </a:lnTo>
                <a:lnTo>
                  <a:pt x="1" y="14782"/>
                </a:lnTo>
                <a:lnTo>
                  <a:pt x="9465" y="14782"/>
                </a:lnTo>
                <a:lnTo>
                  <a:pt x="9465" y="2061"/>
                </a:lnTo>
                <a:lnTo>
                  <a:pt x="47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5122" name="Picture 2" descr="Λογότυπα | Οικονομικό Πανεπιστήμιο Αθηνών">
            <a:extLst>
              <a:ext uri="{FF2B5EF4-FFF2-40B4-BE49-F238E27FC236}">
                <a16:creationId xmlns:a16="http://schemas.microsoft.com/office/drawing/2014/main" id="{F1A440DB-65D5-BD67-3064-2148D1103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" y="145957"/>
            <a:ext cx="2032919" cy="50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dirty="0"/>
              <a:t>ΠΡΟΤΙΜΗΣΕΙΣ ΠΡΟΪΟΝΤΩΝ ΚΑΤΑΝΑΛΩΤΩΝ</a:t>
            </a:r>
            <a:endParaRPr dirty="0"/>
          </a:p>
        </p:txBody>
      </p:sp>
      <p:sp>
        <p:nvSpPr>
          <p:cNvPr id="622" name="Google Shape;622;p28"/>
          <p:cNvSpPr/>
          <p:nvPr/>
        </p:nvSpPr>
        <p:spPr>
          <a:xfrm>
            <a:off x="3257953" y="1667690"/>
            <a:ext cx="2627700" cy="2627700"/>
          </a:xfrm>
          <a:prstGeom prst="donut">
            <a:avLst>
              <a:gd name="adj" fmla="val 471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3" name="Google Shape;623;p28"/>
          <p:cNvSpPr/>
          <p:nvPr/>
        </p:nvSpPr>
        <p:spPr>
          <a:xfrm>
            <a:off x="3506503" y="1916240"/>
            <a:ext cx="2130600" cy="2130600"/>
          </a:xfrm>
          <a:prstGeom prst="donut">
            <a:avLst>
              <a:gd name="adj" fmla="val 581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8"/>
          <p:cNvSpPr/>
          <p:nvPr/>
        </p:nvSpPr>
        <p:spPr>
          <a:xfrm>
            <a:off x="3761652" y="2171989"/>
            <a:ext cx="1620300" cy="1619100"/>
          </a:xfrm>
          <a:prstGeom prst="donut">
            <a:avLst>
              <a:gd name="adj" fmla="val 76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Google Shape;625;p28"/>
          <p:cNvSpPr/>
          <p:nvPr/>
        </p:nvSpPr>
        <p:spPr>
          <a:xfrm>
            <a:off x="4038853" y="2448590"/>
            <a:ext cx="1065900" cy="1065900"/>
          </a:xfrm>
          <a:prstGeom prst="donut">
            <a:avLst>
              <a:gd name="adj" fmla="val 101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28"/>
          <p:cNvSpPr/>
          <p:nvPr/>
        </p:nvSpPr>
        <p:spPr>
          <a:xfrm rot="-3810134">
            <a:off x="3257933" y="1667670"/>
            <a:ext cx="2627739" cy="2627739"/>
          </a:xfrm>
          <a:prstGeom prst="blockArc">
            <a:avLst>
              <a:gd name="adj1" fmla="val 18080418"/>
              <a:gd name="adj2" fmla="val 19995741"/>
              <a:gd name="adj3" fmla="val 469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7" name="Google Shape;627;p28"/>
          <p:cNvSpPr/>
          <p:nvPr/>
        </p:nvSpPr>
        <p:spPr>
          <a:xfrm rot="-3906059">
            <a:off x="3505821" y="1915558"/>
            <a:ext cx="2131963" cy="2131963"/>
          </a:xfrm>
          <a:prstGeom prst="blockArc">
            <a:avLst>
              <a:gd name="adj1" fmla="val 4054250"/>
              <a:gd name="adj2" fmla="val 20100839"/>
              <a:gd name="adj3" fmla="val 55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28"/>
          <p:cNvSpPr/>
          <p:nvPr/>
        </p:nvSpPr>
        <p:spPr>
          <a:xfrm rot="-4222269">
            <a:off x="3761357" y="2171094"/>
            <a:ext cx="1620893" cy="1620893"/>
          </a:xfrm>
          <a:prstGeom prst="blockArc">
            <a:avLst>
              <a:gd name="adj1" fmla="val 17530628"/>
              <a:gd name="adj2" fmla="val 20414899"/>
              <a:gd name="adj3" fmla="val 768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9" name="Google Shape;629;p28"/>
          <p:cNvSpPr/>
          <p:nvPr/>
        </p:nvSpPr>
        <p:spPr>
          <a:xfrm rot="-4538800">
            <a:off x="4039332" y="2449069"/>
            <a:ext cx="1064942" cy="1064942"/>
          </a:xfrm>
          <a:prstGeom prst="blockArc">
            <a:avLst>
              <a:gd name="adj1" fmla="val 15320745"/>
              <a:gd name="adj2" fmla="val 20700625"/>
              <a:gd name="adj3" fmla="val 101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28"/>
          <p:cNvSpPr/>
          <p:nvPr/>
        </p:nvSpPr>
        <p:spPr>
          <a:xfrm>
            <a:off x="607540" y="2214674"/>
            <a:ext cx="2349600" cy="83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lvl="0">
              <a:buSzPts val="1100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ο 5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 των προϊόντων που πουλάει είναι καθημερινά αξεσουάρ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607525" y="3819800"/>
            <a:ext cx="2349600" cy="66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Το 5% των προϊόντων που πουλάει είναι αθλητικός εξοπλισμός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6187163" y="2214675"/>
            <a:ext cx="23496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Το 20% των προϊόντων που πουλάει είναι ρούχα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28"/>
          <p:cNvSpPr/>
          <p:nvPr/>
        </p:nvSpPr>
        <p:spPr>
          <a:xfrm>
            <a:off x="6532815" y="3819801"/>
            <a:ext cx="2349600" cy="66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To 70% </a:t>
            </a: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των προϊόντων που πουλάει είναι παπούτσια</a:t>
            </a:r>
            <a:r>
              <a:rPr lang="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>
            <a:off x="6615600" y="190416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Clothes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607525" y="190416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Everyday accessories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615588" y="350928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Sneakers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607513" y="3509288"/>
            <a:ext cx="1920900" cy="42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Sports equipment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8" name="Google Shape;638;p28"/>
          <p:cNvSpPr txBox="1"/>
          <p:nvPr/>
        </p:nvSpPr>
        <p:spPr>
          <a:xfrm>
            <a:off x="6615607" y="318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r>
              <a:rPr lang="es" sz="24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24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9" name="Google Shape;639;p28"/>
          <p:cNvSpPr txBox="1"/>
          <p:nvPr/>
        </p:nvSpPr>
        <p:spPr>
          <a:xfrm>
            <a:off x="6615607" y="159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s" sz="24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24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607532" y="159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24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607532" y="318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lang="es" sz="24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FE9A-C84E-B1AE-67FA-0DBEAD7D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ΟΡΓΑΝΟΓΡΑΜΜΑ |</a:t>
            </a:r>
            <a:br>
              <a:rPr lang="en-GR" dirty="0"/>
            </a:br>
            <a:endParaRPr lang="en-GR" dirty="0"/>
          </a:p>
        </p:txBody>
      </p:sp>
      <p:pic>
        <p:nvPicPr>
          <p:cNvPr id="4" name="Εικόνα 6">
            <a:extLst>
              <a:ext uri="{FF2B5EF4-FFF2-40B4-BE49-F238E27FC236}">
                <a16:creationId xmlns:a16="http://schemas.microsoft.com/office/drawing/2014/main" id="{6D2DAEF7-E2AE-1C70-E609-252109BB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18" y="1079390"/>
            <a:ext cx="6073140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37D4-D04B-4CB6-CF74-9400C46E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ΟΡΓΑΝΟΓΡΑΜΜΑ ||</a:t>
            </a:r>
            <a:endParaRPr lang="en-GR" dirty="0"/>
          </a:p>
        </p:txBody>
      </p:sp>
      <p:pic>
        <p:nvPicPr>
          <p:cNvPr id="2052" name="Picture 4" descr="Project-management Icons - Free SVG &amp; PNG Project-management Images - Noun  Project">
            <a:extLst>
              <a:ext uri="{FF2B5EF4-FFF2-40B4-BE49-F238E27FC236}">
                <a16:creationId xmlns:a16="http://schemas.microsoft.com/office/drawing/2014/main" id="{C3D12644-C72B-FAA5-CB79-6678DD3B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81" y="199430"/>
            <a:ext cx="1160272" cy="11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528;p26">
            <a:extLst>
              <a:ext uri="{FF2B5EF4-FFF2-40B4-BE49-F238E27FC236}">
                <a16:creationId xmlns:a16="http://schemas.microsoft.com/office/drawing/2014/main" id="{B79AF70A-EACB-7B45-0D35-0D29E579F17C}"/>
              </a:ext>
            </a:extLst>
          </p:cNvPr>
          <p:cNvGrpSpPr/>
          <p:nvPr/>
        </p:nvGrpSpPr>
        <p:grpSpPr>
          <a:xfrm>
            <a:off x="2015242" y="1001626"/>
            <a:ext cx="2225198" cy="3717410"/>
            <a:chOff x="675301" y="1397541"/>
            <a:chExt cx="1700700" cy="2850634"/>
          </a:xfrm>
        </p:grpSpPr>
        <p:sp>
          <p:nvSpPr>
            <p:cNvPr id="18" name="Google Shape;529;p26">
              <a:extLst>
                <a:ext uri="{FF2B5EF4-FFF2-40B4-BE49-F238E27FC236}">
                  <a16:creationId xmlns:a16="http://schemas.microsoft.com/office/drawing/2014/main" id="{42892191-4E60-8CF7-C2E9-9C1C1E3DF70D}"/>
                </a:ext>
              </a:extLst>
            </p:cNvPr>
            <p:cNvSpPr/>
            <p:nvPr/>
          </p:nvSpPr>
          <p:spPr>
            <a:xfrm>
              <a:off x="675301" y="1519975"/>
              <a:ext cx="1700700" cy="2728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31;p26">
              <a:extLst>
                <a:ext uri="{FF2B5EF4-FFF2-40B4-BE49-F238E27FC236}">
                  <a16:creationId xmlns:a16="http://schemas.microsoft.com/office/drawing/2014/main" id="{E851CE0E-0DDC-EF3C-D9F1-91BA33A7D402}"/>
                </a:ext>
              </a:extLst>
            </p:cNvPr>
            <p:cNvSpPr/>
            <p:nvPr/>
          </p:nvSpPr>
          <p:spPr>
            <a:xfrm>
              <a:off x="1382193" y="1397541"/>
              <a:ext cx="286915" cy="4391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" name="Google Shape;539;p26">
            <a:extLst>
              <a:ext uri="{FF2B5EF4-FFF2-40B4-BE49-F238E27FC236}">
                <a16:creationId xmlns:a16="http://schemas.microsoft.com/office/drawing/2014/main" id="{94440660-E4C0-DE15-AE2F-A74C7600E670}"/>
              </a:ext>
            </a:extLst>
          </p:cNvPr>
          <p:cNvSpPr/>
          <p:nvPr/>
        </p:nvSpPr>
        <p:spPr>
          <a:xfrm flipH="1">
            <a:off x="4475763" y="1161289"/>
            <a:ext cx="2225197" cy="355774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1200" dirty="0"/>
              <a:t>Φτάνοντας στο μέσο κομμάτι του οργανογράμματος παρουσιάζονται οι ιδιότητες και τα καθήκοντα του κάθε διοικητικού προσώπου με επακόλουθο την ομαδοποίηση αυτών σε διάφορα επίπεδα</a:t>
            </a:r>
            <a:r>
              <a:rPr lang="en-GR" sz="1200" dirty="0"/>
              <a:t> </a:t>
            </a:r>
          </a:p>
          <a:p>
            <a:endParaRPr lang="en-GR" sz="1200" dirty="0"/>
          </a:p>
          <a:p>
            <a:endParaRPr lang="en-GR" sz="1200" dirty="0"/>
          </a:p>
          <a:p>
            <a:endParaRPr lang="en-GR" sz="1200" dirty="0"/>
          </a:p>
        </p:txBody>
      </p:sp>
      <p:sp>
        <p:nvSpPr>
          <p:cNvPr id="29" name="Google Shape;550;p26">
            <a:extLst>
              <a:ext uri="{FF2B5EF4-FFF2-40B4-BE49-F238E27FC236}">
                <a16:creationId xmlns:a16="http://schemas.microsoft.com/office/drawing/2014/main" id="{578AB8A3-49DA-AF75-4122-80631C0DFD58}"/>
              </a:ext>
            </a:extLst>
          </p:cNvPr>
          <p:cNvSpPr txBox="1"/>
          <p:nvPr/>
        </p:nvSpPr>
        <p:spPr>
          <a:xfrm>
            <a:off x="2587899" y="355050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546;p26">
            <a:extLst>
              <a:ext uri="{FF2B5EF4-FFF2-40B4-BE49-F238E27FC236}">
                <a16:creationId xmlns:a16="http://schemas.microsoft.com/office/drawing/2014/main" id="{930828CF-73EF-E8BF-1FB9-1FB684C8B883}"/>
              </a:ext>
            </a:extLst>
          </p:cNvPr>
          <p:cNvSpPr/>
          <p:nvPr/>
        </p:nvSpPr>
        <p:spPr>
          <a:xfrm rot="10800000" flipH="1">
            <a:off x="5376233" y="1001626"/>
            <a:ext cx="375400" cy="572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BD96CD-D384-1E48-E21F-C721AA31DBCC}"/>
              </a:ext>
            </a:extLst>
          </p:cNvPr>
          <p:cNvSpPr txBox="1"/>
          <p:nvPr/>
        </p:nvSpPr>
        <p:spPr>
          <a:xfrm>
            <a:off x="2304435" y="1614893"/>
            <a:ext cx="173067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200" dirty="0">
                <a:effectLst/>
                <a:latin typeface="+mn-lt"/>
                <a:ea typeface="Calibri" panose="020F0502020204030204" pitchFamily="34" charset="0"/>
              </a:rPr>
              <a:t>Το οργανωτικό πρότυπο το οποίο χρησιμοποιείται είναι η οργανωτική δομή </a:t>
            </a:r>
            <a:r>
              <a:rPr lang="el-GR" sz="1200" b="1" dirty="0">
                <a:effectLst/>
                <a:latin typeface="+mn-lt"/>
                <a:ea typeface="Calibri" panose="020F0502020204030204" pitchFamily="34" charset="0"/>
              </a:rPr>
              <a:t>κατά μήτρα</a:t>
            </a:r>
            <a:r>
              <a:rPr lang="el-GR" sz="1200" dirty="0">
                <a:effectLst/>
                <a:latin typeface="+mn-lt"/>
                <a:ea typeface="Calibri" panose="020F0502020204030204" pitchFamily="34" charset="0"/>
              </a:rPr>
              <a:t>.</a:t>
            </a:r>
            <a:r>
              <a:rPr lang="en-GR" sz="1200" dirty="0">
                <a:effectLst/>
                <a:latin typeface="+mn-lt"/>
              </a:rPr>
              <a:t> </a:t>
            </a:r>
          </a:p>
          <a:p>
            <a:endParaRPr lang="en-GR" sz="1200" dirty="0"/>
          </a:p>
          <a:p>
            <a:r>
              <a:rPr lang="en-GR" sz="1200" dirty="0">
                <a:effectLst/>
              </a:rPr>
              <a:t>To </a:t>
            </a:r>
            <a:r>
              <a:rPr lang="el-GR" sz="1200" dirty="0"/>
              <a:t>ανώτερο τμήμα του οργανωτικού της πλάνου</a:t>
            </a:r>
            <a:r>
              <a:rPr lang="en-GR" sz="1200" dirty="0"/>
              <a:t> </a:t>
            </a:r>
            <a:r>
              <a:rPr lang="el-GR" sz="1200" dirty="0"/>
              <a:t>η εταιρία</a:t>
            </a:r>
            <a:r>
              <a:rPr lang="en-US" sz="1200" dirty="0"/>
              <a:t> </a:t>
            </a:r>
            <a:r>
              <a:rPr lang="el-GR" sz="1200" dirty="0"/>
              <a:t>χωρίζεται στα σημαντικότερα διοικητικά της στελέχη καθώς και σε τομείς της παραγωγής της </a:t>
            </a:r>
            <a:r>
              <a:rPr lang="el-GR" sz="1100" dirty="0"/>
              <a:t> </a:t>
            </a:r>
            <a:endParaRPr lang="en-GR" sz="1200" dirty="0">
              <a:effectLst/>
            </a:endParaRPr>
          </a:p>
          <a:p>
            <a:endParaRPr lang="en-G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02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3"/>
          <p:cNvSpPr/>
          <p:nvPr/>
        </p:nvSpPr>
        <p:spPr>
          <a:xfrm>
            <a:off x="6291938" y="2658500"/>
            <a:ext cx="2165700" cy="21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33"/>
          <p:cNvSpPr/>
          <p:nvPr/>
        </p:nvSpPr>
        <p:spPr>
          <a:xfrm>
            <a:off x="4421488" y="1442775"/>
            <a:ext cx="2165700" cy="21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3"/>
          <p:cNvSpPr/>
          <p:nvPr/>
        </p:nvSpPr>
        <p:spPr>
          <a:xfrm>
            <a:off x="2664479" y="2650512"/>
            <a:ext cx="2165700" cy="21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787;p33"/>
          <p:cNvSpPr/>
          <p:nvPr/>
        </p:nvSpPr>
        <p:spPr>
          <a:xfrm>
            <a:off x="686363" y="1442775"/>
            <a:ext cx="2165700" cy="21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33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SWOT ANALYSIS</a:t>
            </a:r>
            <a:endParaRPr dirty="0"/>
          </a:p>
        </p:txBody>
      </p:sp>
      <p:sp>
        <p:nvSpPr>
          <p:cNvPr id="789" name="Google Shape;789;p33"/>
          <p:cNvSpPr/>
          <p:nvPr/>
        </p:nvSpPr>
        <p:spPr>
          <a:xfrm>
            <a:off x="6587188" y="3631366"/>
            <a:ext cx="1923300" cy="104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Αυξημένος ανταγωνισμός</a:t>
            </a:r>
            <a:endParaRPr lang="en-US" sz="1200" dirty="0">
              <a:latin typeface="Roboto"/>
              <a:ea typeface="Roboto"/>
            </a:endParaRP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Οικονομική αβεβαιότητα</a:t>
            </a:r>
            <a:endParaRPr lang="en-US" sz="1200" dirty="0">
              <a:latin typeface="Roboto"/>
              <a:ea typeface="Roboto"/>
            </a:endParaRP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Απομιμήσεις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790" name="Google Shape;790;p33"/>
          <p:cNvSpPr/>
          <p:nvPr/>
        </p:nvSpPr>
        <p:spPr>
          <a:xfrm>
            <a:off x="2852063" y="3626582"/>
            <a:ext cx="1878122" cy="114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Κακές συνθήκες εργασίας </a:t>
            </a:r>
            <a:endParaRPr lang="en-US" sz="1200" dirty="0">
              <a:latin typeface="Roboto"/>
              <a:ea typeface="Roboto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Καταστήματα μεταπώλησης-λιανεμπόριο</a:t>
            </a:r>
            <a:endParaRPr lang="en-US" sz="1200" dirty="0">
              <a:latin typeface="Roboto"/>
              <a:ea typeface="Roboto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Υψηλές τιμές  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791" name="Google Shape;791;p33"/>
          <p:cNvSpPr/>
          <p:nvPr/>
        </p:nvSpPr>
        <p:spPr>
          <a:xfrm>
            <a:off x="4591840" y="1864299"/>
            <a:ext cx="2107051" cy="114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Καινοτόμα</a:t>
            </a:r>
            <a:r>
              <a:rPr lang="en-US" sz="1200" dirty="0">
                <a:latin typeface="Roboto"/>
                <a:ea typeface="Roboto"/>
              </a:rPr>
              <a:t> </a:t>
            </a:r>
            <a:r>
              <a:rPr lang="el-GR" sz="1200" dirty="0">
                <a:latin typeface="Roboto"/>
                <a:ea typeface="Roboto"/>
              </a:rPr>
              <a:t>προϊόντα</a:t>
            </a:r>
            <a:endParaRPr lang="en-US" sz="1200" dirty="0">
              <a:latin typeface="Roboto"/>
              <a:ea typeface="Roboto"/>
            </a:endParaRP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Επαναδιαπραγμάτευση συμφωνιών</a:t>
            </a:r>
            <a:endParaRPr lang="en-US" sz="1200" dirty="0">
              <a:latin typeface="Roboto"/>
              <a:ea typeface="Roboto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Βελτίωση συνθηκών εργασίας</a:t>
            </a:r>
            <a:endParaRPr lang="en-US" sz="1200" dirty="0">
              <a:latin typeface="Roboto"/>
              <a:ea typeface="Roboto"/>
            </a:endParaRP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792" name="Google Shape;792;p33"/>
          <p:cNvSpPr/>
          <p:nvPr/>
        </p:nvSpPr>
        <p:spPr>
          <a:xfrm>
            <a:off x="701449" y="1701737"/>
            <a:ext cx="2316929" cy="141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Δυνατό όνομα στην αγορά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Μεγάλη πελατειακή βάση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Χαμηλό κόστος παραγωγής 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200" dirty="0">
                <a:latin typeface="Roboto"/>
                <a:ea typeface="Roboto"/>
              </a:rPr>
              <a:t>Ισχυρές συνεργασίες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1200" dirty="0">
                <a:latin typeface="Roboto"/>
                <a:ea typeface="Roboto"/>
              </a:rPr>
              <a:t> 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793" name="Google Shape;793;p33"/>
          <p:cNvSpPr txBox="1"/>
          <p:nvPr/>
        </p:nvSpPr>
        <p:spPr>
          <a:xfrm>
            <a:off x="4758238" y="1507538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Opportunities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4" name="Google Shape;794;p33"/>
          <p:cNvSpPr txBox="1"/>
          <p:nvPr/>
        </p:nvSpPr>
        <p:spPr>
          <a:xfrm>
            <a:off x="6628691" y="2625552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Threats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5" name="Google Shape;795;p33"/>
          <p:cNvSpPr txBox="1"/>
          <p:nvPr/>
        </p:nvSpPr>
        <p:spPr>
          <a:xfrm>
            <a:off x="1024943" y="1356151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Strenghts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6" name="Google Shape;796;p33"/>
          <p:cNvSpPr txBox="1"/>
          <p:nvPr/>
        </p:nvSpPr>
        <p:spPr>
          <a:xfrm>
            <a:off x="3001229" y="264349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Weaknesses</a:t>
            </a:r>
          </a:p>
        </p:txBody>
      </p:sp>
      <p:sp>
        <p:nvSpPr>
          <p:cNvPr id="797" name="Google Shape;797;p33"/>
          <p:cNvSpPr/>
          <p:nvPr/>
        </p:nvSpPr>
        <p:spPr>
          <a:xfrm>
            <a:off x="1493262" y="3109700"/>
            <a:ext cx="6099000" cy="561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8" name="Google Shape;798;p33"/>
          <p:cNvSpPr/>
          <p:nvPr/>
        </p:nvSpPr>
        <p:spPr>
          <a:xfrm>
            <a:off x="1433738" y="2964829"/>
            <a:ext cx="659400" cy="659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9" name="Google Shape;799;p33"/>
          <p:cNvSpPr/>
          <p:nvPr/>
        </p:nvSpPr>
        <p:spPr>
          <a:xfrm>
            <a:off x="3292196" y="2982778"/>
            <a:ext cx="659400" cy="659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0" name="Google Shape;800;p33"/>
          <p:cNvSpPr/>
          <p:nvPr/>
        </p:nvSpPr>
        <p:spPr>
          <a:xfrm>
            <a:off x="5155840" y="2964603"/>
            <a:ext cx="659400" cy="659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1" name="Google Shape;801;p33"/>
          <p:cNvSpPr/>
          <p:nvPr/>
        </p:nvSpPr>
        <p:spPr>
          <a:xfrm>
            <a:off x="7050862" y="2982778"/>
            <a:ext cx="659400" cy="659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Εικόνα 2" descr="Εικόνα που περιέχει clipart&#10;&#10;Περιγραφή που δημιουργήθηκε αυτόματα">
            <a:extLst>
              <a:ext uri="{FF2B5EF4-FFF2-40B4-BE49-F238E27FC236}">
                <a16:creationId xmlns:a16="http://schemas.microsoft.com/office/drawing/2014/main" id="{1569B637-C49D-424E-C7F2-53D80E76C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05" y="3075997"/>
            <a:ext cx="321290" cy="39475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0B16C0DF-44AC-3EC0-6138-77F58630C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671" y="3109700"/>
            <a:ext cx="392874" cy="392874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18997963-E3B1-193E-46A7-4B20E6FE4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213" y="3089359"/>
            <a:ext cx="433555" cy="433555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D7203268-5689-C6A9-228F-9C4E825CD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407" y="3142970"/>
            <a:ext cx="486309" cy="3301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7" name="Google Shape;757;p32"/>
          <p:cNvCxnSpPr>
            <a:stCxn id="758" idx="0"/>
          </p:cNvCxnSpPr>
          <p:nvPr/>
        </p:nvCxnSpPr>
        <p:spPr>
          <a:xfrm flipV="1">
            <a:off x="2091675" y="2221150"/>
            <a:ext cx="0" cy="340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32"/>
          <p:cNvCxnSpPr/>
          <p:nvPr/>
        </p:nvCxnSpPr>
        <p:spPr>
          <a:xfrm rot="10800000">
            <a:off x="4572300" y="2221150"/>
            <a:ext cx="0" cy="340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32"/>
          <p:cNvCxnSpPr/>
          <p:nvPr/>
        </p:nvCxnSpPr>
        <p:spPr>
          <a:xfrm rot="10800000">
            <a:off x="7052325" y="2221150"/>
            <a:ext cx="0" cy="340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1" name="Google Shape;761;p3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dirty="0"/>
              <a:t>ΣΤΡΑΤΗΓΙΚΗ</a:t>
            </a:r>
            <a:endParaRPr dirty="0"/>
          </a:p>
        </p:txBody>
      </p:sp>
      <p:sp>
        <p:nvSpPr>
          <p:cNvPr id="762" name="Google Shape;762;p32"/>
          <p:cNvSpPr/>
          <p:nvPr/>
        </p:nvSpPr>
        <p:spPr>
          <a:xfrm>
            <a:off x="1538614" y="1168646"/>
            <a:ext cx="1106700" cy="1107000"/>
          </a:xfrm>
          <a:prstGeom prst="donut">
            <a:avLst>
              <a:gd name="adj" fmla="val 101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3" name="Google Shape;763;p32"/>
          <p:cNvSpPr/>
          <p:nvPr/>
        </p:nvSpPr>
        <p:spPr>
          <a:xfrm rot="-4538830">
            <a:off x="1538603" y="1167823"/>
            <a:ext cx="1106125" cy="1105834"/>
          </a:xfrm>
          <a:prstGeom prst="blockArc">
            <a:avLst>
              <a:gd name="adj1" fmla="val 6490304"/>
              <a:gd name="adj2" fmla="val 16713790"/>
              <a:gd name="adj3" fmla="val 1074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4" name="Google Shape;764;p32"/>
          <p:cNvSpPr/>
          <p:nvPr/>
        </p:nvSpPr>
        <p:spPr>
          <a:xfrm>
            <a:off x="4018939" y="1168646"/>
            <a:ext cx="1106700" cy="1107000"/>
          </a:xfrm>
          <a:prstGeom prst="donut">
            <a:avLst>
              <a:gd name="adj" fmla="val 101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32"/>
          <p:cNvSpPr/>
          <p:nvPr/>
        </p:nvSpPr>
        <p:spPr>
          <a:xfrm rot="-4538830">
            <a:off x="4018928" y="1167823"/>
            <a:ext cx="1106125" cy="1105834"/>
          </a:xfrm>
          <a:prstGeom prst="blockArc">
            <a:avLst>
              <a:gd name="adj1" fmla="val 6490304"/>
              <a:gd name="adj2" fmla="val 4085382"/>
              <a:gd name="adj3" fmla="val 1008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32"/>
          <p:cNvSpPr/>
          <p:nvPr/>
        </p:nvSpPr>
        <p:spPr>
          <a:xfrm>
            <a:off x="6492814" y="1168646"/>
            <a:ext cx="1106700" cy="1107000"/>
          </a:xfrm>
          <a:prstGeom prst="donut">
            <a:avLst>
              <a:gd name="adj" fmla="val 101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7" name="Google Shape;767;p32"/>
          <p:cNvSpPr/>
          <p:nvPr/>
        </p:nvSpPr>
        <p:spPr>
          <a:xfrm rot="-4538830">
            <a:off x="6492803" y="1167823"/>
            <a:ext cx="1106125" cy="1105834"/>
          </a:xfrm>
          <a:prstGeom prst="blockArc">
            <a:avLst>
              <a:gd name="adj1" fmla="val 6490304"/>
              <a:gd name="adj2" fmla="val 14182446"/>
              <a:gd name="adj3" fmla="val 107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0" name="Google Shape;770;p32"/>
          <p:cNvSpPr txBox="1"/>
          <p:nvPr/>
        </p:nvSpPr>
        <p:spPr>
          <a:xfrm>
            <a:off x="9882791" y="1400284"/>
            <a:ext cx="141609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953025" y="2561350"/>
            <a:ext cx="2277300" cy="2182200"/>
          </a:xfrm>
          <a:prstGeom prst="frame">
            <a:avLst>
              <a:gd name="adj1" fmla="val 48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1" name="Google Shape;771;p32"/>
          <p:cNvSpPr/>
          <p:nvPr/>
        </p:nvSpPr>
        <p:spPr>
          <a:xfrm>
            <a:off x="3433350" y="2561350"/>
            <a:ext cx="2277300" cy="2182200"/>
          </a:xfrm>
          <a:prstGeom prst="frame">
            <a:avLst>
              <a:gd name="adj1" fmla="val 521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2" name="Google Shape;772;p32"/>
          <p:cNvSpPr/>
          <p:nvPr/>
        </p:nvSpPr>
        <p:spPr>
          <a:xfrm>
            <a:off x="5913675" y="2561350"/>
            <a:ext cx="2277300" cy="2182200"/>
          </a:xfrm>
          <a:prstGeom prst="frame">
            <a:avLst>
              <a:gd name="adj1" fmla="val 4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73" name="Google Shape;773;p32"/>
          <p:cNvCxnSpPr>
            <a:stCxn id="758" idx="0"/>
            <a:endCxn id="758" idx="0"/>
          </p:cNvCxnSpPr>
          <p:nvPr/>
        </p:nvCxnSpPr>
        <p:spPr>
          <a:xfrm>
            <a:off x="2091675" y="25613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4" name="Google Shape;774;p32"/>
          <p:cNvSpPr/>
          <p:nvPr/>
        </p:nvSpPr>
        <p:spPr>
          <a:xfrm>
            <a:off x="6085425" y="354675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32"/>
          <p:cNvSpPr/>
          <p:nvPr/>
        </p:nvSpPr>
        <p:spPr>
          <a:xfrm>
            <a:off x="3611550" y="345494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32"/>
          <p:cNvSpPr/>
          <p:nvPr/>
        </p:nvSpPr>
        <p:spPr>
          <a:xfrm>
            <a:off x="1137675" y="354676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6085425" y="2729096"/>
            <a:ext cx="1920900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1200" dirty="0"/>
              <a:t>Η επιτυχία αυτή οφείλεται στη στρατηγική επένδυση της εταιρείας στις καινοτόμες τεχνολογίες που αφορούν τα προϊόντα της</a:t>
            </a:r>
            <a:r>
              <a:rPr lang="el-GR" sz="1100" dirty="0"/>
              <a:t> </a:t>
            </a:r>
            <a:endParaRPr lang="el-GR" sz="11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8" name="Google Shape;778;p32"/>
          <p:cNvSpPr txBox="1"/>
          <p:nvPr/>
        </p:nvSpPr>
        <p:spPr>
          <a:xfrm>
            <a:off x="1137675" y="2752059"/>
            <a:ext cx="1920900" cy="180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900" dirty="0"/>
              <a:t>Η επιχειρηματική στρατηγική της Nike είναι ξεκάθαρη, επενδύει  στην οικοδόμηση της επωνυμίας μέσω συναισθηματικού μάρκετινγκ και συνεργασιών με διάσημους αθλητές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A</a:t>
            </a:r>
            <a:r>
              <a:rPr lang="el-GR" sz="900" dirty="0"/>
              <a:t>ναπτύσσει προϊόντα που διαθέτουν τεχνολογία υψηλής ποιότητας, κορυφαία στην αγορά και εξαγοράζει ανταγωνιστικές αθλητικές επωνυμίες </a:t>
            </a:r>
            <a:endParaRPr lang="en-GR" sz="900" dirty="0"/>
          </a:p>
        </p:txBody>
      </p:sp>
      <p:sp>
        <p:nvSpPr>
          <p:cNvPr id="779" name="Google Shape;779;p32"/>
          <p:cNvSpPr txBox="1"/>
          <p:nvPr/>
        </p:nvSpPr>
        <p:spPr>
          <a:xfrm>
            <a:off x="3611550" y="2870420"/>
            <a:ext cx="1920900" cy="168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1050" dirty="0"/>
              <a:t>Στρατηγική της Nike είναι επίσης η υψηλή ποιότητα των προϊόντων της, τα οποία βοηθούν και τους αθλητές που συνεργάζεται να πετύχουν τους στόχους τους</a:t>
            </a:r>
            <a:endParaRPr lang="en-US" sz="1050" dirty="0"/>
          </a:p>
          <a:p>
            <a:pPr lvl="0"/>
            <a:endParaRPr lang="en-US" sz="1000" dirty="0"/>
          </a:p>
        </p:txBody>
      </p:sp>
      <p:pic>
        <p:nvPicPr>
          <p:cNvPr id="2050" name="Picture 2" descr="Free Icon | Strategy">
            <a:extLst>
              <a:ext uri="{FF2B5EF4-FFF2-40B4-BE49-F238E27FC236}">
                <a16:creationId xmlns:a16="http://schemas.microsoft.com/office/drawing/2014/main" id="{DF47DED4-725B-5520-64B8-57451CD6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87" y="1396759"/>
            <a:ext cx="633681" cy="63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rategy Icon | IconBros">
            <a:extLst>
              <a:ext uri="{FF2B5EF4-FFF2-40B4-BE49-F238E27FC236}">
                <a16:creationId xmlns:a16="http://schemas.microsoft.com/office/drawing/2014/main" id="{B0774EF8-A084-2278-4750-D1FF3608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04" y="1424675"/>
            <a:ext cx="556041" cy="5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rategic - Free seo and web icons">
            <a:extLst>
              <a:ext uri="{FF2B5EF4-FFF2-40B4-BE49-F238E27FC236}">
                <a16:creationId xmlns:a16="http://schemas.microsoft.com/office/drawing/2014/main" id="{0238365F-E438-CEA1-FA25-706BC48AE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65" y="1340638"/>
            <a:ext cx="709326" cy="70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ΙΕΡΑΡΧΙΑ ΣΤΟΧΩΝ</a:t>
            </a:r>
            <a:endParaRPr dirty="0"/>
          </a:p>
        </p:txBody>
      </p:sp>
      <p:sp>
        <p:nvSpPr>
          <p:cNvPr id="846" name="Google Shape;846;p35"/>
          <p:cNvSpPr/>
          <p:nvPr/>
        </p:nvSpPr>
        <p:spPr>
          <a:xfrm>
            <a:off x="3825255" y="2539674"/>
            <a:ext cx="1493997" cy="482284"/>
          </a:xfrm>
          <a:custGeom>
            <a:avLst/>
            <a:gdLst/>
            <a:ahLst/>
            <a:cxnLst/>
            <a:rect l="l" t="t" r="r" b="b"/>
            <a:pathLst>
              <a:path w="125546" h="40494" extrusionOk="0">
                <a:moveTo>
                  <a:pt x="22196" y="1"/>
                </a:moveTo>
                <a:lnTo>
                  <a:pt x="8133" y="25661"/>
                </a:lnTo>
                <a:lnTo>
                  <a:pt x="1" y="40494"/>
                </a:lnTo>
                <a:lnTo>
                  <a:pt x="125545" y="40494"/>
                </a:lnTo>
                <a:lnTo>
                  <a:pt x="117413" y="25661"/>
                </a:lnTo>
                <a:lnTo>
                  <a:pt x="1033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7" name="Google Shape;847;p35"/>
          <p:cNvSpPr/>
          <p:nvPr/>
        </p:nvSpPr>
        <p:spPr>
          <a:xfrm>
            <a:off x="4106245" y="1623574"/>
            <a:ext cx="933864" cy="881447"/>
          </a:xfrm>
          <a:custGeom>
            <a:avLst/>
            <a:gdLst/>
            <a:ahLst/>
            <a:cxnLst/>
            <a:rect l="l" t="t" r="r" b="b"/>
            <a:pathLst>
              <a:path w="78476" h="74009" extrusionOk="0">
                <a:moveTo>
                  <a:pt x="39246" y="0"/>
                </a:moveTo>
                <a:lnTo>
                  <a:pt x="1" y="74009"/>
                </a:lnTo>
                <a:lnTo>
                  <a:pt x="78476" y="74009"/>
                </a:lnTo>
                <a:lnTo>
                  <a:pt x="392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8" name="Google Shape;848;p35"/>
          <p:cNvSpPr/>
          <p:nvPr/>
        </p:nvSpPr>
        <p:spPr>
          <a:xfrm>
            <a:off x="3202250" y="3585842"/>
            <a:ext cx="2739428" cy="530710"/>
          </a:xfrm>
          <a:custGeom>
            <a:avLst/>
            <a:gdLst/>
            <a:ahLst/>
            <a:cxnLst/>
            <a:rect l="l" t="t" r="r" b="b"/>
            <a:pathLst>
              <a:path w="230204" h="44560" extrusionOk="0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Google Shape;849;p35"/>
          <p:cNvSpPr/>
          <p:nvPr/>
        </p:nvSpPr>
        <p:spPr>
          <a:xfrm>
            <a:off x="3533091" y="3061567"/>
            <a:ext cx="2080144" cy="479711"/>
          </a:xfrm>
          <a:custGeom>
            <a:avLst/>
            <a:gdLst/>
            <a:ahLst/>
            <a:cxnLst/>
            <a:rect l="l" t="t" r="r" b="b"/>
            <a:pathLst>
              <a:path w="174802" h="40278" extrusionOk="0">
                <a:moveTo>
                  <a:pt x="22750" y="1"/>
                </a:moveTo>
                <a:lnTo>
                  <a:pt x="0" y="40278"/>
                </a:lnTo>
                <a:lnTo>
                  <a:pt x="174802" y="40278"/>
                </a:lnTo>
                <a:lnTo>
                  <a:pt x="1520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35"/>
          <p:cNvSpPr txBox="1"/>
          <p:nvPr/>
        </p:nvSpPr>
        <p:spPr>
          <a:xfrm>
            <a:off x="1061041" y="2134850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Φιλικότητα προς το περιβάλλον</a:t>
            </a:r>
            <a:endParaRPr sz="17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2" name="Google Shape;852;p35"/>
          <p:cNvSpPr/>
          <p:nvPr/>
        </p:nvSpPr>
        <p:spPr>
          <a:xfrm>
            <a:off x="560988" y="2134850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53" name="Google Shape;853;p35"/>
          <p:cNvSpPr txBox="1"/>
          <p:nvPr/>
        </p:nvSpPr>
        <p:spPr>
          <a:xfrm>
            <a:off x="1016030" y="3297238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Ευημερία εργαζομένων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5" name="Google Shape;855;p35"/>
          <p:cNvSpPr/>
          <p:nvPr/>
        </p:nvSpPr>
        <p:spPr>
          <a:xfrm>
            <a:off x="560988" y="331853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57" name="Google Shape;857;p35"/>
          <p:cNvSpPr txBox="1"/>
          <p:nvPr/>
        </p:nvSpPr>
        <p:spPr>
          <a:xfrm>
            <a:off x="6211535" y="2120173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Προσιτές τιμές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8" name="Google Shape;858;p35"/>
          <p:cNvSpPr/>
          <p:nvPr/>
        </p:nvSpPr>
        <p:spPr>
          <a:xfrm>
            <a:off x="8174688" y="2134850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59" name="Google Shape;859;p35"/>
          <p:cNvSpPr txBox="1"/>
          <p:nvPr/>
        </p:nvSpPr>
        <p:spPr>
          <a:xfrm>
            <a:off x="6261532" y="3287360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Ποιότητα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0" name="Google Shape;860;p35"/>
          <p:cNvSpPr txBox="1"/>
          <p:nvPr/>
        </p:nvSpPr>
        <p:spPr>
          <a:xfrm>
            <a:off x="6219775" y="338683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35"/>
          <p:cNvSpPr/>
          <p:nvPr/>
        </p:nvSpPr>
        <p:spPr>
          <a:xfrm>
            <a:off x="8174688" y="331853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62" name="Google Shape;862;p35"/>
          <p:cNvSpPr txBox="1"/>
          <p:nvPr/>
        </p:nvSpPr>
        <p:spPr>
          <a:xfrm>
            <a:off x="4139527" y="36364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</a:t>
            </a:r>
            <a:r>
              <a:rPr lang="es" sz="18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18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3" name="Google Shape;863;p35"/>
          <p:cNvSpPr txBox="1"/>
          <p:nvPr/>
        </p:nvSpPr>
        <p:spPr>
          <a:xfrm>
            <a:off x="4139527" y="30891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18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4" name="Google Shape;864;p35"/>
          <p:cNvSpPr txBox="1"/>
          <p:nvPr/>
        </p:nvSpPr>
        <p:spPr>
          <a:xfrm>
            <a:off x="4139527" y="25685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18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5" name="Google Shape;865;p35"/>
          <p:cNvSpPr txBox="1"/>
          <p:nvPr/>
        </p:nvSpPr>
        <p:spPr>
          <a:xfrm>
            <a:off x="4139527" y="2042925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s" sz="18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18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1"/>
          <p:cNvSpPr/>
          <p:nvPr/>
        </p:nvSpPr>
        <p:spPr>
          <a:xfrm>
            <a:off x="2444491" y="3287675"/>
            <a:ext cx="1923208" cy="15223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2" name="Google Shape;1012;p41"/>
          <p:cNvSpPr/>
          <p:nvPr/>
        </p:nvSpPr>
        <p:spPr>
          <a:xfrm>
            <a:off x="4472413" y="3293328"/>
            <a:ext cx="2057534" cy="15274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3" name="Google Shape;1013;p41"/>
          <p:cNvSpPr/>
          <p:nvPr/>
        </p:nvSpPr>
        <p:spPr>
          <a:xfrm>
            <a:off x="6653003" y="3308324"/>
            <a:ext cx="2115113" cy="152772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4" name="Google Shape;1014;p41"/>
          <p:cNvSpPr/>
          <p:nvPr/>
        </p:nvSpPr>
        <p:spPr>
          <a:xfrm>
            <a:off x="428665" y="3293328"/>
            <a:ext cx="1911112" cy="15187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5" name="Google Shape;1015;p4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Βιβλιογραφικός Κατάλογος</a:t>
            </a:r>
            <a:endParaRPr dirty="0"/>
          </a:p>
        </p:txBody>
      </p:sp>
      <p:sp>
        <p:nvSpPr>
          <p:cNvPr id="1016" name="Google Shape;1016;p41"/>
          <p:cNvSpPr/>
          <p:nvPr/>
        </p:nvSpPr>
        <p:spPr>
          <a:xfrm rot="5400000">
            <a:off x="1677974" y="891239"/>
            <a:ext cx="301454" cy="2084026"/>
          </a:xfrm>
          <a:custGeom>
            <a:avLst/>
            <a:gdLst/>
            <a:ahLst/>
            <a:cxnLst/>
            <a:rect l="l" t="t" r="r" b="b"/>
            <a:pathLst>
              <a:path w="2161" h="11906" extrusionOk="0">
                <a:moveTo>
                  <a:pt x="2161" y="1"/>
                </a:moveTo>
                <a:lnTo>
                  <a:pt x="1" y="2209"/>
                </a:lnTo>
                <a:lnTo>
                  <a:pt x="1" y="11905"/>
                </a:lnTo>
                <a:lnTo>
                  <a:pt x="2161" y="9757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7" name="Google Shape;1017;p41"/>
          <p:cNvSpPr/>
          <p:nvPr/>
        </p:nvSpPr>
        <p:spPr>
          <a:xfrm rot="5400000">
            <a:off x="1678811" y="1191724"/>
            <a:ext cx="299780" cy="2084026"/>
          </a:xfrm>
          <a:custGeom>
            <a:avLst/>
            <a:gdLst/>
            <a:ahLst/>
            <a:cxnLst/>
            <a:rect l="l" t="t" r="r" b="b"/>
            <a:pathLst>
              <a:path w="2149" h="11906" extrusionOk="0">
                <a:moveTo>
                  <a:pt x="1" y="1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8" name="Google Shape;1018;p41"/>
          <p:cNvSpPr/>
          <p:nvPr/>
        </p:nvSpPr>
        <p:spPr>
          <a:xfrm rot="5400000">
            <a:off x="3515918" y="891326"/>
            <a:ext cx="301454" cy="2083851"/>
          </a:xfrm>
          <a:custGeom>
            <a:avLst/>
            <a:gdLst/>
            <a:ahLst/>
            <a:cxnLst/>
            <a:rect l="l" t="t" r="r" b="b"/>
            <a:pathLst>
              <a:path w="2161" h="11905" extrusionOk="0">
                <a:moveTo>
                  <a:pt x="2161" y="0"/>
                </a:moveTo>
                <a:lnTo>
                  <a:pt x="1" y="2208"/>
                </a:lnTo>
                <a:lnTo>
                  <a:pt x="1" y="11905"/>
                </a:lnTo>
                <a:lnTo>
                  <a:pt x="2161" y="9757"/>
                </a:lnTo>
                <a:lnTo>
                  <a:pt x="21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9" name="Google Shape;1019;p41"/>
          <p:cNvSpPr/>
          <p:nvPr/>
        </p:nvSpPr>
        <p:spPr>
          <a:xfrm rot="5400000">
            <a:off x="3516755" y="1191811"/>
            <a:ext cx="299780" cy="2083851"/>
          </a:xfrm>
          <a:custGeom>
            <a:avLst/>
            <a:gdLst/>
            <a:ahLst/>
            <a:cxnLst/>
            <a:rect l="l" t="t" r="r" b="b"/>
            <a:pathLst>
              <a:path w="2149" h="11905" extrusionOk="0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8"/>
                </a:lnTo>
                <a:lnTo>
                  <a:pt x="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0" name="Google Shape;1020;p41"/>
          <p:cNvSpPr/>
          <p:nvPr/>
        </p:nvSpPr>
        <p:spPr>
          <a:xfrm rot="5400000">
            <a:off x="5345459" y="891239"/>
            <a:ext cx="301454" cy="2084026"/>
          </a:xfrm>
          <a:custGeom>
            <a:avLst/>
            <a:gdLst/>
            <a:ahLst/>
            <a:cxnLst/>
            <a:rect l="l" t="t" r="r" b="b"/>
            <a:pathLst>
              <a:path w="2161" h="11906" extrusionOk="0">
                <a:moveTo>
                  <a:pt x="2161" y="0"/>
                </a:moveTo>
                <a:lnTo>
                  <a:pt x="1" y="2209"/>
                </a:lnTo>
                <a:lnTo>
                  <a:pt x="1" y="11905"/>
                </a:lnTo>
                <a:lnTo>
                  <a:pt x="2161" y="9757"/>
                </a:lnTo>
                <a:lnTo>
                  <a:pt x="21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1" name="Google Shape;1021;p41"/>
          <p:cNvSpPr/>
          <p:nvPr/>
        </p:nvSpPr>
        <p:spPr>
          <a:xfrm rot="5400000">
            <a:off x="5346296" y="1191724"/>
            <a:ext cx="299780" cy="2084026"/>
          </a:xfrm>
          <a:custGeom>
            <a:avLst/>
            <a:gdLst/>
            <a:ahLst/>
            <a:cxnLst/>
            <a:rect l="l" t="t" r="r" b="b"/>
            <a:pathLst>
              <a:path w="2149" h="11906" extrusionOk="0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2" name="Google Shape;1022;p41"/>
          <p:cNvSpPr/>
          <p:nvPr/>
        </p:nvSpPr>
        <p:spPr>
          <a:xfrm rot="5400000">
            <a:off x="7167160" y="925815"/>
            <a:ext cx="301454" cy="2073524"/>
          </a:xfrm>
          <a:custGeom>
            <a:avLst/>
            <a:gdLst/>
            <a:ahLst/>
            <a:cxnLst/>
            <a:rect l="l" t="t" r="r" b="b"/>
            <a:pathLst>
              <a:path w="2161" h="11846" extrusionOk="0">
                <a:moveTo>
                  <a:pt x="2161" y="1"/>
                </a:moveTo>
                <a:lnTo>
                  <a:pt x="1" y="2149"/>
                </a:lnTo>
                <a:lnTo>
                  <a:pt x="1" y="11846"/>
                </a:lnTo>
                <a:lnTo>
                  <a:pt x="2161" y="9745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3" name="Google Shape;1023;p41"/>
          <p:cNvSpPr/>
          <p:nvPr/>
        </p:nvSpPr>
        <p:spPr>
          <a:xfrm rot="5400000">
            <a:off x="7170675" y="1196975"/>
            <a:ext cx="299780" cy="2073524"/>
          </a:xfrm>
          <a:custGeom>
            <a:avLst/>
            <a:gdLst/>
            <a:ahLst/>
            <a:cxnLst/>
            <a:rect l="l" t="t" r="r" b="b"/>
            <a:pathLst>
              <a:path w="2149" h="11846" extrusionOk="0">
                <a:moveTo>
                  <a:pt x="1" y="1"/>
                </a:moveTo>
                <a:lnTo>
                  <a:pt x="1" y="9745"/>
                </a:lnTo>
                <a:lnTo>
                  <a:pt x="2149" y="11846"/>
                </a:lnTo>
                <a:lnTo>
                  <a:pt x="2149" y="2149"/>
                </a:lnTo>
                <a:lnTo>
                  <a:pt x="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24" name="Google Shape;1024;p41"/>
          <p:cNvCxnSpPr>
            <a:cxnSpLocks/>
          </p:cNvCxnSpPr>
          <p:nvPr/>
        </p:nvCxnSpPr>
        <p:spPr>
          <a:xfrm flipV="1">
            <a:off x="7329144" y="2383627"/>
            <a:ext cx="0" cy="924697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6" name="Google Shape;1026;p41"/>
          <p:cNvCxnSpPr>
            <a:cxnSpLocks/>
            <a:stCxn id="1012" idx="0"/>
          </p:cNvCxnSpPr>
          <p:nvPr/>
        </p:nvCxnSpPr>
        <p:spPr>
          <a:xfrm flipH="1" flipV="1">
            <a:off x="5496186" y="2404618"/>
            <a:ext cx="4994" cy="88871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8" name="Google Shape;1028;p41"/>
          <p:cNvCxnSpPr>
            <a:cxnSpLocks/>
          </p:cNvCxnSpPr>
          <p:nvPr/>
        </p:nvCxnSpPr>
        <p:spPr>
          <a:xfrm flipV="1">
            <a:off x="3480732" y="2383627"/>
            <a:ext cx="0" cy="909701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30" name="Google Shape;1030;p41"/>
          <p:cNvCxnSpPr>
            <a:cxnSpLocks/>
          </p:cNvCxnSpPr>
          <p:nvPr/>
        </p:nvCxnSpPr>
        <p:spPr>
          <a:xfrm flipH="1" flipV="1">
            <a:off x="1605679" y="2383627"/>
            <a:ext cx="5651" cy="909701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32" name="Google Shape;1032;p41"/>
          <p:cNvSpPr txBox="1"/>
          <p:nvPr/>
        </p:nvSpPr>
        <p:spPr>
          <a:xfrm>
            <a:off x="457603" y="3293328"/>
            <a:ext cx="1834972" cy="153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Αρκετά από τα δεδομένα περί της συγγραφής της εργασίας ήταν από τις παρουσιάσεις του μαθήματος επιμέλειας της κ.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Σαπουνά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41"/>
          <p:cNvSpPr txBox="1"/>
          <p:nvPr/>
        </p:nvSpPr>
        <p:spPr>
          <a:xfrm>
            <a:off x="2503538" y="3308324"/>
            <a:ext cx="1852315" cy="144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latin typeface="Roboto"/>
                <a:ea typeface="Roboto"/>
                <a:sym typeface="Roboto"/>
              </a:rPr>
              <a:t>Κάποια από τα δεδομένα και τις γνώσεις που χρησιμοποιήθηκαν για την εργασία</a:t>
            </a:r>
            <a:r>
              <a:rPr lang="en-US" sz="1200" dirty="0">
                <a:latin typeface="Roboto"/>
                <a:ea typeface="Roboto"/>
                <a:sym typeface="Roboto"/>
              </a:rPr>
              <a:t> </a:t>
            </a:r>
            <a:r>
              <a:rPr lang="el-GR" sz="1200" dirty="0">
                <a:latin typeface="Roboto"/>
                <a:ea typeface="Roboto"/>
                <a:sym typeface="Roboto"/>
              </a:rPr>
              <a:t>αποτελούν προσωπικές γνώσεις των μελών της ομάδας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1025" name="Google Shape;1025;p41"/>
          <p:cNvSpPr txBox="1"/>
          <p:nvPr/>
        </p:nvSpPr>
        <p:spPr>
          <a:xfrm flipV="1">
            <a:off x="6466500" y="3193875"/>
            <a:ext cx="1725287" cy="11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4" name="Google Shape;1034;p41"/>
          <p:cNvSpPr txBox="1"/>
          <p:nvPr/>
        </p:nvSpPr>
        <p:spPr>
          <a:xfrm>
            <a:off x="6678212" y="3338282"/>
            <a:ext cx="2007113" cy="161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Μ</a:t>
            </a:r>
            <a:r>
              <a:rPr lang="es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ά</a:t>
            </a:r>
            <a:r>
              <a:rPr lang="el-GR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ρκετινγκ: Άγγελος Μ.Παντουβάκης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Μάνατζμεντ: </a:t>
            </a: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Richard L. Daft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Στρατηγική Διοίκηση: </a:t>
            </a: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Dess McNamara</a:t>
            </a:r>
            <a:endParaRPr lang="el-GR" sz="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Διο</a:t>
            </a: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ί</a:t>
            </a:r>
            <a:r>
              <a:rPr lang="el-GR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κηση Ανθρώπινου Δυναμικού: Δημήτρης Μπουράντας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Διοικητική Επιστήμη: Γρηγόρης Πραστάκος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Διοικητική Επιστήμη: </a:t>
            </a: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D.R. Anderson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Διοικητική Επιστήμη στην πράξη: Γρηγόρης Πραστάκος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Lectures on Rhetoric and Belles Lettres: Adam Smith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l-GR" sz="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41"/>
          <p:cNvSpPr txBox="1"/>
          <p:nvPr/>
        </p:nvSpPr>
        <p:spPr>
          <a:xfrm>
            <a:off x="4531127" y="3325325"/>
            <a:ext cx="1857749" cy="148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</a:rPr>
              <a:t>Nike, 2022. Nike official website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</a:rPr>
              <a:t>ΤΌΜΑΣ ΜΠΟΥΣ, 2019. Swot Ανάλυση της Nike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</a:rPr>
              <a:t>ΒΑΣΙΛΗΣ ΤΖΗΚΟΣ, 2006. Microsoft Word-OTS.doc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</a:rPr>
              <a:t>Profitworks, 2020. Marketing-strategy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</a:rPr>
              <a:t>Statista, 2019. Athletic-footwear-sales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</a:rPr>
              <a:t>Track-stats, 2021. Nike-top-brand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</a:rPr>
              <a:t>Fortune 500, 2022. Nike</a:t>
            </a:r>
            <a:endParaRPr sz="8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36" name="Google Shape;1036;p41"/>
          <p:cNvSpPr/>
          <p:nvPr/>
        </p:nvSpPr>
        <p:spPr>
          <a:xfrm>
            <a:off x="1707074" y="1218792"/>
            <a:ext cx="302200" cy="339253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1037" name="Google Shape;1037;p41"/>
          <p:cNvGrpSpPr/>
          <p:nvPr/>
        </p:nvGrpSpPr>
        <p:grpSpPr>
          <a:xfrm>
            <a:off x="5321839" y="1236196"/>
            <a:ext cx="350431" cy="339887"/>
            <a:chOff x="3270675" y="841800"/>
            <a:chExt cx="497700" cy="482725"/>
          </a:xfrm>
          <a:solidFill>
            <a:schemeClr val="tx1"/>
          </a:solidFill>
        </p:grpSpPr>
        <p:sp>
          <p:nvSpPr>
            <p:cNvPr id="1038" name="Google Shape;1038;p41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3492821" y="1218792"/>
            <a:ext cx="339253" cy="339253"/>
            <a:chOff x="900750" y="1436075"/>
            <a:chExt cx="481825" cy="481825"/>
          </a:xfrm>
          <a:solidFill>
            <a:schemeClr val="tx1"/>
          </a:solidFill>
        </p:grpSpPr>
        <p:sp>
          <p:nvSpPr>
            <p:cNvPr id="1042" name="Google Shape;1042;p41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052" name="Google Shape;1052;p41"/>
          <p:cNvSpPr/>
          <p:nvPr/>
        </p:nvSpPr>
        <p:spPr>
          <a:xfrm rot="5400000">
            <a:off x="1678799" y="1191724"/>
            <a:ext cx="299780" cy="2084026"/>
          </a:xfrm>
          <a:custGeom>
            <a:avLst/>
            <a:gdLst/>
            <a:ahLst/>
            <a:cxnLst/>
            <a:rect l="l" t="t" r="r" b="b"/>
            <a:pathLst>
              <a:path w="2149" h="11906" extrusionOk="0">
                <a:moveTo>
                  <a:pt x="1" y="1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1"/>
                </a:lnTo>
                <a:close/>
              </a:path>
            </a:pathLst>
          </a:custGeom>
          <a:solidFill>
            <a:srgbClr val="C8DDA4">
              <a:alpha val="5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3" name="Google Shape;1053;p41"/>
          <p:cNvSpPr/>
          <p:nvPr/>
        </p:nvSpPr>
        <p:spPr>
          <a:xfrm rot="5400000">
            <a:off x="3516742" y="1191811"/>
            <a:ext cx="299780" cy="2083851"/>
          </a:xfrm>
          <a:custGeom>
            <a:avLst/>
            <a:gdLst/>
            <a:ahLst/>
            <a:cxnLst/>
            <a:rect l="l" t="t" r="r" b="b"/>
            <a:pathLst>
              <a:path w="2149" h="11905" extrusionOk="0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8"/>
                </a:lnTo>
                <a:lnTo>
                  <a:pt x="1" y="0"/>
                </a:lnTo>
                <a:close/>
              </a:path>
            </a:pathLst>
          </a:custGeom>
          <a:solidFill>
            <a:srgbClr val="B2D9AB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4" name="Google Shape;1054;p41"/>
          <p:cNvSpPr/>
          <p:nvPr/>
        </p:nvSpPr>
        <p:spPr>
          <a:xfrm rot="5400000">
            <a:off x="5338044" y="1191724"/>
            <a:ext cx="299780" cy="2084026"/>
          </a:xfrm>
          <a:custGeom>
            <a:avLst/>
            <a:gdLst/>
            <a:ahLst/>
            <a:cxnLst/>
            <a:rect l="l" t="t" r="r" b="b"/>
            <a:pathLst>
              <a:path w="2149" h="11906" extrusionOk="0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0"/>
                </a:lnTo>
                <a:close/>
              </a:path>
            </a:pathLst>
          </a:custGeom>
          <a:solidFill>
            <a:srgbClr val="87BC9E">
              <a:alpha val="566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5" name="Google Shape;1055;p41"/>
          <p:cNvSpPr/>
          <p:nvPr/>
        </p:nvSpPr>
        <p:spPr>
          <a:xfrm rot="5400000">
            <a:off x="7170662" y="1196975"/>
            <a:ext cx="299780" cy="2073524"/>
          </a:xfrm>
          <a:custGeom>
            <a:avLst/>
            <a:gdLst/>
            <a:ahLst/>
            <a:cxnLst/>
            <a:rect l="l" t="t" r="r" b="b"/>
            <a:pathLst>
              <a:path w="2149" h="11846" extrusionOk="0">
                <a:moveTo>
                  <a:pt x="1" y="1"/>
                </a:moveTo>
                <a:lnTo>
                  <a:pt x="1" y="9745"/>
                </a:lnTo>
                <a:lnTo>
                  <a:pt x="2149" y="11846"/>
                </a:lnTo>
                <a:lnTo>
                  <a:pt x="2149" y="2149"/>
                </a:lnTo>
                <a:lnTo>
                  <a:pt x="1" y="1"/>
                </a:lnTo>
                <a:close/>
              </a:path>
            </a:pathLst>
          </a:custGeom>
          <a:solidFill>
            <a:srgbClr val="395B8E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Εικόνα 4" descr="Εικόνα που περιέχει κείμενο, συλλογή, clipart, κορνίζα&#10;&#10;Περιγραφή που δημιουργήθηκε αυτόματα">
            <a:extLst>
              <a:ext uri="{FF2B5EF4-FFF2-40B4-BE49-F238E27FC236}">
                <a16:creationId xmlns:a16="http://schemas.microsoft.com/office/drawing/2014/main" id="{40BC2C60-BAC4-631F-2120-FA3073804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77" y="1185469"/>
            <a:ext cx="469432" cy="419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6AF4BD-2B85-8F99-4DDE-E25529902DAF}"/>
              </a:ext>
            </a:extLst>
          </p:cNvPr>
          <p:cNvSpPr txBox="1"/>
          <p:nvPr/>
        </p:nvSpPr>
        <p:spPr>
          <a:xfrm>
            <a:off x="6735005" y="1853014"/>
            <a:ext cx="116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Βιβλία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840E42-AA68-FD12-1730-EF13A25D4B97}"/>
              </a:ext>
            </a:extLst>
          </p:cNvPr>
          <p:cNvSpPr txBox="1"/>
          <p:nvPr/>
        </p:nvSpPr>
        <p:spPr>
          <a:xfrm>
            <a:off x="4849291" y="1835625"/>
            <a:ext cx="157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Ιστότοπος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55269-7AB1-6650-214D-CA7E35FC7720}"/>
              </a:ext>
            </a:extLst>
          </p:cNvPr>
          <p:cNvSpPr txBox="1"/>
          <p:nvPr/>
        </p:nvSpPr>
        <p:spPr>
          <a:xfrm>
            <a:off x="1006958" y="1843642"/>
            <a:ext cx="182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dk1"/>
                </a:solidFill>
                <a:latin typeface="Fira Sans Extra Condensed"/>
              </a:rPr>
              <a:t>Παρουσιάσεις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1F6AEC-F781-E51C-6249-B392BEB34294}"/>
              </a:ext>
            </a:extLst>
          </p:cNvPr>
          <p:cNvSpPr txBox="1"/>
          <p:nvPr/>
        </p:nvSpPr>
        <p:spPr>
          <a:xfrm>
            <a:off x="2972915" y="1855373"/>
            <a:ext cx="157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dk1"/>
                </a:solidFill>
                <a:latin typeface="Fira Sans Extra Condensed"/>
              </a:rPr>
              <a:t>Προσωπικά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5ED0-85D8-3704-EC51-BDD7C929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799"/>
            <a:ext cx="8784000" cy="572700"/>
          </a:xfrm>
        </p:spPr>
        <p:txBody>
          <a:bodyPr/>
          <a:lstStyle/>
          <a:p>
            <a:r>
              <a:rPr lang="el-GR" dirty="0"/>
              <a:t>ΠΑΡΟΥΣΙΑΣΗ ΕΠΙΧΕΙΡΗΣΗΣ</a:t>
            </a:r>
            <a:r>
              <a:rPr lang="en-GR" dirty="0"/>
              <a:t> 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A17F8AE9-D1CE-B620-DD73-BDE6709C7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926"/>
          <a:stretch/>
        </p:blipFill>
        <p:spPr>
          <a:xfrm>
            <a:off x="5506776" y="1007371"/>
            <a:ext cx="3388084" cy="3453311"/>
          </a:xfrm>
          <a:prstGeom prst="rect">
            <a:avLst/>
          </a:prstGeom>
        </p:spPr>
      </p:pic>
      <p:sp>
        <p:nvSpPr>
          <p:cNvPr id="11" name="Google Shape;239;p19">
            <a:extLst>
              <a:ext uri="{FF2B5EF4-FFF2-40B4-BE49-F238E27FC236}">
                <a16:creationId xmlns:a16="http://schemas.microsoft.com/office/drawing/2014/main" id="{E836203A-7267-AD0D-9160-BDCF2E35E8D1}"/>
              </a:ext>
            </a:extLst>
          </p:cNvPr>
          <p:cNvSpPr/>
          <p:nvPr/>
        </p:nvSpPr>
        <p:spPr>
          <a:xfrm>
            <a:off x="333832" y="1289892"/>
            <a:ext cx="2281830" cy="1706272"/>
          </a:xfrm>
          <a:custGeom>
            <a:avLst/>
            <a:gdLst/>
            <a:ahLst/>
            <a:cxnLst/>
            <a:rect l="l" t="t" r="r" b="b"/>
            <a:pathLst>
              <a:path w="26052" h="26043" extrusionOk="0">
                <a:moveTo>
                  <a:pt x="3416" y="0"/>
                </a:moveTo>
                <a:cubicBezTo>
                  <a:pt x="1541" y="0"/>
                  <a:pt x="0" y="1506"/>
                  <a:pt x="0" y="3416"/>
                </a:cubicBezTo>
                <a:lnTo>
                  <a:pt x="0" y="22600"/>
                </a:lnTo>
                <a:cubicBezTo>
                  <a:pt x="0" y="24502"/>
                  <a:pt x="1541" y="26042"/>
                  <a:pt x="3416" y="26042"/>
                </a:cubicBezTo>
                <a:lnTo>
                  <a:pt x="22635" y="26042"/>
                </a:lnTo>
                <a:cubicBezTo>
                  <a:pt x="24510" y="26042"/>
                  <a:pt x="26051" y="24502"/>
                  <a:pt x="26051" y="22600"/>
                </a:cubicBezTo>
                <a:lnTo>
                  <a:pt x="26051" y="3416"/>
                </a:lnTo>
                <a:cubicBezTo>
                  <a:pt x="26051" y="1506"/>
                  <a:pt x="24510" y="0"/>
                  <a:pt x="22635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1050" dirty="0"/>
              <a:t>Η εταιρεία ιδρύθηκε το 1964 ως </a:t>
            </a:r>
            <a:r>
              <a:rPr lang="en-GB" sz="1050" dirty="0"/>
              <a:t>Blue Ribbon Sports, </a:t>
            </a:r>
            <a:r>
              <a:rPr lang="el-GR" sz="1050" dirty="0"/>
              <a:t>από τους Μπιλ Μπάουερμαν και Φιλ Νάιτ, ενώ μετονομάστηκε σε </a:t>
            </a:r>
            <a:r>
              <a:rPr lang="en-GB" sz="1050" dirty="0"/>
              <a:t>Nike, Inc. </a:t>
            </a:r>
            <a:r>
              <a:rPr lang="el-GR" sz="1050" dirty="0"/>
              <a:t>στις 30 Μαΐου του 1971. Η εταιρεία πήρε την επωνυμία της από τη Νίκη, τη θεά της νίκης στην ελληνική μυθολογία</a:t>
            </a:r>
          </a:p>
        </p:txBody>
      </p:sp>
      <p:sp>
        <p:nvSpPr>
          <p:cNvPr id="17" name="Google Shape;250;p19">
            <a:extLst>
              <a:ext uri="{FF2B5EF4-FFF2-40B4-BE49-F238E27FC236}">
                <a16:creationId xmlns:a16="http://schemas.microsoft.com/office/drawing/2014/main" id="{3E2B49AA-0978-A432-1443-56820149AB79}"/>
              </a:ext>
            </a:extLst>
          </p:cNvPr>
          <p:cNvSpPr/>
          <p:nvPr/>
        </p:nvSpPr>
        <p:spPr>
          <a:xfrm>
            <a:off x="435816" y="212709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233;p19">
            <a:extLst>
              <a:ext uri="{FF2B5EF4-FFF2-40B4-BE49-F238E27FC236}">
                <a16:creationId xmlns:a16="http://schemas.microsoft.com/office/drawing/2014/main" id="{6F269A3B-01A1-B9D9-49C5-415DE609473D}"/>
              </a:ext>
            </a:extLst>
          </p:cNvPr>
          <p:cNvSpPr/>
          <p:nvPr/>
        </p:nvSpPr>
        <p:spPr>
          <a:xfrm>
            <a:off x="2856787" y="1233226"/>
            <a:ext cx="2284232" cy="1709155"/>
          </a:xfrm>
          <a:custGeom>
            <a:avLst/>
            <a:gdLst/>
            <a:ahLst/>
            <a:cxnLst/>
            <a:rect l="l" t="t" r="r" b="b"/>
            <a:pathLst>
              <a:path w="26043" h="26087" extrusionOk="0">
                <a:moveTo>
                  <a:pt x="3407" y="1"/>
                </a:moveTo>
                <a:cubicBezTo>
                  <a:pt x="1541" y="1"/>
                  <a:pt x="0" y="1541"/>
                  <a:pt x="0" y="3452"/>
                </a:cubicBezTo>
                <a:lnTo>
                  <a:pt x="0" y="22635"/>
                </a:lnTo>
                <a:cubicBezTo>
                  <a:pt x="0" y="24546"/>
                  <a:pt x="1541" y="26087"/>
                  <a:pt x="3407" y="26087"/>
                </a:cubicBezTo>
                <a:lnTo>
                  <a:pt x="22635" y="26087"/>
                </a:lnTo>
                <a:cubicBezTo>
                  <a:pt x="24501" y="26087"/>
                  <a:pt x="26042" y="24546"/>
                  <a:pt x="26042" y="22635"/>
                </a:cubicBezTo>
                <a:lnTo>
                  <a:pt x="26042" y="3452"/>
                </a:lnTo>
                <a:cubicBezTo>
                  <a:pt x="26042" y="1541"/>
                  <a:pt x="24501" y="1"/>
                  <a:pt x="22635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1200" dirty="0"/>
              <a:t>Η αποστολή της Nike είναι να προσφέρει έμπνευση και καινοτομία σε κάθε αθλητή στον κόσμο </a:t>
            </a:r>
            <a:endParaRPr lang="en-GR" sz="1200" dirty="0"/>
          </a:p>
        </p:txBody>
      </p:sp>
      <p:sp>
        <p:nvSpPr>
          <p:cNvPr id="26" name="Google Shape;252;p19">
            <a:extLst>
              <a:ext uri="{FF2B5EF4-FFF2-40B4-BE49-F238E27FC236}">
                <a16:creationId xmlns:a16="http://schemas.microsoft.com/office/drawing/2014/main" id="{9E371950-CFC5-7372-985B-30C11BCC47AB}"/>
              </a:ext>
            </a:extLst>
          </p:cNvPr>
          <p:cNvSpPr/>
          <p:nvPr/>
        </p:nvSpPr>
        <p:spPr>
          <a:xfrm>
            <a:off x="3066779" y="222271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44;p19">
            <a:extLst>
              <a:ext uri="{FF2B5EF4-FFF2-40B4-BE49-F238E27FC236}">
                <a16:creationId xmlns:a16="http://schemas.microsoft.com/office/drawing/2014/main" id="{E61B9E30-6F7A-8B4F-7208-FB0199B24C0F}"/>
              </a:ext>
            </a:extLst>
          </p:cNvPr>
          <p:cNvSpPr/>
          <p:nvPr/>
        </p:nvSpPr>
        <p:spPr>
          <a:xfrm>
            <a:off x="333832" y="3129778"/>
            <a:ext cx="2284194" cy="1706272"/>
          </a:xfrm>
          <a:custGeom>
            <a:avLst/>
            <a:gdLst/>
            <a:ahLst/>
            <a:cxnLst/>
            <a:rect l="l" t="t" r="r" b="b"/>
            <a:pathLst>
              <a:path w="26079" h="26043" extrusionOk="0">
                <a:moveTo>
                  <a:pt x="3452" y="1"/>
                </a:moveTo>
                <a:cubicBezTo>
                  <a:pt x="1541" y="1"/>
                  <a:pt x="1" y="1542"/>
                  <a:pt x="1" y="3408"/>
                </a:cubicBezTo>
                <a:lnTo>
                  <a:pt x="1" y="22636"/>
                </a:lnTo>
                <a:cubicBezTo>
                  <a:pt x="1" y="24502"/>
                  <a:pt x="1541" y="26043"/>
                  <a:pt x="3452" y="26043"/>
                </a:cubicBezTo>
                <a:lnTo>
                  <a:pt x="22636" y="26043"/>
                </a:lnTo>
                <a:cubicBezTo>
                  <a:pt x="24537" y="26043"/>
                  <a:pt x="26078" y="24502"/>
                  <a:pt x="26078" y="22636"/>
                </a:cubicBezTo>
                <a:lnTo>
                  <a:pt x="26078" y="3408"/>
                </a:lnTo>
                <a:cubicBezTo>
                  <a:pt x="26078" y="1542"/>
                  <a:pt x="24537" y="1"/>
                  <a:pt x="22636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1050" dirty="0"/>
              <a:t>Η Nike είναι χορηγός πολλών αθλητών και αθλητικών ομάδων υψηλού επιπέδου όπως η Μπαρτσελόνα από το εξωτερικό και ο Άρης Θεσσαλονίκης (ποδόσφαιρο ανδρών) από την Ελλάδα, με αναγνωρισμένα εμπορικά σήματα το Just Do It και το λογότυπο Swoosh</a:t>
            </a:r>
            <a:endParaRPr sz="1050" dirty="0"/>
          </a:p>
        </p:txBody>
      </p:sp>
      <p:sp>
        <p:nvSpPr>
          <p:cNvPr id="31" name="Google Shape;251;p19">
            <a:extLst>
              <a:ext uri="{FF2B5EF4-FFF2-40B4-BE49-F238E27FC236}">
                <a16:creationId xmlns:a16="http://schemas.microsoft.com/office/drawing/2014/main" id="{76CB66C8-C0E8-97D9-FBBC-788F23A85824}"/>
              </a:ext>
            </a:extLst>
          </p:cNvPr>
          <p:cNvSpPr/>
          <p:nvPr/>
        </p:nvSpPr>
        <p:spPr>
          <a:xfrm>
            <a:off x="439657" y="388912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31;p19">
            <a:extLst>
              <a:ext uri="{FF2B5EF4-FFF2-40B4-BE49-F238E27FC236}">
                <a16:creationId xmlns:a16="http://schemas.microsoft.com/office/drawing/2014/main" id="{B58BE201-BB36-A267-8B61-82D08FB3BA35}"/>
              </a:ext>
            </a:extLst>
          </p:cNvPr>
          <p:cNvSpPr/>
          <p:nvPr/>
        </p:nvSpPr>
        <p:spPr>
          <a:xfrm>
            <a:off x="2919103" y="3129778"/>
            <a:ext cx="2284232" cy="1708631"/>
          </a:xfrm>
          <a:custGeom>
            <a:avLst/>
            <a:gdLst/>
            <a:ahLst/>
            <a:cxnLst/>
            <a:rect l="l" t="t" r="r" b="b"/>
            <a:pathLst>
              <a:path w="26043" h="26079" extrusionOk="0">
                <a:moveTo>
                  <a:pt x="3407" y="1"/>
                </a:moveTo>
                <a:cubicBezTo>
                  <a:pt x="1541" y="1"/>
                  <a:pt x="0" y="1542"/>
                  <a:pt x="0" y="3443"/>
                </a:cubicBezTo>
                <a:lnTo>
                  <a:pt x="0" y="22636"/>
                </a:lnTo>
                <a:cubicBezTo>
                  <a:pt x="0" y="24537"/>
                  <a:pt x="1541" y="26078"/>
                  <a:pt x="3407" y="26078"/>
                </a:cubicBezTo>
                <a:lnTo>
                  <a:pt x="22635" y="26078"/>
                </a:lnTo>
                <a:cubicBezTo>
                  <a:pt x="24501" y="26078"/>
                  <a:pt x="26042" y="24537"/>
                  <a:pt x="26042" y="22636"/>
                </a:cubicBezTo>
                <a:lnTo>
                  <a:pt x="26042" y="3443"/>
                </a:lnTo>
                <a:cubicBezTo>
                  <a:pt x="26042" y="1542"/>
                  <a:pt x="24501" y="1"/>
                  <a:pt x="22635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1050" dirty="0"/>
              <a:t>Το κάνει αυτό δημιουργώντας πρωτοποριακές αθλητικές καινοτομίες, κάνοντας τα προϊόντα της πιο βιώσιμα</a:t>
            </a:r>
            <a:endParaRPr sz="1050" dirty="0"/>
          </a:p>
        </p:txBody>
      </p:sp>
      <p:sp>
        <p:nvSpPr>
          <p:cNvPr id="36" name="Google Shape;253;p19">
            <a:extLst>
              <a:ext uri="{FF2B5EF4-FFF2-40B4-BE49-F238E27FC236}">
                <a16:creationId xmlns:a16="http://schemas.microsoft.com/office/drawing/2014/main" id="{AFE6209D-5A12-E56A-D7F3-51636313FF75}"/>
              </a:ext>
            </a:extLst>
          </p:cNvPr>
          <p:cNvSpPr/>
          <p:nvPr/>
        </p:nvSpPr>
        <p:spPr>
          <a:xfrm>
            <a:off x="3229754" y="386783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959;p39">
            <a:extLst>
              <a:ext uri="{FF2B5EF4-FFF2-40B4-BE49-F238E27FC236}">
                <a16:creationId xmlns:a16="http://schemas.microsoft.com/office/drawing/2014/main" id="{E2F63968-66E1-241F-33EF-8C2700C9E32F}"/>
              </a:ext>
            </a:extLst>
          </p:cNvPr>
          <p:cNvSpPr/>
          <p:nvPr/>
        </p:nvSpPr>
        <p:spPr>
          <a:xfrm>
            <a:off x="1226248" y="967826"/>
            <a:ext cx="405604" cy="487826"/>
          </a:xfrm>
          <a:custGeom>
            <a:avLst/>
            <a:gdLst/>
            <a:ahLst/>
            <a:cxnLst/>
            <a:rect l="l" t="t" r="r" b="b"/>
            <a:pathLst>
              <a:path w="7358" h="9301" extrusionOk="0">
                <a:moveTo>
                  <a:pt x="3649" y="0"/>
                </a:moveTo>
                <a:cubicBezTo>
                  <a:pt x="1657" y="0"/>
                  <a:pt x="1" y="1644"/>
                  <a:pt x="1" y="3696"/>
                </a:cubicBezTo>
                <a:cubicBezTo>
                  <a:pt x="1" y="5701"/>
                  <a:pt x="3649" y="9301"/>
                  <a:pt x="3649" y="9301"/>
                </a:cubicBezTo>
                <a:cubicBezTo>
                  <a:pt x="3649" y="9301"/>
                  <a:pt x="7357" y="5701"/>
                  <a:pt x="7357" y="3696"/>
                </a:cubicBezTo>
                <a:cubicBezTo>
                  <a:pt x="7357" y="1644"/>
                  <a:pt x="5701" y="0"/>
                  <a:pt x="36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960;p39">
            <a:extLst>
              <a:ext uri="{FF2B5EF4-FFF2-40B4-BE49-F238E27FC236}">
                <a16:creationId xmlns:a16="http://schemas.microsoft.com/office/drawing/2014/main" id="{07A91A28-F3EE-F770-3809-288E9C6E1101}"/>
              </a:ext>
            </a:extLst>
          </p:cNvPr>
          <p:cNvSpPr txBox="1"/>
          <p:nvPr/>
        </p:nvSpPr>
        <p:spPr>
          <a:xfrm>
            <a:off x="1094012" y="1434088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970;p39">
            <a:extLst>
              <a:ext uri="{FF2B5EF4-FFF2-40B4-BE49-F238E27FC236}">
                <a16:creationId xmlns:a16="http://schemas.microsoft.com/office/drawing/2014/main" id="{B4381642-36F6-BD5F-ACC7-75721CF810ED}"/>
              </a:ext>
            </a:extLst>
          </p:cNvPr>
          <p:cNvSpPr/>
          <p:nvPr/>
        </p:nvSpPr>
        <p:spPr>
          <a:xfrm>
            <a:off x="1279855" y="1013764"/>
            <a:ext cx="405604" cy="286710"/>
          </a:xfrm>
          <a:prstGeom prst="pie">
            <a:avLst>
              <a:gd name="adj1" fmla="val 10137246"/>
              <a:gd name="adj2" fmla="val 1373409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974;p39">
            <a:extLst>
              <a:ext uri="{FF2B5EF4-FFF2-40B4-BE49-F238E27FC236}">
                <a16:creationId xmlns:a16="http://schemas.microsoft.com/office/drawing/2014/main" id="{1D7FFEF0-89C0-343A-D72D-4ABC055BDA12}"/>
              </a:ext>
            </a:extLst>
          </p:cNvPr>
          <p:cNvSpPr/>
          <p:nvPr/>
        </p:nvSpPr>
        <p:spPr>
          <a:xfrm>
            <a:off x="1324261" y="1076615"/>
            <a:ext cx="222994" cy="225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959;p39">
            <a:extLst>
              <a:ext uri="{FF2B5EF4-FFF2-40B4-BE49-F238E27FC236}">
                <a16:creationId xmlns:a16="http://schemas.microsoft.com/office/drawing/2014/main" id="{0FCE8A84-D1B3-6D38-E5C3-1802BB3EDC52}"/>
              </a:ext>
            </a:extLst>
          </p:cNvPr>
          <p:cNvSpPr/>
          <p:nvPr/>
        </p:nvSpPr>
        <p:spPr>
          <a:xfrm>
            <a:off x="3822630" y="969852"/>
            <a:ext cx="405604" cy="487826"/>
          </a:xfrm>
          <a:custGeom>
            <a:avLst/>
            <a:gdLst/>
            <a:ahLst/>
            <a:cxnLst/>
            <a:rect l="l" t="t" r="r" b="b"/>
            <a:pathLst>
              <a:path w="7358" h="9301" extrusionOk="0">
                <a:moveTo>
                  <a:pt x="3649" y="0"/>
                </a:moveTo>
                <a:cubicBezTo>
                  <a:pt x="1657" y="0"/>
                  <a:pt x="1" y="1644"/>
                  <a:pt x="1" y="3696"/>
                </a:cubicBezTo>
                <a:cubicBezTo>
                  <a:pt x="1" y="5701"/>
                  <a:pt x="3649" y="9301"/>
                  <a:pt x="3649" y="9301"/>
                </a:cubicBezTo>
                <a:cubicBezTo>
                  <a:pt x="3649" y="9301"/>
                  <a:pt x="7357" y="5701"/>
                  <a:pt x="7357" y="3696"/>
                </a:cubicBezTo>
                <a:cubicBezTo>
                  <a:pt x="7357" y="1644"/>
                  <a:pt x="5701" y="0"/>
                  <a:pt x="36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6" name="Google Shape;970;p39">
            <a:extLst>
              <a:ext uri="{FF2B5EF4-FFF2-40B4-BE49-F238E27FC236}">
                <a16:creationId xmlns:a16="http://schemas.microsoft.com/office/drawing/2014/main" id="{A7AC362E-78DB-FE9D-A85B-E6657B0615B9}"/>
              </a:ext>
            </a:extLst>
          </p:cNvPr>
          <p:cNvSpPr/>
          <p:nvPr/>
        </p:nvSpPr>
        <p:spPr>
          <a:xfrm>
            <a:off x="3876237" y="1015790"/>
            <a:ext cx="405604" cy="286710"/>
          </a:xfrm>
          <a:prstGeom prst="pie">
            <a:avLst>
              <a:gd name="adj1" fmla="val 10137246"/>
              <a:gd name="adj2" fmla="val 1373409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974;p39">
            <a:extLst>
              <a:ext uri="{FF2B5EF4-FFF2-40B4-BE49-F238E27FC236}">
                <a16:creationId xmlns:a16="http://schemas.microsoft.com/office/drawing/2014/main" id="{A242F2DD-35C0-273A-07C8-C0E0CFFFE5DD}"/>
              </a:ext>
            </a:extLst>
          </p:cNvPr>
          <p:cNvSpPr/>
          <p:nvPr/>
        </p:nvSpPr>
        <p:spPr>
          <a:xfrm>
            <a:off x="3920643" y="1078641"/>
            <a:ext cx="222994" cy="225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959;p39">
            <a:extLst>
              <a:ext uri="{FF2B5EF4-FFF2-40B4-BE49-F238E27FC236}">
                <a16:creationId xmlns:a16="http://schemas.microsoft.com/office/drawing/2014/main" id="{7D059643-6DFC-AF82-913E-239F39A907F5}"/>
              </a:ext>
            </a:extLst>
          </p:cNvPr>
          <p:cNvSpPr/>
          <p:nvPr/>
        </p:nvSpPr>
        <p:spPr>
          <a:xfrm>
            <a:off x="1226248" y="2753088"/>
            <a:ext cx="405604" cy="487826"/>
          </a:xfrm>
          <a:custGeom>
            <a:avLst/>
            <a:gdLst/>
            <a:ahLst/>
            <a:cxnLst/>
            <a:rect l="l" t="t" r="r" b="b"/>
            <a:pathLst>
              <a:path w="7358" h="9301" extrusionOk="0">
                <a:moveTo>
                  <a:pt x="3649" y="0"/>
                </a:moveTo>
                <a:cubicBezTo>
                  <a:pt x="1657" y="0"/>
                  <a:pt x="1" y="1644"/>
                  <a:pt x="1" y="3696"/>
                </a:cubicBezTo>
                <a:cubicBezTo>
                  <a:pt x="1" y="5701"/>
                  <a:pt x="3649" y="9301"/>
                  <a:pt x="3649" y="9301"/>
                </a:cubicBezTo>
                <a:cubicBezTo>
                  <a:pt x="3649" y="9301"/>
                  <a:pt x="7357" y="5701"/>
                  <a:pt x="7357" y="3696"/>
                </a:cubicBezTo>
                <a:cubicBezTo>
                  <a:pt x="7357" y="1644"/>
                  <a:pt x="5701" y="0"/>
                  <a:pt x="36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0" name="Google Shape;970;p39">
            <a:extLst>
              <a:ext uri="{FF2B5EF4-FFF2-40B4-BE49-F238E27FC236}">
                <a16:creationId xmlns:a16="http://schemas.microsoft.com/office/drawing/2014/main" id="{D753A74C-0D74-DDB8-A742-1F345AC98399}"/>
              </a:ext>
            </a:extLst>
          </p:cNvPr>
          <p:cNvSpPr/>
          <p:nvPr/>
        </p:nvSpPr>
        <p:spPr>
          <a:xfrm>
            <a:off x="1279855" y="2799026"/>
            <a:ext cx="405604" cy="286710"/>
          </a:xfrm>
          <a:prstGeom prst="pie">
            <a:avLst>
              <a:gd name="adj1" fmla="val 10137246"/>
              <a:gd name="adj2" fmla="val 1373409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974;p39">
            <a:extLst>
              <a:ext uri="{FF2B5EF4-FFF2-40B4-BE49-F238E27FC236}">
                <a16:creationId xmlns:a16="http://schemas.microsoft.com/office/drawing/2014/main" id="{0B2B99FD-BF1A-2B81-998A-E98B14106DF9}"/>
              </a:ext>
            </a:extLst>
          </p:cNvPr>
          <p:cNvSpPr/>
          <p:nvPr/>
        </p:nvSpPr>
        <p:spPr>
          <a:xfrm>
            <a:off x="1324261" y="2861877"/>
            <a:ext cx="222994" cy="225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959;p39">
            <a:extLst>
              <a:ext uri="{FF2B5EF4-FFF2-40B4-BE49-F238E27FC236}">
                <a16:creationId xmlns:a16="http://schemas.microsoft.com/office/drawing/2014/main" id="{3EDC20F8-D941-C3D8-A068-D34AFE07CCDC}"/>
              </a:ext>
            </a:extLst>
          </p:cNvPr>
          <p:cNvSpPr/>
          <p:nvPr/>
        </p:nvSpPr>
        <p:spPr>
          <a:xfrm>
            <a:off x="3853768" y="2795217"/>
            <a:ext cx="405604" cy="487826"/>
          </a:xfrm>
          <a:custGeom>
            <a:avLst/>
            <a:gdLst/>
            <a:ahLst/>
            <a:cxnLst/>
            <a:rect l="l" t="t" r="r" b="b"/>
            <a:pathLst>
              <a:path w="7358" h="9301" extrusionOk="0">
                <a:moveTo>
                  <a:pt x="3649" y="0"/>
                </a:moveTo>
                <a:cubicBezTo>
                  <a:pt x="1657" y="0"/>
                  <a:pt x="1" y="1644"/>
                  <a:pt x="1" y="3696"/>
                </a:cubicBezTo>
                <a:cubicBezTo>
                  <a:pt x="1" y="5701"/>
                  <a:pt x="3649" y="9301"/>
                  <a:pt x="3649" y="9301"/>
                </a:cubicBezTo>
                <a:cubicBezTo>
                  <a:pt x="3649" y="9301"/>
                  <a:pt x="7357" y="5701"/>
                  <a:pt x="7357" y="3696"/>
                </a:cubicBezTo>
                <a:cubicBezTo>
                  <a:pt x="7357" y="1644"/>
                  <a:pt x="5701" y="0"/>
                  <a:pt x="36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3" name="Google Shape;970;p39">
            <a:extLst>
              <a:ext uri="{FF2B5EF4-FFF2-40B4-BE49-F238E27FC236}">
                <a16:creationId xmlns:a16="http://schemas.microsoft.com/office/drawing/2014/main" id="{E010F2B4-0A0C-8071-7859-5A86CCCBB27A}"/>
              </a:ext>
            </a:extLst>
          </p:cNvPr>
          <p:cNvSpPr/>
          <p:nvPr/>
        </p:nvSpPr>
        <p:spPr>
          <a:xfrm>
            <a:off x="3907375" y="2841155"/>
            <a:ext cx="405604" cy="286710"/>
          </a:xfrm>
          <a:prstGeom prst="pie">
            <a:avLst>
              <a:gd name="adj1" fmla="val 10137246"/>
              <a:gd name="adj2" fmla="val 1373409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974;p39">
            <a:extLst>
              <a:ext uri="{FF2B5EF4-FFF2-40B4-BE49-F238E27FC236}">
                <a16:creationId xmlns:a16="http://schemas.microsoft.com/office/drawing/2014/main" id="{605FC6EF-3E7E-A7E4-D6FA-0D5C116A7F41}"/>
              </a:ext>
            </a:extLst>
          </p:cNvPr>
          <p:cNvSpPr/>
          <p:nvPr/>
        </p:nvSpPr>
        <p:spPr>
          <a:xfrm>
            <a:off x="3951781" y="2904006"/>
            <a:ext cx="222994" cy="225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6" name="Picture 12" descr="Nike's Iconic Swoosh Symbol Stuns Consumers Through Simplicity &amp; A Deeper  Meaning | DesignRush">
            <a:extLst>
              <a:ext uri="{FF2B5EF4-FFF2-40B4-BE49-F238E27FC236}">
                <a16:creationId xmlns:a16="http://schemas.microsoft.com/office/drawing/2014/main" id="{00CF65CA-0519-4F22-32A5-F461A17D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83" y="4530672"/>
            <a:ext cx="507085" cy="3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77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dirty="0"/>
              <a:t>ΠΡΟΪΟΝΤΑ</a:t>
            </a:r>
            <a:endParaRPr dirty="0"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1435709" y="1382815"/>
            <a:ext cx="1700700" cy="2728200"/>
            <a:chOff x="675301" y="1519975"/>
            <a:chExt cx="1700700" cy="2728200"/>
          </a:xfrm>
        </p:grpSpPr>
        <p:sp>
          <p:nvSpPr>
            <p:cNvPr id="529" name="Google Shape;529;p26"/>
            <p:cNvSpPr/>
            <p:nvPr/>
          </p:nvSpPr>
          <p:spPr>
            <a:xfrm>
              <a:off x="675301" y="1519975"/>
              <a:ext cx="1700700" cy="2728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30" name="Google Shape;530;p26"/>
            <p:cNvGrpSpPr/>
            <p:nvPr/>
          </p:nvGrpSpPr>
          <p:grpSpPr>
            <a:xfrm>
              <a:off x="675337" y="1519975"/>
              <a:ext cx="1700661" cy="1057750"/>
              <a:chOff x="1013300" y="1922575"/>
              <a:chExt cx="1589700" cy="1057750"/>
            </a:xfrm>
          </p:grpSpPr>
          <p:sp>
            <p:nvSpPr>
              <p:cNvPr id="531" name="Google Shape;531;p26"/>
              <p:cNvSpPr/>
              <p:nvPr/>
            </p:nvSpPr>
            <p:spPr>
              <a:xfrm>
                <a:off x="1013300" y="1922575"/>
                <a:ext cx="1589700" cy="874800"/>
              </a:xfrm>
              <a:prstGeom prst="roundRect">
                <a:avLst>
                  <a:gd name="adj" fmla="val 3175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 rot="10800000">
                <a:off x="1586000" y="2762525"/>
                <a:ext cx="444300" cy="217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33" name="Google Shape;533;p26"/>
          <p:cNvGrpSpPr/>
          <p:nvPr/>
        </p:nvGrpSpPr>
        <p:grpSpPr>
          <a:xfrm>
            <a:off x="5316027" y="1382815"/>
            <a:ext cx="1700700" cy="2728200"/>
            <a:chOff x="4572001" y="1519975"/>
            <a:chExt cx="1700700" cy="2728200"/>
          </a:xfrm>
        </p:grpSpPr>
        <p:sp>
          <p:nvSpPr>
            <p:cNvPr id="534" name="Google Shape;534;p26"/>
            <p:cNvSpPr/>
            <p:nvPr/>
          </p:nvSpPr>
          <p:spPr>
            <a:xfrm>
              <a:off x="4572001" y="1519975"/>
              <a:ext cx="1700700" cy="2728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35" name="Google Shape;535;p26"/>
            <p:cNvGrpSpPr/>
            <p:nvPr/>
          </p:nvGrpSpPr>
          <p:grpSpPr>
            <a:xfrm>
              <a:off x="4572037" y="1519975"/>
              <a:ext cx="1700661" cy="1057750"/>
              <a:chOff x="1013300" y="1922575"/>
              <a:chExt cx="1589700" cy="1057750"/>
            </a:xfrm>
          </p:grpSpPr>
          <p:sp>
            <p:nvSpPr>
              <p:cNvPr id="536" name="Google Shape;536;p26"/>
              <p:cNvSpPr/>
              <p:nvPr/>
            </p:nvSpPr>
            <p:spPr>
              <a:xfrm>
                <a:off x="1013300" y="1922575"/>
                <a:ext cx="1589700" cy="874800"/>
              </a:xfrm>
              <a:prstGeom prst="roundRect">
                <a:avLst>
                  <a:gd name="adj" fmla="val 3175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7" name="Google Shape;537;p26"/>
              <p:cNvSpPr/>
              <p:nvPr/>
            </p:nvSpPr>
            <p:spPr>
              <a:xfrm rot="10800000">
                <a:off x="1586000" y="2762525"/>
                <a:ext cx="444300" cy="2178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38" name="Google Shape;538;p26"/>
          <p:cNvGrpSpPr/>
          <p:nvPr/>
        </p:nvGrpSpPr>
        <p:grpSpPr>
          <a:xfrm>
            <a:off x="3382468" y="1382813"/>
            <a:ext cx="1700661" cy="2728201"/>
            <a:chOff x="2618876" y="1519975"/>
            <a:chExt cx="1700700" cy="2728200"/>
          </a:xfrm>
        </p:grpSpPr>
        <p:sp>
          <p:nvSpPr>
            <p:cNvPr id="539" name="Google Shape;539;p26"/>
            <p:cNvSpPr/>
            <p:nvPr/>
          </p:nvSpPr>
          <p:spPr>
            <a:xfrm rot="10800000" flipH="1">
              <a:off x="2618876" y="1519975"/>
              <a:ext cx="1700700" cy="2728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40" name="Google Shape;540;p26"/>
            <p:cNvGrpSpPr/>
            <p:nvPr/>
          </p:nvGrpSpPr>
          <p:grpSpPr>
            <a:xfrm rot="10800000" flipH="1">
              <a:off x="2618912" y="3190425"/>
              <a:ext cx="1700661" cy="1057750"/>
              <a:chOff x="1013300" y="1922575"/>
              <a:chExt cx="1589700" cy="1057750"/>
            </a:xfrm>
          </p:grpSpPr>
          <p:sp>
            <p:nvSpPr>
              <p:cNvPr id="541" name="Google Shape;541;p26"/>
              <p:cNvSpPr/>
              <p:nvPr/>
            </p:nvSpPr>
            <p:spPr>
              <a:xfrm>
                <a:off x="1013300" y="1922575"/>
                <a:ext cx="1589700" cy="874800"/>
              </a:xfrm>
              <a:prstGeom prst="roundRect">
                <a:avLst>
                  <a:gd name="adj" fmla="val 3175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 rot="10800000">
                <a:off x="1586000" y="2762525"/>
                <a:ext cx="444300" cy="2178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48" name="Google Shape;548;p26"/>
          <p:cNvSpPr txBox="1"/>
          <p:nvPr/>
        </p:nvSpPr>
        <p:spPr>
          <a:xfrm>
            <a:off x="3430593" y="1941839"/>
            <a:ext cx="1604400" cy="60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l-GR" sz="1200" dirty="0"/>
              <a:t>Tech fleece</a:t>
            </a:r>
            <a:endParaRPr lang="en-GR" sz="105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l-GR" sz="1200" dirty="0"/>
              <a:t>Nike lab</a:t>
            </a:r>
            <a:endParaRPr lang="en-GR" sz="105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l-GR" sz="1200" dirty="0"/>
              <a:t>Nike SB</a:t>
            </a:r>
            <a:endParaRPr lang="en-GR" sz="105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l-GR" sz="1200" dirty="0"/>
              <a:t>Nike Pro</a:t>
            </a:r>
            <a:endParaRPr lang="en-GR" sz="105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l-GR" sz="1200" dirty="0"/>
              <a:t>ACG</a:t>
            </a:r>
            <a:endParaRPr lang="en-GR" sz="105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l-GR" sz="1200" dirty="0"/>
              <a:t>Nike-ACRONYM</a:t>
            </a:r>
            <a:endParaRPr lang="en-GR" sz="1050" dirty="0"/>
          </a:p>
        </p:txBody>
      </p:sp>
      <p:sp>
        <p:nvSpPr>
          <p:cNvPr id="550" name="Google Shape;550;p26"/>
          <p:cNvSpPr txBox="1"/>
          <p:nvPr/>
        </p:nvSpPr>
        <p:spPr>
          <a:xfrm>
            <a:off x="1483868" y="2440565"/>
            <a:ext cx="1604400" cy="149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1483868" y="2103120"/>
            <a:ext cx="1604400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l-GR" sz="1050" dirty="0"/>
              <a:t>Air force 1</a:t>
            </a:r>
            <a:endParaRPr lang="en-GR" sz="9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l-GR" sz="1050" dirty="0"/>
              <a:t>Nike SB</a:t>
            </a:r>
            <a:endParaRPr lang="en-GR" sz="9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l-GR" sz="1050" dirty="0"/>
              <a:t>Jordan 1-13</a:t>
            </a:r>
            <a:endParaRPr lang="en-GR" sz="9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l-GR" sz="1050" dirty="0"/>
              <a:t>Nike air max</a:t>
            </a:r>
            <a:endParaRPr lang="en-GR" sz="9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l-GR" sz="1050" dirty="0"/>
              <a:t>Nike TN</a:t>
            </a:r>
            <a:endParaRPr lang="en-GR" sz="9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l-GR" sz="1050" dirty="0"/>
              <a:t>Nike zoom freak(Antetokounbo)</a:t>
            </a:r>
            <a:endParaRPr lang="en-GR" sz="9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050" dirty="0"/>
              <a:t>Nike by you(Customer Design)</a:t>
            </a:r>
            <a:endParaRPr lang="en-GR" sz="900" dirty="0"/>
          </a:p>
        </p:txBody>
      </p:sp>
      <p:sp>
        <p:nvSpPr>
          <p:cNvPr id="552" name="Google Shape;552;p26"/>
          <p:cNvSpPr txBox="1"/>
          <p:nvPr/>
        </p:nvSpPr>
        <p:spPr>
          <a:xfrm>
            <a:off x="7215922" y="4191985"/>
            <a:ext cx="186869" cy="6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2" name="Google Shape;562;p26"/>
          <p:cNvGrpSpPr/>
          <p:nvPr/>
        </p:nvGrpSpPr>
        <p:grpSpPr>
          <a:xfrm>
            <a:off x="7955045" y="3509297"/>
            <a:ext cx="339253" cy="339253"/>
            <a:chOff x="4456875" y="1435075"/>
            <a:chExt cx="481825" cy="481825"/>
          </a:xfrm>
        </p:grpSpPr>
        <p:sp>
          <p:nvSpPr>
            <p:cNvPr id="563" name="Google Shape;563;p26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3074" name="Picture 2" descr="Running shoes - Free sports and competition icons">
            <a:extLst>
              <a:ext uri="{FF2B5EF4-FFF2-40B4-BE49-F238E27FC236}">
                <a16:creationId xmlns:a16="http://schemas.microsoft.com/office/drawing/2014/main" id="{11E665B1-059F-852B-7F5A-6534C835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97" y="1208447"/>
            <a:ext cx="1111923" cy="111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sic t shirt - Free fashion icons">
            <a:extLst>
              <a:ext uri="{FF2B5EF4-FFF2-40B4-BE49-F238E27FC236}">
                <a16:creationId xmlns:a16="http://schemas.microsoft.com/office/drawing/2014/main" id="{A713A86A-E18A-5B10-867C-78B625FE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97" y="3201661"/>
            <a:ext cx="976791" cy="97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ccessory, apparel, casual, clothes, clothing, fashion icon - Download on  Iconfinder">
            <a:extLst>
              <a:ext uri="{FF2B5EF4-FFF2-40B4-BE49-F238E27FC236}">
                <a16:creationId xmlns:a16="http://schemas.microsoft.com/office/drawing/2014/main" id="{1B28909A-31B8-A13D-BB81-2846706D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81" y="1397712"/>
            <a:ext cx="733392" cy="7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2AA8918-00F3-EA6E-6B3D-F847D79A9BA4}"/>
              </a:ext>
            </a:extLst>
          </p:cNvPr>
          <p:cNvSpPr txBox="1"/>
          <p:nvPr/>
        </p:nvSpPr>
        <p:spPr>
          <a:xfrm>
            <a:off x="5483361" y="2469139"/>
            <a:ext cx="1429504" cy="163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105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Καπέλα</a:t>
            </a:r>
            <a:endParaRPr lang="en-GR" sz="9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105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Κάλτσες</a:t>
            </a:r>
            <a:endParaRPr lang="en-GR" sz="9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105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Τσάντες και σακίδια</a:t>
            </a:r>
            <a:endParaRPr lang="en-GR" sz="9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105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Μπάλες</a:t>
            </a:r>
            <a:endParaRPr lang="en-GR" sz="9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105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Ενισχύσεις και προστατευτικά</a:t>
            </a:r>
            <a:endParaRPr lang="en-GR" sz="9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105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Παγούρια</a:t>
            </a:r>
            <a:endParaRPr lang="en-GR" sz="9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l-GR" sz="105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Γάντια</a:t>
            </a:r>
            <a:endParaRPr lang="en-GR" sz="9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5" name="Google Shape;595;p27"/>
          <p:cNvCxnSpPr/>
          <p:nvPr/>
        </p:nvCxnSpPr>
        <p:spPr>
          <a:xfrm>
            <a:off x="1833675" y="1894957"/>
            <a:ext cx="54765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27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PEST ANALYSIS</a:t>
            </a:r>
            <a:endParaRPr dirty="0"/>
          </a:p>
        </p:txBody>
      </p:sp>
      <p:sp>
        <p:nvSpPr>
          <p:cNvPr id="597" name="Google Shape;597;p27"/>
          <p:cNvSpPr/>
          <p:nvPr/>
        </p:nvSpPr>
        <p:spPr>
          <a:xfrm>
            <a:off x="1052775" y="2068500"/>
            <a:ext cx="1561800" cy="23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Google Shape;598;p27"/>
          <p:cNvSpPr/>
          <p:nvPr/>
        </p:nvSpPr>
        <p:spPr>
          <a:xfrm>
            <a:off x="2878325" y="2068500"/>
            <a:ext cx="1561800" cy="23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27"/>
          <p:cNvSpPr/>
          <p:nvPr/>
        </p:nvSpPr>
        <p:spPr>
          <a:xfrm>
            <a:off x="4703875" y="2068500"/>
            <a:ext cx="1561800" cy="23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27"/>
          <p:cNvSpPr/>
          <p:nvPr/>
        </p:nvSpPr>
        <p:spPr>
          <a:xfrm>
            <a:off x="6529425" y="2068500"/>
            <a:ext cx="1561800" cy="23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27"/>
          <p:cNvSpPr/>
          <p:nvPr/>
        </p:nvSpPr>
        <p:spPr>
          <a:xfrm>
            <a:off x="1052775" y="4284746"/>
            <a:ext cx="1561800" cy="88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2" name="Google Shape;602;p27"/>
          <p:cNvSpPr/>
          <p:nvPr/>
        </p:nvSpPr>
        <p:spPr>
          <a:xfrm>
            <a:off x="2878325" y="4284746"/>
            <a:ext cx="1561800" cy="883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3" name="Google Shape;603;p27"/>
          <p:cNvSpPr/>
          <p:nvPr/>
        </p:nvSpPr>
        <p:spPr>
          <a:xfrm>
            <a:off x="4703875" y="4284746"/>
            <a:ext cx="1561800" cy="883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Google Shape;604;p27"/>
          <p:cNvSpPr/>
          <p:nvPr/>
        </p:nvSpPr>
        <p:spPr>
          <a:xfrm>
            <a:off x="6529425" y="4284746"/>
            <a:ext cx="1561800" cy="883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5" name="Google Shape;605;p27"/>
          <p:cNvSpPr/>
          <p:nvPr/>
        </p:nvSpPr>
        <p:spPr>
          <a:xfrm>
            <a:off x="1503975" y="1646112"/>
            <a:ext cx="659400" cy="659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dirty="0"/>
          </a:p>
        </p:txBody>
      </p:sp>
      <p:sp>
        <p:nvSpPr>
          <p:cNvPr id="606" name="Google Shape;606;p27"/>
          <p:cNvSpPr/>
          <p:nvPr/>
        </p:nvSpPr>
        <p:spPr>
          <a:xfrm>
            <a:off x="3314342" y="1631322"/>
            <a:ext cx="659400" cy="659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dirty="0"/>
          </a:p>
        </p:txBody>
      </p:sp>
      <p:sp>
        <p:nvSpPr>
          <p:cNvPr id="607" name="Google Shape;607;p27"/>
          <p:cNvSpPr/>
          <p:nvPr/>
        </p:nvSpPr>
        <p:spPr>
          <a:xfrm>
            <a:off x="5132757" y="1646112"/>
            <a:ext cx="659400" cy="659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dirty="0"/>
          </a:p>
        </p:txBody>
      </p:sp>
      <p:sp>
        <p:nvSpPr>
          <p:cNvPr id="608" name="Google Shape;608;p27"/>
          <p:cNvSpPr/>
          <p:nvPr/>
        </p:nvSpPr>
        <p:spPr>
          <a:xfrm>
            <a:off x="6914525" y="1646112"/>
            <a:ext cx="659400" cy="659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dirty="0"/>
          </a:p>
        </p:txBody>
      </p:sp>
      <p:sp>
        <p:nvSpPr>
          <p:cNvPr id="609" name="Google Shape;609;p27"/>
          <p:cNvSpPr txBox="1"/>
          <p:nvPr/>
        </p:nvSpPr>
        <p:spPr>
          <a:xfrm>
            <a:off x="2891150" y="2249464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Economical</a:t>
            </a:r>
            <a:endParaRPr sz="17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2800269" y="2329555"/>
            <a:ext cx="1662787" cy="221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61449" marR="13206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800" dirty="0">
                <a:latin typeface="Roboto"/>
                <a:ea typeface="Roboto"/>
              </a:rPr>
              <a:t>Η Nike πωλεί ένα καλό σεβαστό προϊόν μεσαίας εμβέλειας, επομένως είναι λιγότερο ευάλωτη σε οικονομικούς παράγοντες από άλλους</a:t>
            </a:r>
            <a:endParaRPr lang="en-US" sz="800" dirty="0">
              <a:latin typeface="Roboto"/>
              <a:ea typeface="Roboto"/>
            </a:endParaRPr>
          </a:p>
          <a:p>
            <a:pPr marL="261449" marR="13206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800" dirty="0">
                <a:latin typeface="Roboto"/>
                <a:ea typeface="Roboto"/>
              </a:rPr>
              <a:t>Τα έσοδα της Nike εξαρτώνται σε κάποιο βαθμό από το χαμηλό κόστος εργασίας στις χώρες της Άπω Ανατολής</a:t>
            </a:r>
            <a:endParaRPr sz="800" dirty="0">
              <a:latin typeface="Roboto"/>
              <a:ea typeface="Roboto"/>
              <a:sym typeface="Roboto"/>
            </a:endParaRPr>
          </a:p>
        </p:txBody>
      </p:sp>
      <p:sp>
        <p:nvSpPr>
          <p:cNvPr id="611" name="Google Shape;611;p27"/>
          <p:cNvSpPr txBox="1"/>
          <p:nvPr/>
        </p:nvSpPr>
        <p:spPr>
          <a:xfrm>
            <a:off x="4740612" y="2554358"/>
            <a:ext cx="1525063" cy="158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l-GR" sz="800" dirty="0"/>
              <a:t>Στα τέλη της δεκαετίας του 1970 και αρχές της δεκαετίας του 1980 αναπτύχθηκε η κουλτούρα των sneaker head</a:t>
            </a:r>
            <a:r>
              <a:rPr lang="en-GR" sz="700" dirty="0"/>
              <a:t>. </a:t>
            </a:r>
            <a:r>
              <a:rPr lang="el-GR" sz="700" dirty="0"/>
              <a:t>Η συνεργασία με τον </a:t>
            </a:r>
            <a:r>
              <a:rPr lang="el-GR" sz="800" b="1" dirty="0"/>
              <a:t>Michael Jordan</a:t>
            </a:r>
            <a:r>
              <a:rPr lang="el-GR" sz="800" dirty="0"/>
              <a:t> βοήθησε στην άνοδο της κουλτούρας αυτής</a:t>
            </a:r>
            <a:endParaRPr lang="en-US" sz="800" dirty="0"/>
          </a:p>
          <a:p>
            <a:pPr lvl="0"/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l-GR" sz="800" dirty="0"/>
              <a:t>Ακόμη το 2018 ξεκίνησε  τη διαφήμιση Dream Crazy </a:t>
            </a:r>
            <a:r>
              <a:rPr lang="en-GR" sz="200" dirty="0"/>
              <a:t> </a:t>
            </a:r>
            <a:endParaRPr lang="el-GR" sz="200" dirty="0"/>
          </a:p>
        </p:txBody>
      </p:sp>
      <p:sp>
        <p:nvSpPr>
          <p:cNvPr id="612" name="Google Shape;612;p27"/>
          <p:cNvSpPr txBox="1"/>
          <p:nvPr/>
        </p:nvSpPr>
        <p:spPr>
          <a:xfrm>
            <a:off x="4703875" y="2329555"/>
            <a:ext cx="1488300" cy="29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Social</a:t>
            </a:r>
          </a:p>
        </p:txBody>
      </p:sp>
      <p:sp>
        <p:nvSpPr>
          <p:cNvPr id="613" name="Google Shape;613;p27"/>
          <p:cNvSpPr txBox="1"/>
          <p:nvPr/>
        </p:nvSpPr>
        <p:spPr>
          <a:xfrm>
            <a:off x="1071150" y="2264254"/>
            <a:ext cx="1488300" cy="34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Political</a:t>
            </a:r>
            <a:endParaRPr sz="17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4" name="Google Shape;614;p27"/>
          <p:cNvSpPr txBox="1"/>
          <p:nvPr/>
        </p:nvSpPr>
        <p:spPr>
          <a:xfrm>
            <a:off x="1034400" y="2693853"/>
            <a:ext cx="1561800" cy="150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l-GR" sz="800" dirty="0">
                <a:latin typeface="Roboto"/>
                <a:ea typeface="Roboto"/>
              </a:rPr>
              <a:t>Χαμηλά επιτόκια και καλά οργανωμένες διεθνείς φορολογικές συμφωνίες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800" dirty="0">
                <a:latin typeface="Roboto"/>
                <a:ea typeface="Roboto"/>
              </a:rPr>
              <a:t>                   ΟΜΩΣ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l-GR" sz="800" dirty="0">
                <a:latin typeface="Roboto"/>
                <a:ea typeface="Roboto"/>
              </a:rPr>
              <a:t>Διάφορες πολιτικές συγκρούσεις μπορούν πάντα να καταστήσουν δύσκολες τις τελωνειακές διαδικασίες ή να αποτρέψουν τις εισαγωγές και τις εξαγωγές της</a:t>
            </a:r>
            <a:endParaRPr sz="800" dirty="0">
              <a:latin typeface="Roboto"/>
              <a:ea typeface="Roboto"/>
              <a:sym typeface="Roboto"/>
            </a:endParaRPr>
          </a:p>
        </p:txBody>
      </p:sp>
      <p:sp>
        <p:nvSpPr>
          <p:cNvPr id="615" name="Google Shape;615;p27"/>
          <p:cNvSpPr txBox="1"/>
          <p:nvPr/>
        </p:nvSpPr>
        <p:spPr>
          <a:xfrm>
            <a:off x="6506494" y="2307162"/>
            <a:ext cx="1488300" cy="31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Technical</a:t>
            </a:r>
            <a:endParaRPr sz="17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6506494" y="2569146"/>
            <a:ext cx="1561801" cy="16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61449" marR="49254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800" dirty="0">
                <a:latin typeface="Roboto"/>
                <a:ea typeface="Roboto"/>
                <a:cs typeface="Roboto"/>
                <a:sym typeface="Roboto"/>
              </a:rPr>
              <a:t>Η Ν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ike</a:t>
            </a:r>
            <a:r>
              <a:rPr lang="el-GR" sz="800" dirty="0">
                <a:latin typeface="Roboto"/>
                <a:ea typeface="Roboto"/>
                <a:cs typeface="Roboto"/>
                <a:sym typeface="Roboto"/>
              </a:rPr>
              <a:t> καινοτομεί με νέες τεχνολογίες στα προϊόντα της</a:t>
            </a:r>
          </a:p>
          <a:p>
            <a:pPr marL="261449" marR="49254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900" dirty="0">
              <a:latin typeface="Roboto"/>
              <a:ea typeface="Roboto"/>
              <a:cs typeface="Roboto"/>
              <a:sym typeface="Roboto"/>
            </a:endParaRPr>
          </a:p>
          <a:p>
            <a:pPr marL="261449" marR="49254" lvl="0" indent="-171450">
              <a:buFont typeface="Arial" panose="020B0604020202020204" pitchFamily="34" charset="0"/>
              <a:buChar char="•"/>
            </a:pPr>
            <a:r>
              <a:rPr lang="el-GR" sz="800" dirty="0">
                <a:latin typeface="+mn-lt"/>
              </a:rPr>
              <a:t>Η τελευταία καινοτομία είναι το Nike F</a:t>
            </a:r>
            <a:r>
              <a:rPr lang="en-US" sz="800" dirty="0">
                <a:latin typeface="+mn-lt"/>
              </a:rPr>
              <a:t>i</a:t>
            </a:r>
            <a:r>
              <a:rPr lang="el-GR" sz="800" dirty="0">
                <a:latin typeface="+mn-lt"/>
              </a:rPr>
              <a:t>t, μια λύση σάρωσης ποδιών που έχει σχεδιαστεί για να βρίσκει την καλύτερη εφαρμογή κάθε ατόμου </a:t>
            </a:r>
            <a:endParaRPr lang="el-GR" sz="400" dirty="0"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l-GR" dirty="0"/>
              <a:t>ΑΝΑΛΥΣΗ ΕΙΔΙΚΟΥ ΠΕΡΙΒΑΛΛΟΝΤΟΣ</a:t>
            </a:r>
            <a:br>
              <a:rPr lang="en-GR" dirty="0"/>
            </a:br>
            <a:endParaRPr dirty="0"/>
          </a:p>
        </p:txBody>
      </p:sp>
      <p:sp>
        <p:nvSpPr>
          <p:cNvPr id="378" name="Google Shape;378;p22"/>
          <p:cNvSpPr/>
          <p:nvPr/>
        </p:nvSpPr>
        <p:spPr>
          <a:xfrm>
            <a:off x="458975" y="2167450"/>
            <a:ext cx="1920900" cy="2263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22"/>
          <p:cNvSpPr/>
          <p:nvPr/>
        </p:nvSpPr>
        <p:spPr>
          <a:xfrm>
            <a:off x="2554337" y="2167450"/>
            <a:ext cx="1920900" cy="2263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22"/>
          <p:cNvSpPr/>
          <p:nvPr/>
        </p:nvSpPr>
        <p:spPr>
          <a:xfrm>
            <a:off x="4726457" y="2167449"/>
            <a:ext cx="1920900" cy="2263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l-GR" sz="1000" dirty="0">
                <a:latin typeface="Fira Sans" panose="020B0503050000020004" pitchFamily="34" charset="0"/>
              </a:rPr>
              <a:t>Η</a:t>
            </a:r>
            <a:r>
              <a:rPr lang="en-US" sz="1000" dirty="0">
                <a:latin typeface="Fira Sans" panose="020B0503050000020004" pitchFamily="34" charset="0"/>
              </a:rPr>
              <a:t> Nike </a:t>
            </a:r>
            <a:r>
              <a:rPr lang="el-GR" sz="1000" dirty="0">
                <a:latin typeface="Fira Sans" panose="020B0503050000020004" pitchFamily="34" charset="0"/>
              </a:rPr>
              <a:t>αναφέρεται σε κάθε άνθρωπο ξεχωριστά, ανεξαρτήτως των διαφορετικών χαρακτηριστικών του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l-GR" sz="1000" dirty="0">
              <a:latin typeface="Fira Sans" panose="020B05030500000200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l-GR" sz="1000" dirty="0">
              <a:latin typeface="Fira Sans" panose="020B05030500000200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l-GR" sz="1000" dirty="0">
              <a:latin typeface="Fira Sans" panose="020B0503050000020004" pitchFamily="34" charset="0"/>
            </a:endParaRPr>
          </a:p>
          <a:p>
            <a:pPr lvl="0"/>
            <a:r>
              <a:rPr lang="el-GR" dirty="0"/>
              <a:t>«</a:t>
            </a:r>
            <a:r>
              <a:rPr lang="el-GR" i="1" dirty="0"/>
              <a:t>Αν έχεις σώμα, είσαι αθλητής</a:t>
            </a:r>
            <a:r>
              <a:rPr lang="el-GR" dirty="0"/>
              <a:t>»</a:t>
            </a:r>
            <a:r>
              <a:rPr lang="en-GR" sz="1000" dirty="0"/>
              <a:t> </a:t>
            </a:r>
            <a:r>
              <a:rPr lang="el-GR" sz="1200" dirty="0"/>
              <a:t>(Nike, 2022)</a:t>
            </a:r>
            <a:r>
              <a:rPr lang="en-GR" sz="900" dirty="0"/>
              <a:t> </a:t>
            </a:r>
            <a:endParaRPr sz="1000" dirty="0">
              <a:latin typeface="Fira Sans" panose="020B0503050000020004" pitchFamily="34" charset="0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6821819" y="2167449"/>
            <a:ext cx="1920900" cy="2263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1000" dirty="0">
                <a:latin typeface="Fira Sans" panose="020B0503050000020004" pitchFamily="34" charset="0"/>
              </a:rPr>
              <a:t>Η N</a:t>
            </a:r>
            <a:r>
              <a:rPr lang="en-US" sz="1000" dirty="0">
                <a:latin typeface="Fira Sans" panose="020B0503050000020004" pitchFamily="34" charset="0"/>
              </a:rPr>
              <a:t>ike </a:t>
            </a:r>
            <a:r>
              <a:rPr lang="el-GR" sz="1000" dirty="0">
                <a:latin typeface="Fira Sans" panose="020B0503050000020004" pitchFamily="34" charset="0"/>
              </a:rPr>
              <a:t>έχει συνάψει στρατηγική συνεργασία με την LLamasoft .Inc και την DyeCoo Textile Systems B.V.</a:t>
            </a:r>
            <a:r>
              <a:rPr lang="en-GR" sz="1000" dirty="0">
                <a:latin typeface="Fira Sans" panose="020B0503050000020004" pitchFamily="34" charset="0"/>
              </a:rPr>
              <a:t> </a:t>
            </a:r>
            <a:endParaRPr lang="el-GR" sz="1000" dirty="0">
              <a:latin typeface="Fira Sans" panose="020B0503050000020004" pitchFamily="34" charset="0"/>
            </a:endParaRPr>
          </a:p>
          <a:p>
            <a:pPr lvl="0"/>
            <a:endParaRPr lang="el-GR" sz="1100" dirty="0">
              <a:latin typeface="Fira Sans" panose="020B0503050000020004" pitchFamily="34" charset="0"/>
            </a:endParaRPr>
          </a:p>
          <a:p>
            <a:pPr lvl="0"/>
            <a:r>
              <a:rPr lang="el-GR" sz="1000" dirty="0">
                <a:latin typeface="Fira Sans" panose="020B0503050000020004" pitchFamily="34" charset="0"/>
              </a:rPr>
              <a:t>Μέσο της συνεργασίας αυτής αναμένεται να  πραγματοποιηθούν σημαντικές βελτιώσεις στις τεχνικές παραγωγής των προϊόντων της</a:t>
            </a:r>
          </a:p>
        </p:txBody>
      </p:sp>
      <p:sp>
        <p:nvSpPr>
          <p:cNvPr id="382" name="Google Shape;382;p22"/>
          <p:cNvSpPr/>
          <p:nvPr/>
        </p:nvSpPr>
        <p:spPr>
          <a:xfrm>
            <a:off x="723200" y="1381326"/>
            <a:ext cx="1504950" cy="590003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l-GR" sz="1000" b="1" dirty="0">
                <a:solidFill>
                  <a:schemeClr val="bg1"/>
                </a:solidFill>
              </a:rPr>
              <a:t>ΑΝΤΑΓΩΝΙΣΜΟΣ</a:t>
            </a:r>
            <a:endParaRPr lang="en-GR" sz="1000">
              <a:solidFill>
                <a:schemeClr val="bg1"/>
              </a:solidFill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2841488" y="1381325"/>
            <a:ext cx="1346598" cy="59000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l-GR" sz="1050" b="1" dirty="0">
                <a:solidFill>
                  <a:schemeClr val="bg1"/>
                </a:solidFill>
              </a:rPr>
              <a:t>ΠΡΟΜΗΘΕΥΤΕΣ</a:t>
            </a:r>
            <a:endParaRPr lang="en-GR" sz="1050">
              <a:solidFill>
                <a:schemeClr val="bg1"/>
              </a:solidFill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4998048" y="1381325"/>
            <a:ext cx="1346598" cy="59000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ΠΕΛΑΤΕΣ</a:t>
            </a:r>
            <a:endParaRPr lang="en-GR">
              <a:solidFill>
                <a:schemeClr val="bg1"/>
              </a:solidFill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7055075" y="1380731"/>
            <a:ext cx="1365725" cy="59000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l-GR" sz="800" b="1" dirty="0">
                <a:solidFill>
                  <a:schemeClr val="bg1"/>
                </a:solidFill>
              </a:rPr>
              <a:t>ΣΥΝΕΡΓΑΖΟΜΕΝΕΣ ΕΠΙΧΕΙΡΗΣΕΙΣ</a:t>
            </a:r>
            <a:endParaRPr lang="en-GR" sz="800">
              <a:solidFill>
                <a:schemeClr val="bg1"/>
              </a:solidFill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606950" y="3394625"/>
            <a:ext cx="16212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2704188" y="3394625"/>
            <a:ext cx="16212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4724645" y="3331597"/>
            <a:ext cx="1893405" cy="74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177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6917775" y="3394625"/>
            <a:ext cx="16212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457163" y="2711396"/>
            <a:ext cx="19209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000" dirty="0">
                <a:latin typeface="Fira Sans" panose="020B0503050000020004" pitchFamily="34" charset="0"/>
              </a:rPr>
              <a:t>H</a:t>
            </a:r>
            <a:r>
              <a:rPr lang="el-GR" sz="1000" dirty="0">
                <a:latin typeface="Fira Sans" panose="020B0503050000020004" pitchFamily="34" charset="0"/>
              </a:rPr>
              <a:t> Adidas είναι ο ισχυρότερος ανταγωνιστής της Nike και η δεύτερη μεγαλύτερη υποδηματοποιός στον κόσμο. Η αποτίμηση της επωνυμίας Adidas είναι 14,3 δισεκατομμύρια δολάρια.</a:t>
            </a:r>
          </a:p>
          <a:p>
            <a:pPr>
              <a:buClr>
                <a:schemeClr val="dk1"/>
              </a:buClr>
              <a:buSzPts val="1100"/>
            </a:pPr>
            <a:endParaRPr lang="el-GR" sz="1000" dirty="0">
              <a:latin typeface="Fira Sans" panose="020B0503050000020004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l-GR" sz="1000" dirty="0">
                <a:latin typeface="Fira Sans" panose="020B0503050000020004" pitchFamily="34" charset="0"/>
              </a:rPr>
              <a:t>Πέραν της </a:t>
            </a:r>
            <a:r>
              <a:rPr lang="en-US" sz="1000" dirty="0">
                <a:latin typeface="Fira Sans" panose="020B0503050000020004" pitchFamily="34" charset="0"/>
              </a:rPr>
              <a:t>Adidas </a:t>
            </a:r>
            <a:r>
              <a:rPr lang="el-GR" sz="1000" dirty="0">
                <a:latin typeface="Fira Sans" panose="020B0503050000020004" pitchFamily="34" charset="0"/>
              </a:rPr>
              <a:t>και της </a:t>
            </a:r>
            <a:r>
              <a:rPr lang="en-US" sz="1000" dirty="0">
                <a:latin typeface="Fira Sans" panose="020B0503050000020004" pitchFamily="34" charset="0"/>
              </a:rPr>
              <a:t>Puma</a:t>
            </a:r>
            <a:r>
              <a:rPr lang="el-GR" sz="1000" dirty="0">
                <a:latin typeface="Fira Sans" panose="020B0503050000020004" pitchFamily="34" charset="0"/>
              </a:rPr>
              <a:t>, υπάρχουν και άλλες ανταγωνίστριες εταιρίες της </a:t>
            </a:r>
            <a:r>
              <a:rPr lang="en-US" sz="1000" dirty="0">
                <a:latin typeface="Fira Sans" panose="020B0503050000020004" pitchFamily="34" charset="0"/>
              </a:rPr>
              <a:t>Nike </a:t>
            </a:r>
            <a:r>
              <a:rPr lang="el-GR" sz="1000" dirty="0">
                <a:latin typeface="Fira Sans" panose="020B0503050000020004" pitchFamily="34" charset="0"/>
              </a:rPr>
              <a:t>όπως </a:t>
            </a:r>
            <a:r>
              <a:rPr lang="en-US" sz="1000" dirty="0">
                <a:latin typeface="Fira Sans" panose="020B0503050000020004" pitchFamily="34" charset="0"/>
              </a:rPr>
              <a:t>Vans</a:t>
            </a:r>
            <a:r>
              <a:rPr lang="el-GR" sz="1000" dirty="0">
                <a:latin typeface="Fira Sans" panose="020B0503050000020004" pitchFamily="34" charset="0"/>
              </a:rPr>
              <a:t>, </a:t>
            </a:r>
            <a:r>
              <a:rPr lang="en-US" sz="1000" dirty="0">
                <a:latin typeface="Fira Sans" panose="020B0503050000020004" pitchFamily="34" charset="0"/>
              </a:rPr>
              <a:t>Under Armour</a:t>
            </a:r>
            <a:r>
              <a:rPr lang="el-GR" sz="1000" dirty="0">
                <a:latin typeface="Fira Sans" panose="020B0503050000020004" pitchFamily="34" charset="0"/>
              </a:rPr>
              <a:t>, </a:t>
            </a:r>
            <a:r>
              <a:rPr lang="en-US" sz="1000" dirty="0">
                <a:latin typeface="Fira Sans" panose="020B0503050000020004" pitchFamily="34" charset="0"/>
              </a:rPr>
              <a:t>Sketchers</a:t>
            </a:r>
            <a:endParaRPr lang="en-GR" sz="1000" dirty="0">
              <a:latin typeface="Fira Sans" panose="020B05030500000200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2554338" y="2337682"/>
            <a:ext cx="1920900" cy="209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50" dirty="0">
                <a:solidFill>
                  <a:schemeClr val="tx1"/>
                </a:solidFill>
                <a:latin typeface="Fira Sans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Η </a:t>
            </a:r>
            <a:r>
              <a:rPr lang="en-US" sz="1050" dirty="0">
                <a:solidFill>
                  <a:schemeClr val="tx1"/>
                </a:solidFill>
                <a:latin typeface="Fira Sans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Nike</a:t>
            </a:r>
            <a:r>
              <a:rPr lang="el-GR" sz="1050" dirty="0">
                <a:solidFill>
                  <a:schemeClr val="tx1"/>
                </a:solidFill>
                <a:latin typeface="Fira Sans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 τροφοδοτείται από 150 εργοστάσια παπουτσιών από 14 διαφορετικές χώρες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l-GR" sz="1050" dirty="0">
              <a:solidFill>
                <a:schemeClr val="tx1"/>
              </a:solidFill>
              <a:latin typeface="Fira Sans" panose="020B05030500000200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lvl="0"/>
            <a:r>
              <a:rPr lang="el-GR" sz="1050" dirty="0">
                <a:latin typeface="Fira Sans" panose="020B0503050000020004" pitchFamily="34" charset="0"/>
              </a:rPr>
              <a:t>Τα εργοστάσια στο Βιετνάμ, την Κίνα και την Ινδονησία κατασκευάζουν περίπου το 43%, το 28% και το 25% των συνολικών υποδημάτων, αντίστοιχα</a:t>
            </a:r>
            <a:endParaRPr lang="el-GR" sz="800" dirty="0">
              <a:solidFill>
                <a:schemeClr val="tx1"/>
              </a:solidFill>
              <a:latin typeface="Fira Sans" panose="020B05030500000200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9"/>
          <p:cNvSpPr txBox="1">
            <a:spLocks noGrp="1"/>
          </p:cNvSpPr>
          <p:nvPr>
            <p:ph type="title"/>
          </p:nvPr>
        </p:nvSpPr>
        <p:spPr>
          <a:xfrm>
            <a:off x="180000" y="253421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dirty="0"/>
              <a:t>ΚΥΡΙΑ</a:t>
            </a:r>
            <a:r>
              <a:rPr lang="el-GR" b="0" dirty="0"/>
              <a:t> </a:t>
            </a:r>
            <a:r>
              <a:rPr lang="el-GR" dirty="0"/>
              <a:t>ΣΗΜΕΙΑ</a:t>
            </a:r>
            <a:r>
              <a:rPr lang="el-GR" b="0" dirty="0"/>
              <a:t> </a:t>
            </a:r>
            <a:r>
              <a:rPr lang="el-GR" dirty="0"/>
              <a:t>ΠΑΡΑΓΩΓΗΣ</a:t>
            </a:r>
            <a:endParaRPr dirty="0"/>
          </a:p>
        </p:txBody>
      </p:sp>
      <p:grpSp>
        <p:nvGrpSpPr>
          <p:cNvPr id="647" name="Google Shape;647;p29"/>
          <p:cNvGrpSpPr/>
          <p:nvPr/>
        </p:nvGrpSpPr>
        <p:grpSpPr>
          <a:xfrm>
            <a:off x="809913" y="1551188"/>
            <a:ext cx="5136329" cy="2677029"/>
            <a:chOff x="2046075" y="1424350"/>
            <a:chExt cx="5136329" cy="2677029"/>
          </a:xfrm>
        </p:grpSpPr>
        <p:sp>
          <p:nvSpPr>
            <p:cNvPr id="648" name="Google Shape;648;p29"/>
            <p:cNvSpPr/>
            <p:nvPr/>
          </p:nvSpPr>
          <p:spPr>
            <a:xfrm>
              <a:off x="2046075" y="1424350"/>
              <a:ext cx="5136329" cy="2677029"/>
            </a:xfrm>
            <a:custGeom>
              <a:avLst/>
              <a:gdLst/>
              <a:ahLst/>
              <a:cxnLst/>
              <a:rect l="l" t="t" r="r" b="b"/>
              <a:pathLst>
                <a:path w="51852" h="27025" extrusionOk="0">
                  <a:moveTo>
                    <a:pt x="51811" y="23285"/>
                  </a:moveTo>
                  <a:lnTo>
                    <a:pt x="51770" y="23285"/>
                  </a:lnTo>
                  <a:cubicBezTo>
                    <a:pt x="51770" y="23326"/>
                    <a:pt x="51729" y="23367"/>
                    <a:pt x="51729" y="23367"/>
                  </a:cubicBezTo>
                  <a:cubicBezTo>
                    <a:pt x="51678" y="23367"/>
                    <a:pt x="51637" y="23367"/>
                    <a:pt x="51596" y="23407"/>
                  </a:cubicBezTo>
                  <a:cubicBezTo>
                    <a:pt x="51596" y="23448"/>
                    <a:pt x="51637" y="23448"/>
                    <a:pt x="51637" y="23499"/>
                  </a:cubicBezTo>
                  <a:cubicBezTo>
                    <a:pt x="51555" y="23540"/>
                    <a:pt x="51423" y="23796"/>
                    <a:pt x="51341" y="23796"/>
                  </a:cubicBezTo>
                  <a:cubicBezTo>
                    <a:pt x="51218" y="23755"/>
                    <a:pt x="51382" y="23622"/>
                    <a:pt x="51341" y="23581"/>
                  </a:cubicBezTo>
                  <a:cubicBezTo>
                    <a:pt x="51300" y="23499"/>
                    <a:pt x="51126" y="23448"/>
                    <a:pt x="51126" y="23407"/>
                  </a:cubicBezTo>
                  <a:cubicBezTo>
                    <a:pt x="51167" y="23367"/>
                    <a:pt x="51218" y="23367"/>
                    <a:pt x="51259" y="23326"/>
                  </a:cubicBezTo>
                  <a:lnTo>
                    <a:pt x="51259" y="23193"/>
                  </a:lnTo>
                  <a:cubicBezTo>
                    <a:pt x="51300" y="23193"/>
                    <a:pt x="51300" y="23193"/>
                    <a:pt x="51300" y="23152"/>
                  </a:cubicBezTo>
                  <a:cubicBezTo>
                    <a:pt x="51300" y="23111"/>
                    <a:pt x="51300" y="23111"/>
                    <a:pt x="51259" y="23070"/>
                  </a:cubicBezTo>
                  <a:lnTo>
                    <a:pt x="51300" y="23029"/>
                  </a:lnTo>
                  <a:cubicBezTo>
                    <a:pt x="51259" y="22989"/>
                    <a:pt x="51218" y="22937"/>
                    <a:pt x="51218" y="22937"/>
                  </a:cubicBezTo>
                  <a:cubicBezTo>
                    <a:pt x="51167" y="22897"/>
                    <a:pt x="51218" y="22897"/>
                    <a:pt x="51167" y="22856"/>
                  </a:cubicBezTo>
                  <a:cubicBezTo>
                    <a:pt x="51167" y="22856"/>
                    <a:pt x="51126" y="22856"/>
                    <a:pt x="51126" y="22815"/>
                  </a:cubicBezTo>
                  <a:cubicBezTo>
                    <a:pt x="51126" y="22856"/>
                    <a:pt x="51167" y="22856"/>
                    <a:pt x="51167" y="22897"/>
                  </a:cubicBezTo>
                  <a:lnTo>
                    <a:pt x="51167" y="22897"/>
                  </a:lnTo>
                  <a:cubicBezTo>
                    <a:pt x="51126" y="22815"/>
                    <a:pt x="51085" y="22774"/>
                    <a:pt x="51045" y="22733"/>
                  </a:cubicBezTo>
                  <a:lnTo>
                    <a:pt x="51045" y="22641"/>
                  </a:lnTo>
                  <a:cubicBezTo>
                    <a:pt x="51004" y="22641"/>
                    <a:pt x="51004" y="22600"/>
                    <a:pt x="50963" y="22559"/>
                  </a:cubicBezTo>
                  <a:lnTo>
                    <a:pt x="50963" y="22559"/>
                  </a:lnTo>
                  <a:lnTo>
                    <a:pt x="51004" y="22559"/>
                  </a:lnTo>
                  <a:lnTo>
                    <a:pt x="51004" y="22559"/>
                  </a:lnTo>
                  <a:cubicBezTo>
                    <a:pt x="51045" y="22600"/>
                    <a:pt x="51045" y="22641"/>
                    <a:pt x="51045" y="22682"/>
                  </a:cubicBezTo>
                  <a:cubicBezTo>
                    <a:pt x="51085" y="22641"/>
                    <a:pt x="51126" y="22682"/>
                    <a:pt x="51167" y="22682"/>
                  </a:cubicBezTo>
                  <a:lnTo>
                    <a:pt x="51167" y="22733"/>
                  </a:lnTo>
                  <a:lnTo>
                    <a:pt x="51218" y="22733"/>
                  </a:lnTo>
                  <a:lnTo>
                    <a:pt x="51218" y="22733"/>
                  </a:lnTo>
                  <a:cubicBezTo>
                    <a:pt x="51218" y="22774"/>
                    <a:pt x="51259" y="22774"/>
                    <a:pt x="51259" y="22774"/>
                  </a:cubicBezTo>
                  <a:lnTo>
                    <a:pt x="51259" y="22815"/>
                  </a:lnTo>
                  <a:lnTo>
                    <a:pt x="51218" y="22815"/>
                  </a:lnTo>
                  <a:lnTo>
                    <a:pt x="51218" y="22815"/>
                  </a:lnTo>
                  <a:cubicBezTo>
                    <a:pt x="51259" y="22815"/>
                    <a:pt x="51300" y="22856"/>
                    <a:pt x="51300" y="22897"/>
                  </a:cubicBezTo>
                  <a:lnTo>
                    <a:pt x="51259" y="22897"/>
                  </a:lnTo>
                  <a:lnTo>
                    <a:pt x="51300" y="22937"/>
                  </a:lnTo>
                  <a:lnTo>
                    <a:pt x="51259" y="22937"/>
                  </a:lnTo>
                  <a:lnTo>
                    <a:pt x="51259" y="22989"/>
                  </a:lnTo>
                  <a:lnTo>
                    <a:pt x="51300" y="22989"/>
                  </a:lnTo>
                  <a:lnTo>
                    <a:pt x="51300" y="22989"/>
                  </a:lnTo>
                  <a:cubicBezTo>
                    <a:pt x="51341" y="22989"/>
                    <a:pt x="51341" y="22989"/>
                    <a:pt x="51341" y="23029"/>
                  </a:cubicBezTo>
                  <a:lnTo>
                    <a:pt x="51341" y="23029"/>
                  </a:lnTo>
                  <a:cubicBezTo>
                    <a:pt x="51382" y="23029"/>
                    <a:pt x="51382" y="23070"/>
                    <a:pt x="51423" y="23070"/>
                  </a:cubicBezTo>
                  <a:cubicBezTo>
                    <a:pt x="51382" y="23029"/>
                    <a:pt x="51382" y="23029"/>
                    <a:pt x="51382" y="22989"/>
                  </a:cubicBezTo>
                  <a:lnTo>
                    <a:pt x="51423" y="22989"/>
                  </a:lnTo>
                  <a:cubicBezTo>
                    <a:pt x="51474" y="23029"/>
                    <a:pt x="51474" y="23070"/>
                    <a:pt x="51474" y="23111"/>
                  </a:cubicBezTo>
                  <a:cubicBezTo>
                    <a:pt x="51555" y="23152"/>
                    <a:pt x="51596" y="23193"/>
                    <a:pt x="51678" y="23193"/>
                  </a:cubicBezTo>
                  <a:cubicBezTo>
                    <a:pt x="51729" y="23193"/>
                    <a:pt x="51729" y="23152"/>
                    <a:pt x="51811" y="23111"/>
                  </a:cubicBezTo>
                  <a:lnTo>
                    <a:pt x="51852" y="23152"/>
                  </a:lnTo>
                  <a:cubicBezTo>
                    <a:pt x="51852" y="23193"/>
                    <a:pt x="51811" y="23244"/>
                    <a:pt x="51811" y="23285"/>
                  </a:cubicBezTo>
                  <a:close/>
                  <a:moveTo>
                    <a:pt x="51045" y="23796"/>
                  </a:moveTo>
                  <a:lnTo>
                    <a:pt x="51126" y="23704"/>
                  </a:lnTo>
                  <a:lnTo>
                    <a:pt x="51167" y="23755"/>
                  </a:lnTo>
                  <a:lnTo>
                    <a:pt x="51167" y="23796"/>
                  </a:lnTo>
                  <a:lnTo>
                    <a:pt x="51167" y="23796"/>
                  </a:lnTo>
                  <a:cubicBezTo>
                    <a:pt x="51167" y="23837"/>
                    <a:pt x="51218" y="23837"/>
                    <a:pt x="51218" y="23877"/>
                  </a:cubicBezTo>
                  <a:cubicBezTo>
                    <a:pt x="51126" y="23918"/>
                    <a:pt x="51126" y="24010"/>
                    <a:pt x="51045" y="24051"/>
                  </a:cubicBezTo>
                  <a:cubicBezTo>
                    <a:pt x="51004" y="24051"/>
                    <a:pt x="50963" y="24092"/>
                    <a:pt x="50912" y="24133"/>
                  </a:cubicBezTo>
                  <a:cubicBezTo>
                    <a:pt x="50963" y="24174"/>
                    <a:pt x="51004" y="24174"/>
                    <a:pt x="51004" y="24174"/>
                  </a:cubicBezTo>
                  <a:lnTo>
                    <a:pt x="51004" y="24174"/>
                  </a:lnTo>
                  <a:cubicBezTo>
                    <a:pt x="51004" y="24174"/>
                    <a:pt x="51004" y="24215"/>
                    <a:pt x="50963" y="24215"/>
                  </a:cubicBezTo>
                  <a:lnTo>
                    <a:pt x="50912" y="24174"/>
                  </a:lnTo>
                  <a:cubicBezTo>
                    <a:pt x="50871" y="24215"/>
                    <a:pt x="50830" y="24266"/>
                    <a:pt x="50789" y="24266"/>
                  </a:cubicBezTo>
                  <a:lnTo>
                    <a:pt x="50707" y="24266"/>
                  </a:lnTo>
                  <a:lnTo>
                    <a:pt x="50748" y="24307"/>
                  </a:lnTo>
                  <a:lnTo>
                    <a:pt x="50748" y="24388"/>
                  </a:lnTo>
                  <a:lnTo>
                    <a:pt x="50656" y="24388"/>
                  </a:lnTo>
                  <a:lnTo>
                    <a:pt x="50656" y="24388"/>
                  </a:lnTo>
                  <a:cubicBezTo>
                    <a:pt x="50707" y="24388"/>
                    <a:pt x="50707" y="24388"/>
                    <a:pt x="50748" y="24429"/>
                  </a:cubicBezTo>
                  <a:cubicBezTo>
                    <a:pt x="50707" y="24470"/>
                    <a:pt x="50707" y="24521"/>
                    <a:pt x="50656" y="24562"/>
                  </a:cubicBezTo>
                  <a:cubicBezTo>
                    <a:pt x="50656" y="24603"/>
                    <a:pt x="50534" y="24685"/>
                    <a:pt x="50493" y="24725"/>
                  </a:cubicBezTo>
                  <a:cubicBezTo>
                    <a:pt x="50360" y="24725"/>
                    <a:pt x="50319" y="24685"/>
                    <a:pt x="50237" y="24644"/>
                  </a:cubicBezTo>
                  <a:lnTo>
                    <a:pt x="50197" y="24644"/>
                  </a:lnTo>
                  <a:lnTo>
                    <a:pt x="50145" y="24644"/>
                  </a:lnTo>
                  <a:cubicBezTo>
                    <a:pt x="50145" y="24644"/>
                    <a:pt x="50064" y="24644"/>
                    <a:pt x="50064" y="24603"/>
                  </a:cubicBezTo>
                  <a:lnTo>
                    <a:pt x="50064" y="24603"/>
                  </a:lnTo>
                  <a:lnTo>
                    <a:pt x="50064" y="24603"/>
                  </a:lnTo>
                  <a:lnTo>
                    <a:pt x="50064" y="24562"/>
                  </a:lnTo>
                  <a:lnTo>
                    <a:pt x="50105" y="24562"/>
                  </a:lnTo>
                  <a:lnTo>
                    <a:pt x="50105" y="24562"/>
                  </a:lnTo>
                  <a:lnTo>
                    <a:pt x="50064" y="24521"/>
                  </a:lnTo>
                  <a:lnTo>
                    <a:pt x="50064" y="24521"/>
                  </a:lnTo>
                  <a:lnTo>
                    <a:pt x="50105" y="24562"/>
                  </a:lnTo>
                  <a:lnTo>
                    <a:pt x="50105" y="24521"/>
                  </a:lnTo>
                  <a:lnTo>
                    <a:pt x="50105" y="24470"/>
                  </a:lnTo>
                  <a:cubicBezTo>
                    <a:pt x="50145" y="24470"/>
                    <a:pt x="50145" y="24521"/>
                    <a:pt x="50197" y="24470"/>
                  </a:cubicBezTo>
                  <a:cubicBezTo>
                    <a:pt x="50145" y="24470"/>
                    <a:pt x="50145" y="24470"/>
                    <a:pt x="50145" y="24429"/>
                  </a:cubicBezTo>
                  <a:lnTo>
                    <a:pt x="50145" y="24429"/>
                  </a:lnTo>
                  <a:cubicBezTo>
                    <a:pt x="50197" y="24388"/>
                    <a:pt x="50237" y="24347"/>
                    <a:pt x="50278" y="24347"/>
                  </a:cubicBezTo>
                  <a:lnTo>
                    <a:pt x="50278" y="24307"/>
                  </a:lnTo>
                  <a:cubicBezTo>
                    <a:pt x="50319" y="24266"/>
                    <a:pt x="50360" y="24266"/>
                    <a:pt x="50452" y="24215"/>
                  </a:cubicBezTo>
                  <a:cubicBezTo>
                    <a:pt x="50493" y="24215"/>
                    <a:pt x="50534" y="24174"/>
                    <a:pt x="50575" y="24133"/>
                  </a:cubicBezTo>
                  <a:lnTo>
                    <a:pt x="50575" y="24092"/>
                  </a:lnTo>
                  <a:cubicBezTo>
                    <a:pt x="50615" y="24092"/>
                    <a:pt x="50656" y="24051"/>
                    <a:pt x="50656" y="24051"/>
                  </a:cubicBezTo>
                  <a:cubicBezTo>
                    <a:pt x="50707" y="24051"/>
                    <a:pt x="50789" y="23959"/>
                    <a:pt x="50789" y="23959"/>
                  </a:cubicBezTo>
                  <a:lnTo>
                    <a:pt x="50789" y="23877"/>
                  </a:lnTo>
                  <a:cubicBezTo>
                    <a:pt x="50830" y="23877"/>
                    <a:pt x="50871" y="23837"/>
                    <a:pt x="50871" y="23796"/>
                  </a:cubicBezTo>
                  <a:cubicBezTo>
                    <a:pt x="50912" y="23796"/>
                    <a:pt x="50871" y="23755"/>
                    <a:pt x="50912" y="23704"/>
                  </a:cubicBezTo>
                  <a:lnTo>
                    <a:pt x="50912" y="23622"/>
                  </a:lnTo>
                  <a:cubicBezTo>
                    <a:pt x="51004" y="23663"/>
                    <a:pt x="51004" y="23704"/>
                    <a:pt x="51045" y="23796"/>
                  </a:cubicBezTo>
                  <a:close/>
                  <a:moveTo>
                    <a:pt x="25502" y="7060"/>
                  </a:moveTo>
                  <a:lnTo>
                    <a:pt x="25502" y="7060"/>
                  </a:lnTo>
                  <a:lnTo>
                    <a:pt x="25461" y="7101"/>
                  </a:lnTo>
                  <a:lnTo>
                    <a:pt x="25420" y="7060"/>
                  </a:lnTo>
                  <a:lnTo>
                    <a:pt x="25328" y="7060"/>
                  </a:lnTo>
                  <a:cubicBezTo>
                    <a:pt x="25287" y="6978"/>
                    <a:pt x="25328" y="6978"/>
                    <a:pt x="25369" y="6938"/>
                  </a:cubicBezTo>
                  <a:lnTo>
                    <a:pt x="25369" y="6938"/>
                  </a:lnTo>
                  <a:cubicBezTo>
                    <a:pt x="25420" y="6978"/>
                    <a:pt x="25420" y="6978"/>
                    <a:pt x="25461" y="6978"/>
                  </a:cubicBezTo>
                  <a:lnTo>
                    <a:pt x="25461" y="6897"/>
                  </a:lnTo>
                  <a:lnTo>
                    <a:pt x="25502" y="6897"/>
                  </a:lnTo>
                  <a:cubicBezTo>
                    <a:pt x="25543" y="6978"/>
                    <a:pt x="25502" y="7019"/>
                    <a:pt x="25461" y="7019"/>
                  </a:cubicBezTo>
                  <a:lnTo>
                    <a:pt x="25461" y="7019"/>
                  </a:lnTo>
                  <a:lnTo>
                    <a:pt x="25502" y="7060"/>
                  </a:lnTo>
                  <a:close/>
                  <a:moveTo>
                    <a:pt x="25206" y="6682"/>
                  </a:moveTo>
                  <a:lnTo>
                    <a:pt x="25073" y="6682"/>
                  </a:lnTo>
                  <a:lnTo>
                    <a:pt x="24991" y="6682"/>
                  </a:lnTo>
                  <a:cubicBezTo>
                    <a:pt x="24991" y="6723"/>
                    <a:pt x="24950" y="6764"/>
                    <a:pt x="24909" y="6764"/>
                  </a:cubicBezTo>
                  <a:lnTo>
                    <a:pt x="24858" y="6723"/>
                  </a:lnTo>
                  <a:cubicBezTo>
                    <a:pt x="24909" y="6723"/>
                    <a:pt x="24909" y="6682"/>
                    <a:pt x="24950" y="6682"/>
                  </a:cubicBezTo>
                  <a:cubicBezTo>
                    <a:pt x="24991" y="6682"/>
                    <a:pt x="25032" y="6641"/>
                    <a:pt x="25032" y="6641"/>
                  </a:cubicBezTo>
                  <a:cubicBezTo>
                    <a:pt x="25073" y="6641"/>
                    <a:pt x="25114" y="6590"/>
                    <a:pt x="25114" y="6549"/>
                  </a:cubicBezTo>
                  <a:lnTo>
                    <a:pt x="25206" y="6549"/>
                  </a:lnTo>
                  <a:lnTo>
                    <a:pt x="25206" y="6509"/>
                  </a:lnTo>
                  <a:lnTo>
                    <a:pt x="25247" y="6549"/>
                  </a:lnTo>
                  <a:cubicBezTo>
                    <a:pt x="25206" y="6590"/>
                    <a:pt x="25206" y="6590"/>
                    <a:pt x="25247" y="6641"/>
                  </a:cubicBezTo>
                  <a:cubicBezTo>
                    <a:pt x="25206" y="6641"/>
                    <a:pt x="25206" y="6682"/>
                    <a:pt x="25206" y="6682"/>
                  </a:cubicBezTo>
                  <a:close/>
                  <a:moveTo>
                    <a:pt x="50197" y="4935"/>
                  </a:moveTo>
                  <a:lnTo>
                    <a:pt x="50145" y="4976"/>
                  </a:lnTo>
                  <a:lnTo>
                    <a:pt x="49941" y="4976"/>
                  </a:lnTo>
                  <a:cubicBezTo>
                    <a:pt x="49941" y="4935"/>
                    <a:pt x="49941" y="4935"/>
                    <a:pt x="49890" y="4894"/>
                  </a:cubicBezTo>
                  <a:lnTo>
                    <a:pt x="49890" y="4894"/>
                  </a:lnTo>
                  <a:lnTo>
                    <a:pt x="49890" y="4894"/>
                  </a:lnTo>
                  <a:cubicBezTo>
                    <a:pt x="49849" y="4894"/>
                    <a:pt x="49808" y="4935"/>
                    <a:pt x="49767" y="4935"/>
                  </a:cubicBezTo>
                  <a:cubicBezTo>
                    <a:pt x="49767" y="4894"/>
                    <a:pt x="49727" y="4894"/>
                    <a:pt x="49727" y="4894"/>
                  </a:cubicBezTo>
                  <a:lnTo>
                    <a:pt x="49727" y="4935"/>
                  </a:lnTo>
                  <a:lnTo>
                    <a:pt x="49727" y="4976"/>
                  </a:lnTo>
                  <a:cubicBezTo>
                    <a:pt x="49727" y="4976"/>
                    <a:pt x="49767" y="4976"/>
                    <a:pt x="49808" y="5017"/>
                  </a:cubicBezTo>
                  <a:lnTo>
                    <a:pt x="49849" y="4976"/>
                  </a:lnTo>
                  <a:lnTo>
                    <a:pt x="49890" y="4976"/>
                  </a:lnTo>
                  <a:cubicBezTo>
                    <a:pt x="49890" y="5058"/>
                    <a:pt x="49890" y="5058"/>
                    <a:pt x="49941" y="5058"/>
                  </a:cubicBezTo>
                  <a:lnTo>
                    <a:pt x="50023" y="5058"/>
                  </a:lnTo>
                  <a:lnTo>
                    <a:pt x="49982" y="5109"/>
                  </a:lnTo>
                  <a:lnTo>
                    <a:pt x="50023" y="5058"/>
                  </a:lnTo>
                  <a:cubicBezTo>
                    <a:pt x="50064" y="5109"/>
                    <a:pt x="50064" y="5150"/>
                    <a:pt x="50064" y="5191"/>
                  </a:cubicBezTo>
                  <a:lnTo>
                    <a:pt x="50023" y="5231"/>
                  </a:lnTo>
                  <a:cubicBezTo>
                    <a:pt x="50105" y="5231"/>
                    <a:pt x="50105" y="5272"/>
                    <a:pt x="50145" y="5313"/>
                  </a:cubicBezTo>
                  <a:lnTo>
                    <a:pt x="50145" y="5405"/>
                  </a:lnTo>
                  <a:cubicBezTo>
                    <a:pt x="50197" y="5405"/>
                    <a:pt x="50197" y="5405"/>
                    <a:pt x="50197" y="5364"/>
                  </a:cubicBezTo>
                  <a:cubicBezTo>
                    <a:pt x="50197" y="5528"/>
                    <a:pt x="50105" y="5487"/>
                    <a:pt x="49982" y="5487"/>
                  </a:cubicBezTo>
                  <a:cubicBezTo>
                    <a:pt x="49941" y="5446"/>
                    <a:pt x="49890" y="5487"/>
                    <a:pt x="49890" y="5446"/>
                  </a:cubicBezTo>
                  <a:lnTo>
                    <a:pt x="49890" y="5405"/>
                  </a:lnTo>
                  <a:lnTo>
                    <a:pt x="49849" y="5405"/>
                  </a:lnTo>
                  <a:cubicBezTo>
                    <a:pt x="49808" y="5446"/>
                    <a:pt x="49808" y="5446"/>
                    <a:pt x="49808" y="5487"/>
                  </a:cubicBezTo>
                  <a:cubicBezTo>
                    <a:pt x="49727" y="5528"/>
                    <a:pt x="49686" y="5528"/>
                    <a:pt x="49594" y="5569"/>
                  </a:cubicBezTo>
                  <a:lnTo>
                    <a:pt x="49512" y="5569"/>
                  </a:lnTo>
                  <a:cubicBezTo>
                    <a:pt x="49471" y="5620"/>
                    <a:pt x="49471" y="5660"/>
                    <a:pt x="49430" y="5660"/>
                  </a:cubicBezTo>
                  <a:lnTo>
                    <a:pt x="49379" y="5660"/>
                  </a:lnTo>
                  <a:lnTo>
                    <a:pt x="49338" y="5660"/>
                  </a:lnTo>
                  <a:cubicBezTo>
                    <a:pt x="49297" y="5701"/>
                    <a:pt x="49297" y="5701"/>
                    <a:pt x="49257" y="5742"/>
                  </a:cubicBezTo>
                  <a:lnTo>
                    <a:pt x="49216" y="5742"/>
                  </a:lnTo>
                  <a:cubicBezTo>
                    <a:pt x="49175" y="5742"/>
                    <a:pt x="49175" y="5824"/>
                    <a:pt x="49124" y="5824"/>
                  </a:cubicBezTo>
                  <a:cubicBezTo>
                    <a:pt x="49083" y="5824"/>
                    <a:pt x="49042" y="5875"/>
                    <a:pt x="49001" y="5875"/>
                  </a:cubicBezTo>
                  <a:lnTo>
                    <a:pt x="49001" y="5916"/>
                  </a:lnTo>
                  <a:cubicBezTo>
                    <a:pt x="48960" y="5957"/>
                    <a:pt x="48919" y="5916"/>
                    <a:pt x="48868" y="5957"/>
                  </a:cubicBezTo>
                  <a:lnTo>
                    <a:pt x="48868" y="6039"/>
                  </a:lnTo>
                  <a:lnTo>
                    <a:pt x="48827" y="6039"/>
                  </a:lnTo>
                  <a:lnTo>
                    <a:pt x="48827" y="6039"/>
                  </a:lnTo>
                  <a:cubicBezTo>
                    <a:pt x="48746" y="5998"/>
                    <a:pt x="48746" y="5957"/>
                    <a:pt x="48705" y="5916"/>
                  </a:cubicBezTo>
                  <a:cubicBezTo>
                    <a:pt x="48664" y="5916"/>
                    <a:pt x="48449" y="5957"/>
                    <a:pt x="48409" y="5957"/>
                  </a:cubicBezTo>
                  <a:cubicBezTo>
                    <a:pt x="48357" y="5998"/>
                    <a:pt x="48317" y="6039"/>
                    <a:pt x="48235" y="6079"/>
                  </a:cubicBezTo>
                  <a:lnTo>
                    <a:pt x="48235" y="6079"/>
                  </a:lnTo>
                  <a:cubicBezTo>
                    <a:pt x="48235" y="6039"/>
                    <a:pt x="48276" y="5998"/>
                    <a:pt x="48276" y="5957"/>
                  </a:cubicBezTo>
                  <a:lnTo>
                    <a:pt x="48276" y="5957"/>
                  </a:lnTo>
                  <a:lnTo>
                    <a:pt x="48194" y="5957"/>
                  </a:lnTo>
                  <a:cubicBezTo>
                    <a:pt x="48194" y="5998"/>
                    <a:pt x="48153" y="5998"/>
                    <a:pt x="48061" y="6039"/>
                  </a:cubicBezTo>
                  <a:lnTo>
                    <a:pt x="48061" y="6079"/>
                  </a:lnTo>
                  <a:lnTo>
                    <a:pt x="48020" y="6079"/>
                  </a:lnTo>
                  <a:cubicBezTo>
                    <a:pt x="48020" y="6039"/>
                    <a:pt x="47979" y="6039"/>
                    <a:pt x="47979" y="5998"/>
                  </a:cubicBezTo>
                  <a:cubicBezTo>
                    <a:pt x="47939" y="6039"/>
                    <a:pt x="47939" y="6039"/>
                    <a:pt x="47898" y="6039"/>
                  </a:cubicBezTo>
                  <a:lnTo>
                    <a:pt x="47898" y="6039"/>
                  </a:lnTo>
                  <a:cubicBezTo>
                    <a:pt x="47847" y="6039"/>
                    <a:pt x="47847" y="6079"/>
                    <a:pt x="47806" y="6130"/>
                  </a:cubicBezTo>
                  <a:cubicBezTo>
                    <a:pt x="47806" y="6171"/>
                    <a:pt x="47847" y="6171"/>
                    <a:pt x="47806" y="6171"/>
                  </a:cubicBezTo>
                  <a:cubicBezTo>
                    <a:pt x="47806" y="6212"/>
                    <a:pt x="47765" y="6212"/>
                    <a:pt x="47765" y="6253"/>
                  </a:cubicBezTo>
                  <a:lnTo>
                    <a:pt x="47765" y="6253"/>
                  </a:lnTo>
                  <a:cubicBezTo>
                    <a:pt x="47724" y="6335"/>
                    <a:pt x="47642" y="6335"/>
                    <a:pt x="47642" y="6468"/>
                  </a:cubicBezTo>
                  <a:cubicBezTo>
                    <a:pt x="47683" y="6509"/>
                    <a:pt x="47724" y="6509"/>
                    <a:pt x="47806" y="6549"/>
                  </a:cubicBezTo>
                  <a:lnTo>
                    <a:pt x="47806" y="6549"/>
                  </a:lnTo>
                  <a:cubicBezTo>
                    <a:pt x="47806" y="6590"/>
                    <a:pt x="47724" y="6590"/>
                    <a:pt x="47724" y="6682"/>
                  </a:cubicBezTo>
                  <a:cubicBezTo>
                    <a:pt x="47724" y="6682"/>
                    <a:pt x="47765" y="6723"/>
                    <a:pt x="47765" y="6764"/>
                  </a:cubicBezTo>
                  <a:lnTo>
                    <a:pt x="47806" y="6764"/>
                  </a:lnTo>
                  <a:cubicBezTo>
                    <a:pt x="47806" y="6764"/>
                    <a:pt x="47847" y="6805"/>
                    <a:pt x="47806" y="6846"/>
                  </a:cubicBezTo>
                  <a:cubicBezTo>
                    <a:pt x="47806" y="6897"/>
                    <a:pt x="47765" y="6897"/>
                    <a:pt x="47765" y="6897"/>
                  </a:cubicBezTo>
                  <a:lnTo>
                    <a:pt x="47724" y="6897"/>
                  </a:lnTo>
                  <a:cubicBezTo>
                    <a:pt x="47724" y="6846"/>
                    <a:pt x="47724" y="6846"/>
                    <a:pt x="47765" y="6805"/>
                  </a:cubicBezTo>
                  <a:lnTo>
                    <a:pt x="47765" y="6805"/>
                  </a:lnTo>
                  <a:lnTo>
                    <a:pt x="47724" y="6805"/>
                  </a:lnTo>
                  <a:cubicBezTo>
                    <a:pt x="47683" y="6846"/>
                    <a:pt x="47550" y="6978"/>
                    <a:pt x="47591" y="7101"/>
                  </a:cubicBezTo>
                  <a:cubicBezTo>
                    <a:pt x="47591" y="7101"/>
                    <a:pt x="47642" y="7101"/>
                    <a:pt x="47642" y="7152"/>
                  </a:cubicBezTo>
                  <a:cubicBezTo>
                    <a:pt x="47591" y="7234"/>
                    <a:pt x="47591" y="7193"/>
                    <a:pt x="47550" y="7193"/>
                  </a:cubicBezTo>
                  <a:lnTo>
                    <a:pt x="47469" y="7193"/>
                  </a:lnTo>
                  <a:cubicBezTo>
                    <a:pt x="47387" y="7234"/>
                    <a:pt x="47295" y="7316"/>
                    <a:pt x="47295" y="7357"/>
                  </a:cubicBezTo>
                  <a:lnTo>
                    <a:pt x="47336" y="7408"/>
                  </a:lnTo>
                  <a:lnTo>
                    <a:pt x="47336" y="7448"/>
                  </a:lnTo>
                  <a:cubicBezTo>
                    <a:pt x="47254" y="7489"/>
                    <a:pt x="47213" y="7489"/>
                    <a:pt x="47131" y="7530"/>
                  </a:cubicBezTo>
                  <a:lnTo>
                    <a:pt x="47131" y="7663"/>
                  </a:lnTo>
                  <a:cubicBezTo>
                    <a:pt x="47080" y="7704"/>
                    <a:pt x="46917" y="7867"/>
                    <a:pt x="46876" y="7918"/>
                  </a:cubicBezTo>
                  <a:cubicBezTo>
                    <a:pt x="46825" y="7827"/>
                    <a:pt x="46825" y="7786"/>
                    <a:pt x="46825" y="7704"/>
                  </a:cubicBezTo>
                  <a:lnTo>
                    <a:pt x="46825" y="7612"/>
                  </a:lnTo>
                  <a:cubicBezTo>
                    <a:pt x="46784" y="7612"/>
                    <a:pt x="46784" y="7571"/>
                    <a:pt x="46743" y="7530"/>
                  </a:cubicBezTo>
                  <a:cubicBezTo>
                    <a:pt x="46743" y="7448"/>
                    <a:pt x="46743" y="7357"/>
                    <a:pt x="46702" y="7275"/>
                  </a:cubicBezTo>
                  <a:cubicBezTo>
                    <a:pt x="46702" y="7152"/>
                    <a:pt x="46661" y="7060"/>
                    <a:pt x="46702" y="6938"/>
                  </a:cubicBezTo>
                  <a:lnTo>
                    <a:pt x="46702" y="6805"/>
                  </a:lnTo>
                  <a:cubicBezTo>
                    <a:pt x="46743" y="6764"/>
                    <a:pt x="46825" y="6723"/>
                    <a:pt x="46825" y="6682"/>
                  </a:cubicBezTo>
                  <a:lnTo>
                    <a:pt x="46917" y="6590"/>
                  </a:lnTo>
                  <a:cubicBezTo>
                    <a:pt x="46876" y="6590"/>
                    <a:pt x="46876" y="6549"/>
                    <a:pt x="46876" y="6549"/>
                  </a:cubicBezTo>
                  <a:cubicBezTo>
                    <a:pt x="47039" y="6509"/>
                    <a:pt x="47172" y="6427"/>
                    <a:pt x="47254" y="6335"/>
                  </a:cubicBezTo>
                  <a:cubicBezTo>
                    <a:pt x="47295" y="6294"/>
                    <a:pt x="47295" y="6253"/>
                    <a:pt x="47295" y="6253"/>
                  </a:cubicBezTo>
                  <a:cubicBezTo>
                    <a:pt x="47387" y="6171"/>
                    <a:pt x="47509" y="6079"/>
                    <a:pt x="47591" y="6039"/>
                  </a:cubicBezTo>
                  <a:cubicBezTo>
                    <a:pt x="47591" y="5998"/>
                    <a:pt x="47591" y="5998"/>
                    <a:pt x="47642" y="5957"/>
                  </a:cubicBezTo>
                  <a:cubicBezTo>
                    <a:pt x="47683" y="5916"/>
                    <a:pt x="47765" y="5916"/>
                    <a:pt x="47847" y="5875"/>
                  </a:cubicBezTo>
                  <a:lnTo>
                    <a:pt x="47847" y="5875"/>
                  </a:lnTo>
                  <a:lnTo>
                    <a:pt x="47939" y="5742"/>
                  </a:lnTo>
                  <a:lnTo>
                    <a:pt x="47898" y="5742"/>
                  </a:lnTo>
                  <a:cubicBezTo>
                    <a:pt x="47898" y="5701"/>
                    <a:pt x="47939" y="5660"/>
                    <a:pt x="47939" y="5620"/>
                  </a:cubicBezTo>
                  <a:lnTo>
                    <a:pt x="47939" y="5528"/>
                  </a:lnTo>
                  <a:cubicBezTo>
                    <a:pt x="47979" y="5528"/>
                    <a:pt x="48061" y="5487"/>
                    <a:pt x="48153" y="5487"/>
                  </a:cubicBezTo>
                  <a:lnTo>
                    <a:pt x="48102" y="5487"/>
                  </a:lnTo>
                  <a:cubicBezTo>
                    <a:pt x="48061" y="5446"/>
                    <a:pt x="48020" y="5446"/>
                    <a:pt x="47979" y="5446"/>
                  </a:cubicBezTo>
                  <a:cubicBezTo>
                    <a:pt x="47898" y="5446"/>
                    <a:pt x="47847" y="5487"/>
                    <a:pt x="47806" y="5487"/>
                  </a:cubicBezTo>
                  <a:cubicBezTo>
                    <a:pt x="47806" y="5569"/>
                    <a:pt x="47765" y="5569"/>
                    <a:pt x="47765" y="5660"/>
                  </a:cubicBezTo>
                  <a:lnTo>
                    <a:pt x="47765" y="5660"/>
                  </a:lnTo>
                  <a:cubicBezTo>
                    <a:pt x="47724" y="5660"/>
                    <a:pt x="47724" y="5660"/>
                    <a:pt x="47683" y="5701"/>
                  </a:cubicBezTo>
                  <a:cubicBezTo>
                    <a:pt x="47591" y="5742"/>
                    <a:pt x="47469" y="5916"/>
                    <a:pt x="47336" y="5875"/>
                  </a:cubicBezTo>
                  <a:cubicBezTo>
                    <a:pt x="47387" y="5875"/>
                    <a:pt x="47387" y="5824"/>
                    <a:pt x="47387" y="5783"/>
                  </a:cubicBezTo>
                  <a:lnTo>
                    <a:pt x="47336" y="5783"/>
                  </a:lnTo>
                  <a:lnTo>
                    <a:pt x="47295" y="5783"/>
                  </a:lnTo>
                  <a:cubicBezTo>
                    <a:pt x="47336" y="5742"/>
                    <a:pt x="47387" y="5660"/>
                    <a:pt x="47387" y="5620"/>
                  </a:cubicBezTo>
                  <a:cubicBezTo>
                    <a:pt x="47295" y="5620"/>
                    <a:pt x="47295" y="5660"/>
                    <a:pt x="47254" y="5660"/>
                  </a:cubicBezTo>
                  <a:cubicBezTo>
                    <a:pt x="47213" y="5569"/>
                    <a:pt x="46876" y="5660"/>
                    <a:pt x="46825" y="5701"/>
                  </a:cubicBezTo>
                  <a:lnTo>
                    <a:pt x="46825" y="5783"/>
                  </a:lnTo>
                  <a:cubicBezTo>
                    <a:pt x="46784" y="5783"/>
                    <a:pt x="46743" y="5824"/>
                    <a:pt x="46702" y="5824"/>
                  </a:cubicBezTo>
                  <a:lnTo>
                    <a:pt x="46702" y="5916"/>
                  </a:lnTo>
                  <a:cubicBezTo>
                    <a:pt x="46661" y="5916"/>
                    <a:pt x="46406" y="6039"/>
                    <a:pt x="46447" y="6171"/>
                  </a:cubicBezTo>
                  <a:lnTo>
                    <a:pt x="46569" y="6171"/>
                  </a:lnTo>
                  <a:lnTo>
                    <a:pt x="46621" y="6212"/>
                  </a:lnTo>
                  <a:lnTo>
                    <a:pt x="46569" y="6212"/>
                  </a:lnTo>
                  <a:cubicBezTo>
                    <a:pt x="46569" y="6212"/>
                    <a:pt x="46488" y="6253"/>
                    <a:pt x="46447" y="6253"/>
                  </a:cubicBezTo>
                  <a:lnTo>
                    <a:pt x="46406" y="6253"/>
                  </a:lnTo>
                  <a:cubicBezTo>
                    <a:pt x="46365" y="6253"/>
                    <a:pt x="46314" y="6212"/>
                    <a:pt x="46314" y="6253"/>
                  </a:cubicBezTo>
                  <a:cubicBezTo>
                    <a:pt x="46273" y="6253"/>
                    <a:pt x="46273" y="6253"/>
                    <a:pt x="46232" y="6294"/>
                  </a:cubicBezTo>
                  <a:lnTo>
                    <a:pt x="46232" y="6294"/>
                  </a:lnTo>
                  <a:lnTo>
                    <a:pt x="46191" y="6253"/>
                  </a:lnTo>
                  <a:cubicBezTo>
                    <a:pt x="46151" y="6253"/>
                    <a:pt x="46059" y="6335"/>
                    <a:pt x="46018" y="6294"/>
                  </a:cubicBezTo>
                  <a:cubicBezTo>
                    <a:pt x="46018" y="6253"/>
                    <a:pt x="46110" y="6253"/>
                    <a:pt x="46151" y="6212"/>
                  </a:cubicBezTo>
                  <a:lnTo>
                    <a:pt x="46151" y="6212"/>
                  </a:lnTo>
                  <a:cubicBezTo>
                    <a:pt x="46110" y="6171"/>
                    <a:pt x="46059" y="6130"/>
                    <a:pt x="45977" y="6130"/>
                  </a:cubicBezTo>
                  <a:cubicBezTo>
                    <a:pt x="45936" y="6171"/>
                    <a:pt x="45936" y="6171"/>
                    <a:pt x="45895" y="6171"/>
                  </a:cubicBezTo>
                  <a:cubicBezTo>
                    <a:pt x="45895" y="6130"/>
                    <a:pt x="45854" y="6130"/>
                    <a:pt x="45854" y="6130"/>
                  </a:cubicBezTo>
                  <a:lnTo>
                    <a:pt x="45681" y="6130"/>
                  </a:lnTo>
                  <a:lnTo>
                    <a:pt x="45681" y="6171"/>
                  </a:lnTo>
                  <a:lnTo>
                    <a:pt x="45640" y="6212"/>
                  </a:lnTo>
                  <a:cubicBezTo>
                    <a:pt x="45640" y="6212"/>
                    <a:pt x="45599" y="6212"/>
                    <a:pt x="45548" y="6171"/>
                  </a:cubicBezTo>
                  <a:cubicBezTo>
                    <a:pt x="45507" y="6171"/>
                    <a:pt x="45507" y="6212"/>
                    <a:pt x="45466" y="6212"/>
                  </a:cubicBezTo>
                  <a:cubicBezTo>
                    <a:pt x="45425" y="6212"/>
                    <a:pt x="45384" y="6212"/>
                    <a:pt x="45384" y="6171"/>
                  </a:cubicBezTo>
                  <a:lnTo>
                    <a:pt x="45292" y="6171"/>
                  </a:lnTo>
                  <a:cubicBezTo>
                    <a:pt x="45292" y="6212"/>
                    <a:pt x="45292" y="6212"/>
                    <a:pt x="45251" y="6253"/>
                  </a:cubicBezTo>
                  <a:cubicBezTo>
                    <a:pt x="45211" y="6253"/>
                    <a:pt x="45211" y="6212"/>
                    <a:pt x="45170" y="6171"/>
                  </a:cubicBezTo>
                  <a:lnTo>
                    <a:pt x="45088" y="6171"/>
                  </a:lnTo>
                  <a:cubicBezTo>
                    <a:pt x="44955" y="6171"/>
                    <a:pt x="44833" y="6171"/>
                    <a:pt x="44781" y="6212"/>
                  </a:cubicBezTo>
                  <a:cubicBezTo>
                    <a:pt x="44700" y="6212"/>
                    <a:pt x="44659" y="6253"/>
                    <a:pt x="44618" y="6294"/>
                  </a:cubicBezTo>
                  <a:lnTo>
                    <a:pt x="44577" y="6335"/>
                  </a:lnTo>
                  <a:cubicBezTo>
                    <a:pt x="44577" y="6386"/>
                    <a:pt x="44485" y="6386"/>
                    <a:pt x="44485" y="6427"/>
                  </a:cubicBezTo>
                  <a:cubicBezTo>
                    <a:pt x="44444" y="6468"/>
                    <a:pt x="44403" y="6509"/>
                    <a:pt x="44403" y="6549"/>
                  </a:cubicBezTo>
                  <a:cubicBezTo>
                    <a:pt x="44322" y="6549"/>
                    <a:pt x="44271" y="6590"/>
                    <a:pt x="44230" y="6641"/>
                  </a:cubicBezTo>
                  <a:cubicBezTo>
                    <a:pt x="44148" y="6723"/>
                    <a:pt x="44066" y="6805"/>
                    <a:pt x="43974" y="6897"/>
                  </a:cubicBezTo>
                  <a:cubicBezTo>
                    <a:pt x="43933" y="6897"/>
                    <a:pt x="43893" y="6938"/>
                    <a:pt x="43893" y="6978"/>
                  </a:cubicBezTo>
                  <a:cubicBezTo>
                    <a:pt x="43811" y="7019"/>
                    <a:pt x="43637" y="7060"/>
                    <a:pt x="43637" y="7193"/>
                  </a:cubicBezTo>
                  <a:lnTo>
                    <a:pt x="43678" y="7193"/>
                  </a:lnTo>
                  <a:lnTo>
                    <a:pt x="43760" y="7193"/>
                  </a:lnTo>
                  <a:lnTo>
                    <a:pt x="43893" y="7193"/>
                  </a:lnTo>
                  <a:cubicBezTo>
                    <a:pt x="43852" y="7234"/>
                    <a:pt x="43852" y="7275"/>
                    <a:pt x="43852" y="7357"/>
                  </a:cubicBezTo>
                  <a:lnTo>
                    <a:pt x="43852" y="7357"/>
                  </a:lnTo>
                  <a:lnTo>
                    <a:pt x="43933" y="7357"/>
                  </a:lnTo>
                  <a:cubicBezTo>
                    <a:pt x="43933" y="7316"/>
                    <a:pt x="43974" y="7316"/>
                    <a:pt x="44015" y="7316"/>
                  </a:cubicBezTo>
                  <a:lnTo>
                    <a:pt x="44015" y="7316"/>
                  </a:lnTo>
                  <a:lnTo>
                    <a:pt x="43974" y="7357"/>
                  </a:lnTo>
                  <a:lnTo>
                    <a:pt x="43974" y="7408"/>
                  </a:lnTo>
                  <a:cubicBezTo>
                    <a:pt x="44066" y="7408"/>
                    <a:pt x="44148" y="7408"/>
                    <a:pt x="44148" y="7316"/>
                  </a:cubicBezTo>
                  <a:lnTo>
                    <a:pt x="44148" y="7275"/>
                  </a:lnTo>
                  <a:cubicBezTo>
                    <a:pt x="44230" y="7275"/>
                    <a:pt x="44322" y="7275"/>
                    <a:pt x="44363" y="7316"/>
                  </a:cubicBezTo>
                  <a:cubicBezTo>
                    <a:pt x="44444" y="7316"/>
                    <a:pt x="44485" y="7448"/>
                    <a:pt x="44577" y="7489"/>
                  </a:cubicBezTo>
                  <a:lnTo>
                    <a:pt x="44577" y="7489"/>
                  </a:lnTo>
                  <a:cubicBezTo>
                    <a:pt x="44526" y="7489"/>
                    <a:pt x="44526" y="7530"/>
                    <a:pt x="44526" y="7530"/>
                  </a:cubicBezTo>
                  <a:lnTo>
                    <a:pt x="44526" y="7530"/>
                  </a:lnTo>
                  <a:cubicBezTo>
                    <a:pt x="44577" y="7571"/>
                    <a:pt x="44526" y="7612"/>
                    <a:pt x="44526" y="7663"/>
                  </a:cubicBezTo>
                  <a:lnTo>
                    <a:pt x="44577" y="7663"/>
                  </a:lnTo>
                  <a:cubicBezTo>
                    <a:pt x="44526" y="7786"/>
                    <a:pt x="44444" y="7867"/>
                    <a:pt x="44444" y="7959"/>
                  </a:cubicBezTo>
                  <a:lnTo>
                    <a:pt x="44444" y="8041"/>
                  </a:lnTo>
                  <a:cubicBezTo>
                    <a:pt x="44444" y="8174"/>
                    <a:pt x="44444" y="8256"/>
                    <a:pt x="44403" y="8378"/>
                  </a:cubicBezTo>
                  <a:cubicBezTo>
                    <a:pt x="44363" y="8429"/>
                    <a:pt x="44322" y="8470"/>
                    <a:pt x="44271" y="8511"/>
                  </a:cubicBezTo>
                  <a:cubicBezTo>
                    <a:pt x="44230" y="8511"/>
                    <a:pt x="44271" y="8552"/>
                    <a:pt x="44230" y="8593"/>
                  </a:cubicBezTo>
                  <a:cubicBezTo>
                    <a:pt x="44189" y="8634"/>
                    <a:pt x="44189" y="8634"/>
                    <a:pt x="44148" y="8685"/>
                  </a:cubicBezTo>
                  <a:cubicBezTo>
                    <a:pt x="44148" y="8726"/>
                    <a:pt x="44107" y="8766"/>
                    <a:pt x="44107" y="8807"/>
                  </a:cubicBezTo>
                  <a:cubicBezTo>
                    <a:pt x="44015" y="8889"/>
                    <a:pt x="43933" y="8940"/>
                    <a:pt x="43893" y="9022"/>
                  </a:cubicBezTo>
                  <a:cubicBezTo>
                    <a:pt x="43852" y="9063"/>
                    <a:pt x="43852" y="9104"/>
                    <a:pt x="43760" y="9144"/>
                  </a:cubicBezTo>
                  <a:cubicBezTo>
                    <a:pt x="43719" y="9196"/>
                    <a:pt x="43678" y="9236"/>
                    <a:pt x="43637" y="9277"/>
                  </a:cubicBezTo>
                  <a:cubicBezTo>
                    <a:pt x="43596" y="9359"/>
                    <a:pt x="43555" y="9359"/>
                    <a:pt x="43463" y="9400"/>
                  </a:cubicBezTo>
                  <a:cubicBezTo>
                    <a:pt x="43423" y="9400"/>
                    <a:pt x="43382" y="9451"/>
                    <a:pt x="43341" y="9451"/>
                  </a:cubicBezTo>
                  <a:lnTo>
                    <a:pt x="43341" y="9400"/>
                  </a:lnTo>
                  <a:cubicBezTo>
                    <a:pt x="43249" y="9400"/>
                    <a:pt x="43249" y="9400"/>
                    <a:pt x="43249" y="9359"/>
                  </a:cubicBezTo>
                  <a:lnTo>
                    <a:pt x="43167" y="9359"/>
                  </a:lnTo>
                  <a:lnTo>
                    <a:pt x="43167" y="9359"/>
                  </a:lnTo>
                  <a:lnTo>
                    <a:pt x="43167" y="9318"/>
                  </a:lnTo>
                  <a:lnTo>
                    <a:pt x="43126" y="9359"/>
                  </a:lnTo>
                  <a:lnTo>
                    <a:pt x="42871" y="9614"/>
                  </a:lnTo>
                  <a:cubicBezTo>
                    <a:pt x="42871" y="9655"/>
                    <a:pt x="42871" y="9788"/>
                    <a:pt x="42830" y="9788"/>
                  </a:cubicBezTo>
                  <a:cubicBezTo>
                    <a:pt x="42830" y="9788"/>
                    <a:pt x="42830" y="9829"/>
                    <a:pt x="42789" y="9829"/>
                  </a:cubicBezTo>
                  <a:cubicBezTo>
                    <a:pt x="42789" y="9829"/>
                    <a:pt x="42738" y="9870"/>
                    <a:pt x="42697" y="9911"/>
                  </a:cubicBezTo>
                  <a:cubicBezTo>
                    <a:pt x="42656" y="9962"/>
                    <a:pt x="42575" y="9911"/>
                    <a:pt x="42534" y="10003"/>
                  </a:cubicBezTo>
                  <a:lnTo>
                    <a:pt x="42534" y="10084"/>
                  </a:lnTo>
                  <a:cubicBezTo>
                    <a:pt x="42534" y="10125"/>
                    <a:pt x="42615" y="10125"/>
                    <a:pt x="42615" y="10166"/>
                  </a:cubicBezTo>
                  <a:cubicBezTo>
                    <a:pt x="42697" y="10217"/>
                    <a:pt x="42738" y="10299"/>
                    <a:pt x="42789" y="10381"/>
                  </a:cubicBezTo>
                  <a:cubicBezTo>
                    <a:pt x="42830" y="10422"/>
                    <a:pt x="42789" y="10554"/>
                    <a:pt x="42830" y="10636"/>
                  </a:cubicBezTo>
                  <a:lnTo>
                    <a:pt x="42830" y="10636"/>
                  </a:lnTo>
                  <a:cubicBezTo>
                    <a:pt x="42830" y="10677"/>
                    <a:pt x="42789" y="10728"/>
                    <a:pt x="42738" y="10769"/>
                  </a:cubicBezTo>
                  <a:lnTo>
                    <a:pt x="42697" y="10769"/>
                  </a:lnTo>
                  <a:lnTo>
                    <a:pt x="42656" y="10810"/>
                  </a:lnTo>
                  <a:cubicBezTo>
                    <a:pt x="42615" y="10810"/>
                    <a:pt x="42615" y="10769"/>
                    <a:pt x="42575" y="10810"/>
                  </a:cubicBezTo>
                  <a:cubicBezTo>
                    <a:pt x="42534" y="10810"/>
                    <a:pt x="42483" y="10851"/>
                    <a:pt x="42442" y="10892"/>
                  </a:cubicBezTo>
                  <a:lnTo>
                    <a:pt x="42401" y="10892"/>
                  </a:lnTo>
                  <a:lnTo>
                    <a:pt x="42401" y="10892"/>
                  </a:lnTo>
                  <a:cubicBezTo>
                    <a:pt x="42360" y="10851"/>
                    <a:pt x="42360" y="10810"/>
                    <a:pt x="42360" y="10769"/>
                  </a:cubicBezTo>
                  <a:cubicBezTo>
                    <a:pt x="42360" y="10677"/>
                    <a:pt x="42442" y="10677"/>
                    <a:pt x="42401" y="10595"/>
                  </a:cubicBezTo>
                  <a:lnTo>
                    <a:pt x="42401" y="10554"/>
                  </a:lnTo>
                  <a:lnTo>
                    <a:pt x="42401" y="10514"/>
                  </a:lnTo>
                  <a:lnTo>
                    <a:pt x="42319" y="10514"/>
                  </a:lnTo>
                  <a:lnTo>
                    <a:pt x="42319" y="10473"/>
                  </a:lnTo>
                  <a:lnTo>
                    <a:pt x="42401" y="10473"/>
                  </a:lnTo>
                  <a:lnTo>
                    <a:pt x="42442" y="10473"/>
                  </a:lnTo>
                  <a:lnTo>
                    <a:pt x="42442" y="10473"/>
                  </a:lnTo>
                  <a:cubicBezTo>
                    <a:pt x="42442" y="10422"/>
                    <a:pt x="42401" y="10340"/>
                    <a:pt x="42360" y="10299"/>
                  </a:cubicBezTo>
                  <a:cubicBezTo>
                    <a:pt x="42360" y="10340"/>
                    <a:pt x="42319" y="10340"/>
                    <a:pt x="42319" y="10340"/>
                  </a:cubicBezTo>
                  <a:cubicBezTo>
                    <a:pt x="42319" y="10340"/>
                    <a:pt x="42319" y="10299"/>
                    <a:pt x="42278" y="10299"/>
                  </a:cubicBezTo>
                  <a:cubicBezTo>
                    <a:pt x="42227" y="10299"/>
                    <a:pt x="42227" y="10340"/>
                    <a:pt x="42227" y="10340"/>
                  </a:cubicBezTo>
                  <a:cubicBezTo>
                    <a:pt x="42186" y="10299"/>
                    <a:pt x="42146" y="10299"/>
                    <a:pt x="42146" y="10258"/>
                  </a:cubicBezTo>
                  <a:cubicBezTo>
                    <a:pt x="42146" y="10166"/>
                    <a:pt x="42186" y="10217"/>
                    <a:pt x="42227" y="10166"/>
                  </a:cubicBezTo>
                  <a:lnTo>
                    <a:pt x="42186" y="10125"/>
                  </a:lnTo>
                  <a:cubicBezTo>
                    <a:pt x="42186" y="10084"/>
                    <a:pt x="42227" y="10044"/>
                    <a:pt x="42227" y="10044"/>
                  </a:cubicBezTo>
                  <a:cubicBezTo>
                    <a:pt x="42186" y="10003"/>
                    <a:pt x="42186" y="10003"/>
                    <a:pt x="42146" y="10003"/>
                  </a:cubicBezTo>
                  <a:cubicBezTo>
                    <a:pt x="42105" y="10003"/>
                    <a:pt x="42064" y="10003"/>
                    <a:pt x="42064" y="9962"/>
                  </a:cubicBezTo>
                  <a:lnTo>
                    <a:pt x="41931" y="9962"/>
                  </a:lnTo>
                  <a:cubicBezTo>
                    <a:pt x="41849" y="10003"/>
                    <a:pt x="41767" y="10044"/>
                    <a:pt x="41716" y="10084"/>
                  </a:cubicBezTo>
                  <a:cubicBezTo>
                    <a:pt x="41676" y="10084"/>
                    <a:pt x="41635" y="10166"/>
                    <a:pt x="41594" y="10125"/>
                  </a:cubicBezTo>
                  <a:cubicBezTo>
                    <a:pt x="41635" y="10084"/>
                    <a:pt x="41676" y="10084"/>
                    <a:pt x="41676" y="10044"/>
                  </a:cubicBezTo>
                  <a:lnTo>
                    <a:pt x="41635" y="10044"/>
                  </a:lnTo>
                  <a:lnTo>
                    <a:pt x="41635" y="10044"/>
                  </a:lnTo>
                  <a:lnTo>
                    <a:pt x="41635" y="10003"/>
                  </a:lnTo>
                  <a:cubicBezTo>
                    <a:pt x="41676" y="9962"/>
                    <a:pt x="41716" y="9911"/>
                    <a:pt x="41767" y="9870"/>
                  </a:cubicBezTo>
                  <a:cubicBezTo>
                    <a:pt x="41767" y="9788"/>
                    <a:pt x="41676" y="9788"/>
                    <a:pt x="41594" y="9788"/>
                  </a:cubicBezTo>
                  <a:cubicBezTo>
                    <a:pt x="41553" y="9829"/>
                    <a:pt x="41512" y="9870"/>
                    <a:pt x="41461" y="9911"/>
                  </a:cubicBezTo>
                  <a:cubicBezTo>
                    <a:pt x="41420" y="9911"/>
                    <a:pt x="41379" y="9911"/>
                    <a:pt x="41379" y="9962"/>
                  </a:cubicBezTo>
                  <a:cubicBezTo>
                    <a:pt x="41338" y="9962"/>
                    <a:pt x="41338" y="10044"/>
                    <a:pt x="41297" y="10044"/>
                  </a:cubicBezTo>
                  <a:cubicBezTo>
                    <a:pt x="41297" y="10084"/>
                    <a:pt x="41257" y="10084"/>
                    <a:pt x="41257" y="10084"/>
                  </a:cubicBezTo>
                  <a:cubicBezTo>
                    <a:pt x="41257" y="10084"/>
                    <a:pt x="41257" y="10044"/>
                    <a:pt x="41206" y="10084"/>
                  </a:cubicBezTo>
                  <a:lnTo>
                    <a:pt x="41165" y="10084"/>
                  </a:lnTo>
                  <a:lnTo>
                    <a:pt x="41165" y="10044"/>
                  </a:lnTo>
                  <a:lnTo>
                    <a:pt x="41124" y="10044"/>
                  </a:lnTo>
                  <a:cubicBezTo>
                    <a:pt x="41083" y="10084"/>
                    <a:pt x="41083" y="10125"/>
                    <a:pt x="41083" y="10166"/>
                  </a:cubicBezTo>
                  <a:lnTo>
                    <a:pt x="41083" y="10217"/>
                  </a:lnTo>
                  <a:cubicBezTo>
                    <a:pt x="41124" y="10258"/>
                    <a:pt x="41206" y="10258"/>
                    <a:pt x="41297" y="10299"/>
                  </a:cubicBezTo>
                  <a:cubicBezTo>
                    <a:pt x="41297" y="10340"/>
                    <a:pt x="41257" y="10381"/>
                    <a:pt x="41297" y="10422"/>
                  </a:cubicBezTo>
                  <a:lnTo>
                    <a:pt x="41379" y="10422"/>
                  </a:lnTo>
                  <a:cubicBezTo>
                    <a:pt x="41420" y="10381"/>
                    <a:pt x="41461" y="10299"/>
                    <a:pt x="41553" y="10299"/>
                  </a:cubicBezTo>
                  <a:cubicBezTo>
                    <a:pt x="41594" y="10340"/>
                    <a:pt x="41594" y="10381"/>
                    <a:pt x="41635" y="10381"/>
                  </a:cubicBezTo>
                  <a:lnTo>
                    <a:pt x="41716" y="10381"/>
                  </a:lnTo>
                  <a:lnTo>
                    <a:pt x="41808" y="10381"/>
                  </a:lnTo>
                  <a:cubicBezTo>
                    <a:pt x="41808" y="10422"/>
                    <a:pt x="41767" y="10422"/>
                    <a:pt x="41767" y="10473"/>
                  </a:cubicBezTo>
                  <a:cubicBezTo>
                    <a:pt x="41676" y="10473"/>
                    <a:pt x="41594" y="10473"/>
                    <a:pt x="41512" y="10554"/>
                  </a:cubicBezTo>
                  <a:lnTo>
                    <a:pt x="41512" y="10595"/>
                  </a:lnTo>
                  <a:lnTo>
                    <a:pt x="41461" y="10595"/>
                  </a:lnTo>
                  <a:lnTo>
                    <a:pt x="41461" y="10595"/>
                  </a:lnTo>
                  <a:lnTo>
                    <a:pt x="41420" y="10595"/>
                  </a:lnTo>
                  <a:cubicBezTo>
                    <a:pt x="41461" y="10728"/>
                    <a:pt x="41297" y="10728"/>
                    <a:pt x="41297" y="10810"/>
                  </a:cubicBezTo>
                  <a:cubicBezTo>
                    <a:pt x="41338" y="10851"/>
                    <a:pt x="41461" y="10892"/>
                    <a:pt x="41461" y="10984"/>
                  </a:cubicBezTo>
                  <a:cubicBezTo>
                    <a:pt x="41461" y="10984"/>
                    <a:pt x="41461" y="11024"/>
                    <a:pt x="41512" y="11065"/>
                  </a:cubicBezTo>
                  <a:cubicBezTo>
                    <a:pt x="41512" y="11065"/>
                    <a:pt x="41512" y="11106"/>
                    <a:pt x="41553" y="11106"/>
                  </a:cubicBezTo>
                  <a:lnTo>
                    <a:pt x="41553" y="11188"/>
                  </a:lnTo>
                  <a:cubicBezTo>
                    <a:pt x="41553" y="11188"/>
                    <a:pt x="41594" y="11188"/>
                    <a:pt x="41594" y="11239"/>
                  </a:cubicBezTo>
                  <a:lnTo>
                    <a:pt x="41635" y="11280"/>
                  </a:lnTo>
                  <a:cubicBezTo>
                    <a:pt x="41635" y="11280"/>
                    <a:pt x="41676" y="11280"/>
                    <a:pt x="41676" y="11321"/>
                  </a:cubicBezTo>
                  <a:lnTo>
                    <a:pt x="41676" y="11321"/>
                  </a:lnTo>
                  <a:cubicBezTo>
                    <a:pt x="41676" y="11362"/>
                    <a:pt x="41635" y="11362"/>
                    <a:pt x="41635" y="11362"/>
                  </a:cubicBezTo>
                  <a:cubicBezTo>
                    <a:pt x="41676" y="11402"/>
                    <a:pt x="41676" y="11402"/>
                    <a:pt x="41676" y="11494"/>
                  </a:cubicBezTo>
                  <a:cubicBezTo>
                    <a:pt x="41635" y="11494"/>
                    <a:pt x="41461" y="11535"/>
                    <a:pt x="41420" y="11576"/>
                  </a:cubicBezTo>
                  <a:lnTo>
                    <a:pt x="41461" y="11576"/>
                  </a:lnTo>
                  <a:cubicBezTo>
                    <a:pt x="41512" y="11617"/>
                    <a:pt x="41553" y="11576"/>
                    <a:pt x="41594" y="11576"/>
                  </a:cubicBezTo>
                  <a:cubicBezTo>
                    <a:pt x="41635" y="11617"/>
                    <a:pt x="41635" y="11617"/>
                    <a:pt x="41716" y="11617"/>
                  </a:cubicBezTo>
                  <a:lnTo>
                    <a:pt x="41716" y="11658"/>
                  </a:lnTo>
                  <a:cubicBezTo>
                    <a:pt x="41676" y="11658"/>
                    <a:pt x="41676" y="11658"/>
                    <a:pt x="41635" y="11699"/>
                  </a:cubicBezTo>
                  <a:lnTo>
                    <a:pt x="41635" y="11699"/>
                  </a:lnTo>
                  <a:lnTo>
                    <a:pt x="41676" y="11699"/>
                  </a:lnTo>
                  <a:cubicBezTo>
                    <a:pt x="41676" y="11750"/>
                    <a:pt x="41635" y="11872"/>
                    <a:pt x="41594" y="11913"/>
                  </a:cubicBezTo>
                  <a:lnTo>
                    <a:pt x="41594" y="11872"/>
                  </a:lnTo>
                  <a:lnTo>
                    <a:pt x="41594" y="11872"/>
                  </a:lnTo>
                  <a:cubicBezTo>
                    <a:pt x="41553" y="11913"/>
                    <a:pt x="41461" y="12087"/>
                    <a:pt x="41420" y="12128"/>
                  </a:cubicBezTo>
                  <a:lnTo>
                    <a:pt x="41338" y="12128"/>
                  </a:lnTo>
                  <a:cubicBezTo>
                    <a:pt x="41379" y="12169"/>
                    <a:pt x="41379" y="12261"/>
                    <a:pt x="41338" y="12302"/>
                  </a:cubicBezTo>
                  <a:lnTo>
                    <a:pt x="41297" y="12342"/>
                  </a:lnTo>
                  <a:cubicBezTo>
                    <a:pt x="41297" y="12342"/>
                    <a:pt x="41297" y="12383"/>
                    <a:pt x="41257" y="12424"/>
                  </a:cubicBezTo>
                  <a:lnTo>
                    <a:pt x="41206" y="12465"/>
                  </a:lnTo>
                  <a:lnTo>
                    <a:pt x="41124" y="12465"/>
                  </a:lnTo>
                  <a:lnTo>
                    <a:pt x="41124" y="12465"/>
                  </a:lnTo>
                  <a:lnTo>
                    <a:pt x="41124" y="12557"/>
                  </a:lnTo>
                  <a:cubicBezTo>
                    <a:pt x="41083" y="12557"/>
                    <a:pt x="41083" y="12598"/>
                    <a:pt x="41042" y="12598"/>
                  </a:cubicBezTo>
                  <a:cubicBezTo>
                    <a:pt x="41001" y="12639"/>
                    <a:pt x="40950" y="12639"/>
                    <a:pt x="40909" y="12680"/>
                  </a:cubicBezTo>
                  <a:lnTo>
                    <a:pt x="40909" y="12720"/>
                  </a:lnTo>
                  <a:cubicBezTo>
                    <a:pt x="40868" y="12720"/>
                    <a:pt x="40828" y="12720"/>
                    <a:pt x="40828" y="12772"/>
                  </a:cubicBezTo>
                  <a:lnTo>
                    <a:pt x="40746" y="12772"/>
                  </a:lnTo>
                  <a:cubicBezTo>
                    <a:pt x="40695" y="12772"/>
                    <a:pt x="40695" y="12812"/>
                    <a:pt x="40654" y="12812"/>
                  </a:cubicBezTo>
                  <a:lnTo>
                    <a:pt x="40613" y="12772"/>
                  </a:lnTo>
                  <a:cubicBezTo>
                    <a:pt x="40531" y="12772"/>
                    <a:pt x="40572" y="12812"/>
                    <a:pt x="40490" y="12772"/>
                  </a:cubicBezTo>
                  <a:lnTo>
                    <a:pt x="40490" y="12772"/>
                  </a:lnTo>
                  <a:cubicBezTo>
                    <a:pt x="40439" y="12812"/>
                    <a:pt x="40490" y="12853"/>
                    <a:pt x="40439" y="12894"/>
                  </a:cubicBezTo>
                  <a:lnTo>
                    <a:pt x="40398" y="12853"/>
                  </a:lnTo>
                  <a:lnTo>
                    <a:pt x="40358" y="12894"/>
                  </a:lnTo>
                  <a:cubicBezTo>
                    <a:pt x="40358" y="12894"/>
                    <a:pt x="40317" y="12935"/>
                    <a:pt x="40276" y="12935"/>
                  </a:cubicBezTo>
                  <a:cubicBezTo>
                    <a:pt x="40276" y="12935"/>
                    <a:pt x="40235" y="12935"/>
                    <a:pt x="40235" y="12894"/>
                  </a:cubicBezTo>
                  <a:lnTo>
                    <a:pt x="40184" y="12935"/>
                  </a:lnTo>
                  <a:lnTo>
                    <a:pt x="40102" y="12935"/>
                  </a:lnTo>
                  <a:cubicBezTo>
                    <a:pt x="40102" y="12935"/>
                    <a:pt x="40061" y="12976"/>
                    <a:pt x="40020" y="12976"/>
                  </a:cubicBezTo>
                  <a:lnTo>
                    <a:pt x="40020" y="12976"/>
                  </a:lnTo>
                  <a:lnTo>
                    <a:pt x="40020" y="12976"/>
                  </a:lnTo>
                  <a:cubicBezTo>
                    <a:pt x="39979" y="13027"/>
                    <a:pt x="39979" y="13027"/>
                    <a:pt x="39979" y="13068"/>
                  </a:cubicBezTo>
                  <a:cubicBezTo>
                    <a:pt x="39979" y="13068"/>
                    <a:pt x="40020" y="13068"/>
                    <a:pt x="40020" y="13109"/>
                  </a:cubicBezTo>
                  <a:lnTo>
                    <a:pt x="40020" y="13109"/>
                  </a:lnTo>
                  <a:cubicBezTo>
                    <a:pt x="40020" y="13109"/>
                    <a:pt x="39979" y="13150"/>
                    <a:pt x="39928" y="13150"/>
                  </a:cubicBezTo>
                  <a:cubicBezTo>
                    <a:pt x="39928" y="13109"/>
                    <a:pt x="39928" y="13068"/>
                    <a:pt x="39888" y="13068"/>
                  </a:cubicBezTo>
                  <a:cubicBezTo>
                    <a:pt x="39888" y="12976"/>
                    <a:pt x="39928" y="12976"/>
                    <a:pt x="39928" y="12935"/>
                  </a:cubicBezTo>
                  <a:lnTo>
                    <a:pt x="39888" y="12935"/>
                  </a:lnTo>
                  <a:lnTo>
                    <a:pt x="39847" y="12976"/>
                  </a:lnTo>
                  <a:cubicBezTo>
                    <a:pt x="39806" y="12976"/>
                    <a:pt x="39765" y="12935"/>
                    <a:pt x="39765" y="12894"/>
                  </a:cubicBezTo>
                  <a:lnTo>
                    <a:pt x="39724" y="12894"/>
                  </a:lnTo>
                  <a:lnTo>
                    <a:pt x="39724" y="12935"/>
                  </a:lnTo>
                  <a:lnTo>
                    <a:pt x="39673" y="12935"/>
                  </a:lnTo>
                  <a:lnTo>
                    <a:pt x="39632" y="12935"/>
                  </a:lnTo>
                  <a:cubicBezTo>
                    <a:pt x="39632" y="12976"/>
                    <a:pt x="39591" y="12976"/>
                    <a:pt x="39591" y="12976"/>
                  </a:cubicBezTo>
                  <a:cubicBezTo>
                    <a:pt x="39591" y="13027"/>
                    <a:pt x="39591" y="13027"/>
                    <a:pt x="39550" y="13068"/>
                  </a:cubicBezTo>
                  <a:cubicBezTo>
                    <a:pt x="39550" y="13027"/>
                    <a:pt x="39510" y="13027"/>
                    <a:pt x="39469" y="13068"/>
                  </a:cubicBezTo>
                  <a:cubicBezTo>
                    <a:pt x="39510" y="13150"/>
                    <a:pt x="39418" y="13150"/>
                    <a:pt x="39377" y="13190"/>
                  </a:cubicBezTo>
                  <a:cubicBezTo>
                    <a:pt x="39336" y="13231"/>
                    <a:pt x="39295" y="13323"/>
                    <a:pt x="39295" y="13364"/>
                  </a:cubicBezTo>
                  <a:cubicBezTo>
                    <a:pt x="39336" y="13405"/>
                    <a:pt x="39377" y="13446"/>
                    <a:pt x="39418" y="13487"/>
                  </a:cubicBezTo>
                  <a:cubicBezTo>
                    <a:pt x="39469" y="13538"/>
                    <a:pt x="39418" y="13538"/>
                    <a:pt x="39469" y="13579"/>
                  </a:cubicBezTo>
                  <a:cubicBezTo>
                    <a:pt x="39469" y="13620"/>
                    <a:pt x="39510" y="13620"/>
                    <a:pt x="39550" y="13660"/>
                  </a:cubicBezTo>
                  <a:cubicBezTo>
                    <a:pt x="39550" y="13660"/>
                    <a:pt x="39591" y="13701"/>
                    <a:pt x="39632" y="13742"/>
                  </a:cubicBezTo>
                  <a:cubicBezTo>
                    <a:pt x="39673" y="13742"/>
                    <a:pt x="39673" y="13742"/>
                    <a:pt x="39724" y="13793"/>
                  </a:cubicBezTo>
                  <a:lnTo>
                    <a:pt x="39724" y="13834"/>
                  </a:lnTo>
                  <a:cubicBezTo>
                    <a:pt x="39724" y="13875"/>
                    <a:pt x="39765" y="13916"/>
                    <a:pt x="39806" y="13916"/>
                  </a:cubicBezTo>
                  <a:cubicBezTo>
                    <a:pt x="39806" y="14049"/>
                    <a:pt x="39847" y="14130"/>
                    <a:pt x="39847" y="14253"/>
                  </a:cubicBezTo>
                  <a:cubicBezTo>
                    <a:pt x="39847" y="14253"/>
                    <a:pt x="39847" y="14304"/>
                    <a:pt x="39806" y="14304"/>
                  </a:cubicBezTo>
                  <a:cubicBezTo>
                    <a:pt x="39806" y="14345"/>
                    <a:pt x="39847" y="14386"/>
                    <a:pt x="39847" y="14468"/>
                  </a:cubicBezTo>
                  <a:cubicBezTo>
                    <a:pt x="39806" y="14508"/>
                    <a:pt x="39724" y="14508"/>
                    <a:pt x="39673" y="14560"/>
                  </a:cubicBezTo>
                  <a:cubicBezTo>
                    <a:pt x="39591" y="14600"/>
                    <a:pt x="39550" y="14682"/>
                    <a:pt x="39510" y="14600"/>
                  </a:cubicBezTo>
                  <a:lnTo>
                    <a:pt x="39469" y="14600"/>
                  </a:lnTo>
                  <a:cubicBezTo>
                    <a:pt x="39469" y="14641"/>
                    <a:pt x="39510" y="14723"/>
                    <a:pt x="39469" y="14764"/>
                  </a:cubicBezTo>
                  <a:lnTo>
                    <a:pt x="39418" y="14764"/>
                  </a:lnTo>
                  <a:lnTo>
                    <a:pt x="39377" y="14815"/>
                  </a:lnTo>
                  <a:cubicBezTo>
                    <a:pt x="39336" y="14815"/>
                    <a:pt x="39336" y="14815"/>
                    <a:pt x="39295" y="14856"/>
                  </a:cubicBezTo>
                  <a:cubicBezTo>
                    <a:pt x="39254" y="14856"/>
                    <a:pt x="39254" y="14938"/>
                    <a:pt x="39162" y="14938"/>
                  </a:cubicBezTo>
                  <a:cubicBezTo>
                    <a:pt x="39162" y="14856"/>
                    <a:pt x="39162" y="14764"/>
                    <a:pt x="39213" y="14723"/>
                  </a:cubicBezTo>
                  <a:lnTo>
                    <a:pt x="39213" y="14682"/>
                  </a:lnTo>
                  <a:cubicBezTo>
                    <a:pt x="39162" y="14682"/>
                    <a:pt x="39121" y="14641"/>
                    <a:pt x="39080" y="14600"/>
                  </a:cubicBezTo>
                  <a:lnTo>
                    <a:pt x="39040" y="14641"/>
                  </a:lnTo>
                  <a:lnTo>
                    <a:pt x="38999" y="14600"/>
                  </a:lnTo>
                  <a:cubicBezTo>
                    <a:pt x="39040" y="14600"/>
                    <a:pt x="39040" y="14560"/>
                    <a:pt x="38999" y="14560"/>
                  </a:cubicBezTo>
                  <a:lnTo>
                    <a:pt x="38907" y="14560"/>
                  </a:lnTo>
                  <a:lnTo>
                    <a:pt x="38907" y="14560"/>
                  </a:lnTo>
                  <a:cubicBezTo>
                    <a:pt x="38907" y="14468"/>
                    <a:pt x="38907" y="14427"/>
                    <a:pt x="38866" y="14386"/>
                  </a:cubicBezTo>
                  <a:lnTo>
                    <a:pt x="38825" y="14386"/>
                  </a:lnTo>
                  <a:cubicBezTo>
                    <a:pt x="38825" y="14345"/>
                    <a:pt x="38784" y="14345"/>
                    <a:pt x="38784" y="14304"/>
                  </a:cubicBezTo>
                  <a:lnTo>
                    <a:pt x="38702" y="14304"/>
                  </a:lnTo>
                  <a:lnTo>
                    <a:pt x="38651" y="14304"/>
                  </a:lnTo>
                  <a:lnTo>
                    <a:pt x="38610" y="14304"/>
                  </a:lnTo>
                  <a:lnTo>
                    <a:pt x="38610" y="14171"/>
                  </a:lnTo>
                  <a:cubicBezTo>
                    <a:pt x="38529" y="14171"/>
                    <a:pt x="38529" y="14171"/>
                    <a:pt x="38488" y="14212"/>
                  </a:cubicBezTo>
                  <a:cubicBezTo>
                    <a:pt x="38488" y="14253"/>
                    <a:pt x="38488" y="14253"/>
                    <a:pt x="38447" y="14304"/>
                  </a:cubicBezTo>
                  <a:cubicBezTo>
                    <a:pt x="38447" y="14345"/>
                    <a:pt x="38447" y="14386"/>
                    <a:pt x="38488" y="14386"/>
                  </a:cubicBezTo>
                  <a:cubicBezTo>
                    <a:pt x="38447" y="14468"/>
                    <a:pt x="38273" y="14682"/>
                    <a:pt x="38355" y="14815"/>
                  </a:cubicBezTo>
                  <a:lnTo>
                    <a:pt x="38447" y="14815"/>
                  </a:lnTo>
                  <a:cubicBezTo>
                    <a:pt x="38488" y="14856"/>
                    <a:pt x="38447" y="14897"/>
                    <a:pt x="38488" y="14897"/>
                  </a:cubicBezTo>
                  <a:lnTo>
                    <a:pt x="38488" y="14897"/>
                  </a:lnTo>
                  <a:cubicBezTo>
                    <a:pt x="38529" y="15070"/>
                    <a:pt x="38529" y="15193"/>
                    <a:pt x="38702" y="15152"/>
                  </a:cubicBezTo>
                  <a:cubicBezTo>
                    <a:pt x="38743" y="15193"/>
                    <a:pt x="38743" y="15234"/>
                    <a:pt x="38784" y="15275"/>
                  </a:cubicBezTo>
                  <a:lnTo>
                    <a:pt x="38825" y="15275"/>
                  </a:lnTo>
                  <a:cubicBezTo>
                    <a:pt x="38866" y="15326"/>
                    <a:pt x="38907" y="15367"/>
                    <a:pt x="38907" y="15408"/>
                  </a:cubicBezTo>
                  <a:cubicBezTo>
                    <a:pt x="38958" y="15408"/>
                    <a:pt x="38958" y="15448"/>
                    <a:pt x="38999" y="15448"/>
                  </a:cubicBezTo>
                  <a:cubicBezTo>
                    <a:pt x="38999" y="15581"/>
                    <a:pt x="38999" y="15663"/>
                    <a:pt x="38958" y="15745"/>
                  </a:cubicBezTo>
                  <a:cubicBezTo>
                    <a:pt x="38999" y="15786"/>
                    <a:pt x="39040" y="15786"/>
                    <a:pt x="39040" y="15837"/>
                  </a:cubicBezTo>
                  <a:cubicBezTo>
                    <a:pt x="39080" y="15878"/>
                    <a:pt x="39080" y="15918"/>
                    <a:pt x="39121" y="15959"/>
                  </a:cubicBezTo>
                  <a:lnTo>
                    <a:pt x="38999" y="15959"/>
                  </a:lnTo>
                  <a:cubicBezTo>
                    <a:pt x="38907" y="15918"/>
                    <a:pt x="38866" y="15878"/>
                    <a:pt x="38784" y="15837"/>
                  </a:cubicBezTo>
                  <a:cubicBezTo>
                    <a:pt x="38743" y="15837"/>
                    <a:pt x="38743" y="15786"/>
                    <a:pt x="38702" y="15786"/>
                  </a:cubicBezTo>
                  <a:cubicBezTo>
                    <a:pt x="38651" y="15745"/>
                    <a:pt x="38651" y="15704"/>
                    <a:pt x="38651" y="15663"/>
                  </a:cubicBezTo>
                  <a:cubicBezTo>
                    <a:pt x="38610" y="15622"/>
                    <a:pt x="38610" y="15622"/>
                    <a:pt x="38570" y="15622"/>
                  </a:cubicBezTo>
                  <a:lnTo>
                    <a:pt x="38570" y="15489"/>
                  </a:lnTo>
                  <a:lnTo>
                    <a:pt x="38529" y="15448"/>
                  </a:lnTo>
                  <a:cubicBezTo>
                    <a:pt x="38529" y="15367"/>
                    <a:pt x="38488" y="15275"/>
                    <a:pt x="38529" y="15193"/>
                  </a:cubicBezTo>
                  <a:lnTo>
                    <a:pt x="38529" y="15193"/>
                  </a:lnTo>
                  <a:cubicBezTo>
                    <a:pt x="38488" y="15193"/>
                    <a:pt x="38447" y="15234"/>
                    <a:pt x="38447" y="15193"/>
                  </a:cubicBezTo>
                  <a:lnTo>
                    <a:pt x="38447" y="15193"/>
                  </a:lnTo>
                  <a:cubicBezTo>
                    <a:pt x="38447" y="15152"/>
                    <a:pt x="38447" y="15111"/>
                    <a:pt x="38396" y="15111"/>
                  </a:cubicBezTo>
                  <a:lnTo>
                    <a:pt x="38355" y="15111"/>
                  </a:lnTo>
                  <a:cubicBezTo>
                    <a:pt x="38355" y="15019"/>
                    <a:pt x="38314" y="14978"/>
                    <a:pt x="38273" y="14938"/>
                  </a:cubicBezTo>
                  <a:lnTo>
                    <a:pt x="38232" y="14978"/>
                  </a:lnTo>
                  <a:cubicBezTo>
                    <a:pt x="38192" y="14897"/>
                    <a:pt x="38232" y="14764"/>
                    <a:pt x="38273" y="14682"/>
                  </a:cubicBezTo>
                  <a:lnTo>
                    <a:pt x="38273" y="14641"/>
                  </a:lnTo>
                  <a:cubicBezTo>
                    <a:pt x="38232" y="14641"/>
                    <a:pt x="38273" y="14468"/>
                    <a:pt x="38314" y="14468"/>
                  </a:cubicBezTo>
                  <a:cubicBezTo>
                    <a:pt x="38273" y="14468"/>
                    <a:pt x="38273" y="14427"/>
                    <a:pt x="38273" y="14427"/>
                  </a:cubicBezTo>
                  <a:lnTo>
                    <a:pt x="38273" y="14212"/>
                  </a:lnTo>
                  <a:cubicBezTo>
                    <a:pt x="38232" y="14171"/>
                    <a:pt x="38192" y="14090"/>
                    <a:pt x="38140" y="13998"/>
                  </a:cubicBezTo>
                  <a:cubicBezTo>
                    <a:pt x="38140" y="13916"/>
                    <a:pt x="38140" y="13834"/>
                    <a:pt x="38100" y="13701"/>
                  </a:cubicBezTo>
                  <a:cubicBezTo>
                    <a:pt x="38059" y="13701"/>
                    <a:pt x="38059" y="13620"/>
                    <a:pt x="38018" y="13579"/>
                  </a:cubicBezTo>
                  <a:lnTo>
                    <a:pt x="38018" y="13579"/>
                  </a:lnTo>
                  <a:cubicBezTo>
                    <a:pt x="37977" y="13742"/>
                    <a:pt x="37936" y="13701"/>
                    <a:pt x="37844" y="13742"/>
                  </a:cubicBezTo>
                  <a:cubicBezTo>
                    <a:pt x="37803" y="13793"/>
                    <a:pt x="37803" y="13875"/>
                    <a:pt x="37762" y="13834"/>
                  </a:cubicBezTo>
                  <a:lnTo>
                    <a:pt x="37762" y="13793"/>
                  </a:lnTo>
                  <a:lnTo>
                    <a:pt x="37722" y="13834"/>
                  </a:lnTo>
                  <a:lnTo>
                    <a:pt x="37722" y="13834"/>
                  </a:lnTo>
                  <a:lnTo>
                    <a:pt x="37722" y="13793"/>
                  </a:lnTo>
                  <a:lnTo>
                    <a:pt x="37722" y="13742"/>
                  </a:lnTo>
                  <a:cubicBezTo>
                    <a:pt x="37681" y="13742"/>
                    <a:pt x="37681" y="13793"/>
                    <a:pt x="37630" y="13793"/>
                  </a:cubicBezTo>
                  <a:lnTo>
                    <a:pt x="37630" y="13793"/>
                  </a:lnTo>
                  <a:cubicBezTo>
                    <a:pt x="37630" y="13701"/>
                    <a:pt x="37681" y="13660"/>
                    <a:pt x="37681" y="13620"/>
                  </a:cubicBezTo>
                  <a:cubicBezTo>
                    <a:pt x="37681" y="13487"/>
                    <a:pt x="37630" y="13364"/>
                    <a:pt x="37589" y="13323"/>
                  </a:cubicBezTo>
                  <a:lnTo>
                    <a:pt x="37589" y="13323"/>
                  </a:lnTo>
                  <a:lnTo>
                    <a:pt x="37548" y="13323"/>
                  </a:lnTo>
                  <a:lnTo>
                    <a:pt x="37507" y="13323"/>
                  </a:lnTo>
                  <a:cubicBezTo>
                    <a:pt x="37548" y="13323"/>
                    <a:pt x="37548" y="13282"/>
                    <a:pt x="37548" y="13282"/>
                  </a:cubicBezTo>
                  <a:lnTo>
                    <a:pt x="37548" y="13282"/>
                  </a:lnTo>
                  <a:cubicBezTo>
                    <a:pt x="37548" y="13231"/>
                    <a:pt x="37548" y="13190"/>
                    <a:pt x="37507" y="13190"/>
                  </a:cubicBezTo>
                  <a:cubicBezTo>
                    <a:pt x="37507" y="13150"/>
                    <a:pt x="37466" y="13150"/>
                    <a:pt x="37466" y="13150"/>
                  </a:cubicBezTo>
                  <a:lnTo>
                    <a:pt x="37425" y="13150"/>
                  </a:lnTo>
                  <a:lnTo>
                    <a:pt x="37425" y="13109"/>
                  </a:lnTo>
                  <a:lnTo>
                    <a:pt x="37374" y="13109"/>
                  </a:lnTo>
                  <a:cubicBezTo>
                    <a:pt x="37292" y="13068"/>
                    <a:pt x="37292" y="12812"/>
                    <a:pt x="37211" y="12772"/>
                  </a:cubicBezTo>
                  <a:lnTo>
                    <a:pt x="37119" y="12772"/>
                  </a:lnTo>
                  <a:cubicBezTo>
                    <a:pt x="37119" y="12772"/>
                    <a:pt x="37119" y="12720"/>
                    <a:pt x="37078" y="12720"/>
                  </a:cubicBezTo>
                  <a:lnTo>
                    <a:pt x="37078" y="12720"/>
                  </a:lnTo>
                  <a:lnTo>
                    <a:pt x="37078" y="12772"/>
                  </a:lnTo>
                  <a:cubicBezTo>
                    <a:pt x="37078" y="12812"/>
                    <a:pt x="37119" y="12812"/>
                    <a:pt x="37078" y="12853"/>
                  </a:cubicBezTo>
                  <a:cubicBezTo>
                    <a:pt x="37037" y="12853"/>
                    <a:pt x="37037" y="12853"/>
                    <a:pt x="37037" y="12894"/>
                  </a:cubicBezTo>
                  <a:lnTo>
                    <a:pt x="37037" y="12894"/>
                  </a:lnTo>
                  <a:cubicBezTo>
                    <a:pt x="36996" y="12894"/>
                    <a:pt x="36996" y="12853"/>
                    <a:pt x="36996" y="12853"/>
                  </a:cubicBezTo>
                  <a:lnTo>
                    <a:pt x="36996" y="12853"/>
                  </a:lnTo>
                  <a:cubicBezTo>
                    <a:pt x="36996" y="12894"/>
                    <a:pt x="36955" y="12894"/>
                    <a:pt x="36955" y="12894"/>
                  </a:cubicBezTo>
                  <a:lnTo>
                    <a:pt x="36955" y="12894"/>
                  </a:lnTo>
                  <a:lnTo>
                    <a:pt x="36914" y="12894"/>
                  </a:lnTo>
                  <a:lnTo>
                    <a:pt x="36914" y="12894"/>
                  </a:lnTo>
                  <a:lnTo>
                    <a:pt x="36914" y="12935"/>
                  </a:lnTo>
                  <a:lnTo>
                    <a:pt x="36863" y="12894"/>
                  </a:lnTo>
                  <a:lnTo>
                    <a:pt x="36863" y="12935"/>
                  </a:lnTo>
                  <a:lnTo>
                    <a:pt x="36822" y="12935"/>
                  </a:lnTo>
                  <a:cubicBezTo>
                    <a:pt x="36822" y="12935"/>
                    <a:pt x="36822" y="12894"/>
                    <a:pt x="36782" y="12894"/>
                  </a:cubicBezTo>
                  <a:lnTo>
                    <a:pt x="36782" y="12894"/>
                  </a:lnTo>
                  <a:lnTo>
                    <a:pt x="36741" y="12935"/>
                  </a:lnTo>
                  <a:lnTo>
                    <a:pt x="36741" y="12935"/>
                  </a:lnTo>
                  <a:cubicBezTo>
                    <a:pt x="36741" y="12894"/>
                    <a:pt x="36741" y="12894"/>
                    <a:pt x="36700" y="12894"/>
                  </a:cubicBezTo>
                  <a:lnTo>
                    <a:pt x="36659" y="12935"/>
                  </a:lnTo>
                  <a:cubicBezTo>
                    <a:pt x="36608" y="12976"/>
                    <a:pt x="36567" y="12976"/>
                    <a:pt x="36526" y="13027"/>
                  </a:cubicBezTo>
                  <a:lnTo>
                    <a:pt x="36526" y="13068"/>
                  </a:lnTo>
                  <a:cubicBezTo>
                    <a:pt x="36526" y="13109"/>
                    <a:pt x="36485" y="13190"/>
                    <a:pt x="36444" y="13190"/>
                  </a:cubicBezTo>
                  <a:cubicBezTo>
                    <a:pt x="36404" y="13231"/>
                    <a:pt x="36312" y="13231"/>
                    <a:pt x="36271" y="13282"/>
                  </a:cubicBezTo>
                  <a:cubicBezTo>
                    <a:pt x="36230" y="13323"/>
                    <a:pt x="36189" y="13364"/>
                    <a:pt x="36148" y="13446"/>
                  </a:cubicBezTo>
                  <a:cubicBezTo>
                    <a:pt x="36097" y="13446"/>
                    <a:pt x="36097" y="13446"/>
                    <a:pt x="36056" y="13487"/>
                  </a:cubicBezTo>
                  <a:cubicBezTo>
                    <a:pt x="36015" y="13487"/>
                    <a:pt x="36015" y="13538"/>
                    <a:pt x="35974" y="13579"/>
                  </a:cubicBezTo>
                  <a:cubicBezTo>
                    <a:pt x="35934" y="13579"/>
                    <a:pt x="35934" y="13579"/>
                    <a:pt x="35893" y="13620"/>
                  </a:cubicBezTo>
                  <a:cubicBezTo>
                    <a:pt x="35842" y="13620"/>
                    <a:pt x="35842" y="13701"/>
                    <a:pt x="35842" y="13701"/>
                  </a:cubicBezTo>
                  <a:cubicBezTo>
                    <a:pt x="35801" y="13742"/>
                    <a:pt x="35760" y="13742"/>
                    <a:pt x="35719" y="13742"/>
                  </a:cubicBezTo>
                  <a:cubicBezTo>
                    <a:pt x="35719" y="13793"/>
                    <a:pt x="35678" y="13834"/>
                    <a:pt x="35678" y="13834"/>
                  </a:cubicBezTo>
                  <a:cubicBezTo>
                    <a:pt x="35637" y="13793"/>
                    <a:pt x="35586" y="13834"/>
                    <a:pt x="35545" y="13834"/>
                  </a:cubicBezTo>
                  <a:lnTo>
                    <a:pt x="35545" y="13916"/>
                  </a:lnTo>
                  <a:cubicBezTo>
                    <a:pt x="35504" y="13998"/>
                    <a:pt x="35545" y="14090"/>
                    <a:pt x="35545" y="14130"/>
                  </a:cubicBezTo>
                  <a:cubicBezTo>
                    <a:pt x="35637" y="14253"/>
                    <a:pt x="35504" y="14386"/>
                    <a:pt x="35464" y="14468"/>
                  </a:cubicBezTo>
                  <a:cubicBezTo>
                    <a:pt x="35464" y="14508"/>
                    <a:pt x="35504" y="14600"/>
                    <a:pt x="35504" y="14641"/>
                  </a:cubicBezTo>
                  <a:cubicBezTo>
                    <a:pt x="35464" y="14641"/>
                    <a:pt x="35423" y="14641"/>
                    <a:pt x="35423" y="14682"/>
                  </a:cubicBezTo>
                  <a:cubicBezTo>
                    <a:pt x="35382" y="14682"/>
                    <a:pt x="35382" y="14723"/>
                    <a:pt x="35382" y="14764"/>
                  </a:cubicBezTo>
                  <a:lnTo>
                    <a:pt x="35382" y="14815"/>
                  </a:lnTo>
                  <a:cubicBezTo>
                    <a:pt x="35331" y="14815"/>
                    <a:pt x="35290" y="14856"/>
                    <a:pt x="35249" y="14856"/>
                  </a:cubicBezTo>
                  <a:lnTo>
                    <a:pt x="35249" y="14938"/>
                  </a:lnTo>
                  <a:cubicBezTo>
                    <a:pt x="35249" y="14938"/>
                    <a:pt x="35167" y="14978"/>
                    <a:pt x="35126" y="14978"/>
                  </a:cubicBezTo>
                  <a:cubicBezTo>
                    <a:pt x="35075" y="14938"/>
                    <a:pt x="35075" y="14938"/>
                    <a:pt x="35034" y="14897"/>
                  </a:cubicBezTo>
                  <a:cubicBezTo>
                    <a:pt x="35034" y="14815"/>
                    <a:pt x="34994" y="14764"/>
                    <a:pt x="34994" y="14723"/>
                  </a:cubicBezTo>
                  <a:cubicBezTo>
                    <a:pt x="34953" y="14641"/>
                    <a:pt x="34912" y="14560"/>
                    <a:pt x="34871" y="14468"/>
                  </a:cubicBezTo>
                  <a:cubicBezTo>
                    <a:pt x="34871" y="14427"/>
                    <a:pt x="34820" y="14427"/>
                    <a:pt x="34820" y="14386"/>
                  </a:cubicBezTo>
                  <a:cubicBezTo>
                    <a:pt x="34820" y="14345"/>
                    <a:pt x="34779" y="14304"/>
                    <a:pt x="34779" y="14253"/>
                  </a:cubicBezTo>
                  <a:cubicBezTo>
                    <a:pt x="34738" y="14171"/>
                    <a:pt x="34738" y="14090"/>
                    <a:pt x="34697" y="14049"/>
                  </a:cubicBezTo>
                  <a:cubicBezTo>
                    <a:pt x="34656" y="13916"/>
                    <a:pt x="34564" y="13834"/>
                    <a:pt x="34524" y="13701"/>
                  </a:cubicBezTo>
                  <a:cubicBezTo>
                    <a:pt x="34524" y="13620"/>
                    <a:pt x="34524" y="13487"/>
                    <a:pt x="34483" y="13405"/>
                  </a:cubicBezTo>
                  <a:cubicBezTo>
                    <a:pt x="34483" y="13323"/>
                    <a:pt x="34483" y="13231"/>
                    <a:pt x="34442" y="13150"/>
                  </a:cubicBezTo>
                  <a:cubicBezTo>
                    <a:pt x="34442" y="13109"/>
                    <a:pt x="34483" y="13109"/>
                    <a:pt x="34483" y="13068"/>
                  </a:cubicBezTo>
                  <a:cubicBezTo>
                    <a:pt x="34524" y="13027"/>
                    <a:pt x="34442" y="13027"/>
                    <a:pt x="34442" y="12976"/>
                  </a:cubicBezTo>
                  <a:lnTo>
                    <a:pt x="34442" y="12853"/>
                  </a:lnTo>
                  <a:lnTo>
                    <a:pt x="34360" y="12853"/>
                  </a:lnTo>
                  <a:lnTo>
                    <a:pt x="34360" y="12894"/>
                  </a:lnTo>
                  <a:cubicBezTo>
                    <a:pt x="34442" y="12976"/>
                    <a:pt x="34309" y="13027"/>
                    <a:pt x="34227" y="13068"/>
                  </a:cubicBezTo>
                  <a:lnTo>
                    <a:pt x="34186" y="13068"/>
                  </a:lnTo>
                  <a:cubicBezTo>
                    <a:pt x="34105" y="13068"/>
                    <a:pt x="33890" y="12894"/>
                    <a:pt x="33890" y="12812"/>
                  </a:cubicBezTo>
                  <a:lnTo>
                    <a:pt x="33890" y="12812"/>
                  </a:lnTo>
                  <a:lnTo>
                    <a:pt x="33972" y="12812"/>
                  </a:lnTo>
                  <a:cubicBezTo>
                    <a:pt x="34013" y="12812"/>
                    <a:pt x="34013" y="12812"/>
                    <a:pt x="34054" y="12772"/>
                  </a:cubicBezTo>
                  <a:cubicBezTo>
                    <a:pt x="34105" y="12772"/>
                    <a:pt x="34105" y="12772"/>
                    <a:pt x="34105" y="12720"/>
                  </a:cubicBezTo>
                  <a:cubicBezTo>
                    <a:pt x="33972" y="12772"/>
                    <a:pt x="33849" y="12720"/>
                    <a:pt x="33798" y="12639"/>
                  </a:cubicBezTo>
                  <a:cubicBezTo>
                    <a:pt x="33757" y="12639"/>
                    <a:pt x="33757" y="12598"/>
                    <a:pt x="33757" y="12598"/>
                  </a:cubicBezTo>
                  <a:cubicBezTo>
                    <a:pt x="33716" y="12557"/>
                    <a:pt x="33676" y="12598"/>
                    <a:pt x="33676" y="12557"/>
                  </a:cubicBezTo>
                  <a:cubicBezTo>
                    <a:pt x="33635" y="12516"/>
                    <a:pt x="33635" y="12465"/>
                    <a:pt x="33635" y="12465"/>
                  </a:cubicBezTo>
                  <a:cubicBezTo>
                    <a:pt x="33594" y="12424"/>
                    <a:pt x="33594" y="12424"/>
                    <a:pt x="33543" y="12424"/>
                  </a:cubicBezTo>
                  <a:cubicBezTo>
                    <a:pt x="33543" y="12383"/>
                    <a:pt x="33543" y="12342"/>
                    <a:pt x="33502" y="12342"/>
                  </a:cubicBezTo>
                  <a:cubicBezTo>
                    <a:pt x="33461" y="12342"/>
                    <a:pt x="33206" y="12424"/>
                    <a:pt x="33165" y="12342"/>
                  </a:cubicBezTo>
                  <a:cubicBezTo>
                    <a:pt x="33124" y="12342"/>
                    <a:pt x="33083" y="12342"/>
                    <a:pt x="33083" y="12383"/>
                  </a:cubicBezTo>
                  <a:lnTo>
                    <a:pt x="32909" y="12383"/>
                  </a:lnTo>
                  <a:lnTo>
                    <a:pt x="32736" y="12383"/>
                  </a:lnTo>
                  <a:cubicBezTo>
                    <a:pt x="32695" y="12383"/>
                    <a:pt x="32654" y="12342"/>
                    <a:pt x="32654" y="12342"/>
                  </a:cubicBezTo>
                  <a:lnTo>
                    <a:pt x="32398" y="12342"/>
                  </a:lnTo>
                  <a:lnTo>
                    <a:pt x="32398" y="12302"/>
                  </a:lnTo>
                  <a:lnTo>
                    <a:pt x="32266" y="12302"/>
                  </a:lnTo>
                  <a:cubicBezTo>
                    <a:pt x="32225" y="12302"/>
                    <a:pt x="32184" y="12302"/>
                    <a:pt x="32143" y="12261"/>
                  </a:cubicBezTo>
                  <a:cubicBezTo>
                    <a:pt x="32143" y="12210"/>
                    <a:pt x="32102" y="12210"/>
                    <a:pt x="32102" y="12169"/>
                  </a:cubicBezTo>
                  <a:lnTo>
                    <a:pt x="32102" y="12087"/>
                  </a:lnTo>
                  <a:lnTo>
                    <a:pt x="32061" y="12087"/>
                  </a:lnTo>
                  <a:cubicBezTo>
                    <a:pt x="31969" y="12046"/>
                    <a:pt x="31928" y="12087"/>
                    <a:pt x="31888" y="12087"/>
                  </a:cubicBezTo>
                  <a:cubicBezTo>
                    <a:pt x="31888" y="12128"/>
                    <a:pt x="31806" y="12169"/>
                    <a:pt x="31806" y="12169"/>
                  </a:cubicBezTo>
                  <a:cubicBezTo>
                    <a:pt x="31714" y="12169"/>
                    <a:pt x="31714" y="12128"/>
                    <a:pt x="31673" y="12128"/>
                  </a:cubicBezTo>
                  <a:cubicBezTo>
                    <a:pt x="31632" y="12128"/>
                    <a:pt x="31550" y="12128"/>
                    <a:pt x="31499" y="12087"/>
                  </a:cubicBezTo>
                  <a:cubicBezTo>
                    <a:pt x="31499" y="12046"/>
                    <a:pt x="31458" y="12005"/>
                    <a:pt x="31458" y="12005"/>
                  </a:cubicBezTo>
                  <a:cubicBezTo>
                    <a:pt x="31377" y="11954"/>
                    <a:pt x="31336" y="11954"/>
                    <a:pt x="31295" y="11913"/>
                  </a:cubicBezTo>
                  <a:cubicBezTo>
                    <a:pt x="31244" y="11872"/>
                    <a:pt x="31203" y="11791"/>
                    <a:pt x="31203" y="11750"/>
                  </a:cubicBezTo>
                  <a:lnTo>
                    <a:pt x="31203" y="11699"/>
                  </a:lnTo>
                  <a:cubicBezTo>
                    <a:pt x="31162" y="11658"/>
                    <a:pt x="31121" y="11617"/>
                    <a:pt x="31080" y="11576"/>
                  </a:cubicBezTo>
                  <a:cubicBezTo>
                    <a:pt x="31080" y="11617"/>
                    <a:pt x="30989" y="11617"/>
                    <a:pt x="30989" y="11576"/>
                  </a:cubicBezTo>
                  <a:cubicBezTo>
                    <a:pt x="30948" y="11576"/>
                    <a:pt x="30948" y="11535"/>
                    <a:pt x="30948" y="11535"/>
                  </a:cubicBezTo>
                  <a:lnTo>
                    <a:pt x="30948" y="11535"/>
                  </a:lnTo>
                  <a:cubicBezTo>
                    <a:pt x="30907" y="11535"/>
                    <a:pt x="30907" y="11576"/>
                    <a:pt x="30907" y="11617"/>
                  </a:cubicBezTo>
                  <a:lnTo>
                    <a:pt x="30784" y="11617"/>
                  </a:lnTo>
                  <a:lnTo>
                    <a:pt x="30784" y="11699"/>
                  </a:lnTo>
                  <a:lnTo>
                    <a:pt x="30784" y="11699"/>
                  </a:lnTo>
                  <a:lnTo>
                    <a:pt x="30733" y="11699"/>
                  </a:lnTo>
                  <a:lnTo>
                    <a:pt x="30733" y="11750"/>
                  </a:lnTo>
                  <a:cubicBezTo>
                    <a:pt x="30784" y="11750"/>
                    <a:pt x="30784" y="11699"/>
                    <a:pt x="30825" y="11699"/>
                  </a:cubicBezTo>
                  <a:cubicBezTo>
                    <a:pt x="30825" y="11832"/>
                    <a:pt x="30866" y="11913"/>
                    <a:pt x="30907" y="12005"/>
                  </a:cubicBezTo>
                  <a:lnTo>
                    <a:pt x="30948" y="12005"/>
                  </a:lnTo>
                  <a:cubicBezTo>
                    <a:pt x="30948" y="12046"/>
                    <a:pt x="30948" y="12046"/>
                    <a:pt x="30989" y="12046"/>
                  </a:cubicBezTo>
                  <a:cubicBezTo>
                    <a:pt x="30989" y="12087"/>
                    <a:pt x="31080" y="12087"/>
                    <a:pt x="31080" y="12128"/>
                  </a:cubicBezTo>
                  <a:lnTo>
                    <a:pt x="31080" y="12169"/>
                  </a:lnTo>
                  <a:lnTo>
                    <a:pt x="31080" y="12210"/>
                  </a:lnTo>
                  <a:cubicBezTo>
                    <a:pt x="31080" y="12261"/>
                    <a:pt x="31080" y="12261"/>
                    <a:pt x="31121" y="12302"/>
                  </a:cubicBezTo>
                  <a:lnTo>
                    <a:pt x="31121" y="12342"/>
                  </a:lnTo>
                  <a:cubicBezTo>
                    <a:pt x="31162" y="12383"/>
                    <a:pt x="31162" y="12465"/>
                    <a:pt x="31203" y="12465"/>
                  </a:cubicBezTo>
                  <a:cubicBezTo>
                    <a:pt x="31244" y="12465"/>
                    <a:pt x="31244" y="12465"/>
                    <a:pt x="31203" y="12424"/>
                  </a:cubicBezTo>
                  <a:cubicBezTo>
                    <a:pt x="31203" y="12383"/>
                    <a:pt x="31203" y="12261"/>
                    <a:pt x="31244" y="12210"/>
                  </a:cubicBezTo>
                  <a:lnTo>
                    <a:pt x="31295" y="12261"/>
                  </a:lnTo>
                  <a:lnTo>
                    <a:pt x="31295" y="12261"/>
                  </a:lnTo>
                  <a:lnTo>
                    <a:pt x="31336" y="12424"/>
                  </a:lnTo>
                  <a:cubicBezTo>
                    <a:pt x="31336" y="12465"/>
                    <a:pt x="31244" y="12465"/>
                    <a:pt x="31295" y="12516"/>
                  </a:cubicBezTo>
                  <a:cubicBezTo>
                    <a:pt x="31295" y="12516"/>
                    <a:pt x="31336" y="12516"/>
                    <a:pt x="31336" y="12557"/>
                  </a:cubicBezTo>
                  <a:lnTo>
                    <a:pt x="31418" y="12557"/>
                  </a:lnTo>
                  <a:lnTo>
                    <a:pt x="31418" y="12557"/>
                  </a:lnTo>
                  <a:lnTo>
                    <a:pt x="31673" y="12557"/>
                  </a:lnTo>
                  <a:lnTo>
                    <a:pt x="31673" y="12516"/>
                  </a:lnTo>
                  <a:cubicBezTo>
                    <a:pt x="31673" y="12557"/>
                    <a:pt x="31714" y="12557"/>
                    <a:pt x="31714" y="12516"/>
                  </a:cubicBezTo>
                  <a:lnTo>
                    <a:pt x="31755" y="12516"/>
                  </a:lnTo>
                  <a:cubicBezTo>
                    <a:pt x="31755" y="12465"/>
                    <a:pt x="31806" y="12465"/>
                    <a:pt x="31806" y="12424"/>
                  </a:cubicBezTo>
                  <a:cubicBezTo>
                    <a:pt x="31847" y="12383"/>
                    <a:pt x="31888" y="12342"/>
                    <a:pt x="31969" y="12302"/>
                  </a:cubicBezTo>
                  <a:cubicBezTo>
                    <a:pt x="31969" y="12261"/>
                    <a:pt x="32010" y="12261"/>
                    <a:pt x="32010" y="12210"/>
                  </a:cubicBezTo>
                  <a:lnTo>
                    <a:pt x="32010" y="12210"/>
                  </a:lnTo>
                  <a:lnTo>
                    <a:pt x="32010" y="12342"/>
                  </a:lnTo>
                  <a:lnTo>
                    <a:pt x="32010" y="12342"/>
                  </a:lnTo>
                  <a:cubicBezTo>
                    <a:pt x="32061" y="12342"/>
                    <a:pt x="32010" y="12383"/>
                    <a:pt x="32010" y="12424"/>
                  </a:cubicBezTo>
                  <a:cubicBezTo>
                    <a:pt x="32061" y="12465"/>
                    <a:pt x="32102" y="12557"/>
                    <a:pt x="32143" y="12557"/>
                  </a:cubicBezTo>
                  <a:cubicBezTo>
                    <a:pt x="32184" y="12598"/>
                    <a:pt x="32225" y="12598"/>
                    <a:pt x="32266" y="12639"/>
                  </a:cubicBezTo>
                  <a:lnTo>
                    <a:pt x="32317" y="12639"/>
                  </a:lnTo>
                  <a:lnTo>
                    <a:pt x="32358" y="12639"/>
                  </a:lnTo>
                  <a:cubicBezTo>
                    <a:pt x="32398" y="12680"/>
                    <a:pt x="32439" y="12720"/>
                    <a:pt x="32439" y="12772"/>
                  </a:cubicBezTo>
                  <a:cubicBezTo>
                    <a:pt x="32480" y="12772"/>
                    <a:pt x="32521" y="12812"/>
                    <a:pt x="32521" y="12812"/>
                  </a:cubicBezTo>
                  <a:cubicBezTo>
                    <a:pt x="32521" y="12853"/>
                    <a:pt x="32480" y="12894"/>
                    <a:pt x="32439" y="12935"/>
                  </a:cubicBezTo>
                  <a:cubicBezTo>
                    <a:pt x="32439" y="12976"/>
                    <a:pt x="32398" y="12976"/>
                    <a:pt x="32398" y="13027"/>
                  </a:cubicBezTo>
                  <a:cubicBezTo>
                    <a:pt x="32358" y="13027"/>
                    <a:pt x="32358" y="13109"/>
                    <a:pt x="32358" y="13109"/>
                  </a:cubicBezTo>
                  <a:lnTo>
                    <a:pt x="32317" y="13109"/>
                  </a:lnTo>
                  <a:lnTo>
                    <a:pt x="32266" y="13109"/>
                  </a:lnTo>
                  <a:cubicBezTo>
                    <a:pt x="32225" y="13190"/>
                    <a:pt x="32225" y="13282"/>
                    <a:pt x="32225" y="13323"/>
                  </a:cubicBezTo>
                  <a:cubicBezTo>
                    <a:pt x="32143" y="13323"/>
                    <a:pt x="32102" y="13364"/>
                    <a:pt x="32061" y="13405"/>
                  </a:cubicBezTo>
                  <a:lnTo>
                    <a:pt x="32061" y="13487"/>
                  </a:lnTo>
                  <a:lnTo>
                    <a:pt x="31969" y="13487"/>
                  </a:lnTo>
                  <a:lnTo>
                    <a:pt x="31888" y="13487"/>
                  </a:lnTo>
                  <a:cubicBezTo>
                    <a:pt x="31847" y="13538"/>
                    <a:pt x="31888" y="13579"/>
                    <a:pt x="31847" y="13620"/>
                  </a:cubicBezTo>
                  <a:lnTo>
                    <a:pt x="31806" y="13660"/>
                  </a:lnTo>
                  <a:cubicBezTo>
                    <a:pt x="31755" y="13620"/>
                    <a:pt x="31714" y="13620"/>
                    <a:pt x="31714" y="13620"/>
                  </a:cubicBezTo>
                  <a:cubicBezTo>
                    <a:pt x="31632" y="13660"/>
                    <a:pt x="31591" y="13660"/>
                    <a:pt x="31499" y="13701"/>
                  </a:cubicBezTo>
                  <a:cubicBezTo>
                    <a:pt x="31458" y="13701"/>
                    <a:pt x="31418" y="13742"/>
                    <a:pt x="31418" y="13793"/>
                  </a:cubicBezTo>
                  <a:cubicBezTo>
                    <a:pt x="31377" y="13834"/>
                    <a:pt x="31418" y="13834"/>
                    <a:pt x="31377" y="13875"/>
                  </a:cubicBezTo>
                  <a:cubicBezTo>
                    <a:pt x="31244" y="13916"/>
                    <a:pt x="31121" y="13916"/>
                    <a:pt x="30989" y="13998"/>
                  </a:cubicBezTo>
                  <a:cubicBezTo>
                    <a:pt x="30948" y="13998"/>
                    <a:pt x="30948" y="14049"/>
                    <a:pt x="30907" y="14090"/>
                  </a:cubicBezTo>
                  <a:lnTo>
                    <a:pt x="30866" y="14090"/>
                  </a:lnTo>
                  <a:lnTo>
                    <a:pt x="30784" y="14090"/>
                  </a:lnTo>
                  <a:cubicBezTo>
                    <a:pt x="30733" y="14090"/>
                    <a:pt x="30692" y="14171"/>
                    <a:pt x="30610" y="14171"/>
                  </a:cubicBezTo>
                  <a:lnTo>
                    <a:pt x="30529" y="14171"/>
                  </a:lnTo>
                  <a:lnTo>
                    <a:pt x="30478" y="14171"/>
                  </a:lnTo>
                  <a:cubicBezTo>
                    <a:pt x="30437" y="14212"/>
                    <a:pt x="30396" y="14212"/>
                    <a:pt x="30396" y="14253"/>
                  </a:cubicBezTo>
                  <a:cubicBezTo>
                    <a:pt x="30314" y="14304"/>
                    <a:pt x="30140" y="14345"/>
                    <a:pt x="30100" y="14212"/>
                  </a:cubicBezTo>
                  <a:lnTo>
                    <a:pt x="30100" y="14130"/>
                  </a:lnTo>
                  <a:cubicBezTo>
                    <a:pt x="30059" y="14049"/>
                    <a:pt x="30018" y="13957"/>
                    <a:pt x="30018" y="13875"/>
                  </a:cubicBezTo>
                  <a:lnTo>
                    <a:pt x="30018" y="13793"/>
                  </a:lnTo>
                  <a:lnTo>
                    <a:pt x="30018" y="13701"/>
                  </a:lnTo>
                  <a:cubicBezTo>
                    <a:pt x="30018" y="13620"/>
                    <a:pt x="29926" y="13538"/>
                    <a:pt x="29885" y="13538"/>
                  </a:cubicBezTo>
                  <a:cubicBezTo>
                    <a:pt x="29885" y="13487"/>
                    <a:pt x="29844" y="13487"/>
                    <a:pt x="29844" y="13487"/>
                  </a:cubicBezTo>
                  <a:cubicBezTo>
                    <a:pt x="29803" y="13405"/>
                    <a:pt x="29762" y="13282"/>
                    <a:pt x="29711" y="13190"/>
                  </a:cubicBezTo>
                  <a:cubicBezTo>
                    <a:pt x="29671" y="13150"/>
                    <a:pt x="29589" y="13150"/>
                    <a:pt x="29548" y="13109"/>
                  </a:cubicBezTo>
                  <a:cubicBezTo>
                    <a:pt x="29548" y="13068"/>
                    <a:pt x="29507" y="13027"/>
                    <a:pt x="29456" y="12976"/>
                  </a:cubicBezTo>
                  <a:cubicBezTo>
                    <a:pt x="29456" y="12935"/>
                    <a:pt x="29507" y="12812"/>
                    <a:pt x="29456" y="12772"/>
                  </a:cubicBezTo>
                  <a:cubicBezTo>
                    <a:pt x="29415" y="12680"/>
                    <a:pt x="29374" y="12639"/>
                    <a:pt x="29333" y="12598"/>
                  </a:cubicBezTo>
                  <a:cubicBezTo>
                    <a:pt x="29292" y="12516"/>
                    <a:pt x="29252" y="12516"/>
                    <a:pt x="29201" y="12465"/>
                  </a:cubicBezTo>
                  <a:cubicBezTo>
                    <a:pt x="29201" y="12342"/>
                    <a:pt x="29160" y="12302"/>
                    <a:pt x="29119" y="12261"/>
                  </a:cubicBezTo>
                  <a:cubicBezTo>
                    <a:pt x="29037" y="12169"/>
                    <a:pt x="28996" y="12087"/>
                    <a:pt x="28945" y="12005"/>
                  </a:cubicBezTo>
                  <a:cubicBezTo>
                    <a:pt x="28945" y="11954"/>
                    <a:pt x="28904" y="11954"/>
                    <a:pt x="28863" y="11913"/>
                  </a:cubicBezTo>
                  <a:lnTo>
                    <a:pt x="28822" y="11913"/>
                  </a:lnTo>
                  <a:cubicBezTo>
                    <a:pt x="28822" y="11832"/>
                    <a:pt x="28863" y="11791"/>
                    <a:pt x="28863" y="11699"/>
                  </a:cubicBezTo>
                  <a:lnTo>
                    <a:pt x="28863" y="11699"/>
                  </a:lnTo>
                  <a:cubicBezTo>
                    <a:pt x="28822" y="11576"/>
                    <a:pt x="28782" y="11494"/>
                    <a:pt x="28741" y="11402"/>
                  </a:cubicBezTo>
                  <a:cubicBezTo>
                    <a:pt x="28782" y="11362"/>
                    <a:pt x="28822" y="11321"/>
                    <a:pt x="28822" y="11239"/>
                  </a:cubicBezTo>
                  <a:lnTo>
                    <a:pt x="28822" y="11147"/>
                  </a:lnTo>
                  <a:cubicBezTo>
                    <a:pt x="28904" y="11065"/>
                    <a:pt x="28904" y="10932"/>
                    <a:pt x="28996" y="10892"/>
                  </a:cubicBezTo>
                  <a:cubicBezTo>
                    <a:pt x="28945" y="10810"/>
                    <a:pt x="28996" y="10769"/>
                    <a:pt x="28945" y="10728"/>
                  </a:cubicBezTo>
                  <a:cubicBezTo>
                    <a:pt x="28945" y="10677"/>
                    <a:pt x="28996" y="10636"/>
                    <a:pt x="28996" y="10636"/>
                  </a:cubicBezTo>
                  <a:cubicBezTo>
                    <a:pt x="28996" y="10595"/>
                    <a:pt x="28945" y="10595"/>
                    <a:pt x="28945" y="10595"/>
                  </a:cubicBezTo>
                  <a:cubicBezTo>
                    <a:pt x="28996" y="10554"/>
                    <a:pt x="28996" y="10554"/>
                    <a:pt x="29037" y="10514"/>
                  </a:cubicBezTo>
                  <a:lnTo>
                    <a:pt x="29037" y="10514"/>
                  </a:lnTo>
                  <a:lnTo>
                    <a:pt x="28996" y="10473"/>
                  </a:lnTo>
                  <a:lnTo>
                    <a:pt x="28996" y="10473"/>
                  </a:lnTo>
                  <a:cubicBezTo>
                    <a:pt x="28945" y="10514"/>
                    <a:pt x="28945" y="10514"/>
                    <a:pt x="28904" y="10554"/>
                  </a:cubicBezTo>
                  <a:cubicBezTo>
                    <a:pt x="28863" y="10514"/>
                    <a:pt x="28863" y="10514"/>
                    <a:pt x="28782" y="10514"/>
                  </a:cubicBezTo>
                  <a:cubicBezTo>
                    <a:pt x="28741" y="10554"/>
                    <a:pt x="28741" y="10554"/>
                    <a:pt x="28690" y="10595"/>
                  </a:cubicBezTo>
                  <a:cubicBezTo>
                    <a:pt x="28649" y="10595"/>
                    <a:pt x="28567" y="10636"/>
                    <a:pt x="28526" y="10595"/>
                  </a:cubicBezTo>
                  <a:cubicBezTo>
                    <a:pt x="28485" y="10595"/>
                    <a:pt x="28434" y="10554"/>
                    <a:pt x="28393" y="10514"/>
                  </a:cubicBezTo>
                  <a:cubicBezTo>
                    <a:pt x="28353" y="10473"/>
                    <a:pt x="28271" y="10473"/>
                    <a:pt x="28230" y="10473"/>
                  </a:cubicBezTo>
                  <a:cubicBezTo>
                    <a:pt x="28179" y="10514"/>
                    <a:pt x="28179" y="10554"/>
                    <a:pt x="28179" y="10595"/>
                  </a:cubicBezTo>
                  <a:lnTo>
                    <a:pt x="28179" y="10595"/>
                  </a:lnTo>
                  <a:lnTo>
                    <a:pt x="28097" y="10595"/>
                  </a:lnTo>
                  <a:lnTo>
                    <a:pt x="28015" y="10595"/>
                  </a:lnTo>
                  <a:cubicBezTo>
                    <a:pt x="28015" y="10554"/>
                    <a:pt x="27974" y="10514"/>
                    <a:pt x="27974" y="10514"/>
                  </a:cubicBezTo>
                  <a:lnTo>
                    <a:pt x="27923" y="10514"/>
                  </a:lnTo>
                  <a:cubicBezTo>
                    <a:pt x="27923" y="10514"/>
                    <a:pt x="27923" y="10473"/>
                    <a:pt x="27883" y="10473"/>
                  </a:cubicBezTo>
                  <a:lnTo>
                    <a:pt x="27842" y="10514"/>
                  </a:lnTo>
                  <a:lnTo>
                    <a:pt x="27842" y="10514"/>
                  </a:lnTo>
                  <a:lnTo>
                    <a:pt x="27801" y="10514"/>
                  </a:lnTo>
                  <a:cubicBezTo>
                    <a:pt x="27801" y="10473"/>
                    <a:pt x="27842" y="10473"/>
                    <a:pt x="27842" y="10473"/>
                  </a:cubicBezTo>
                  <a:lnTo>
                    <a:pt x="27842" y="10473"/>
                  </a:lnTo>
                  <a:lnTo>
                    <a:pt x="27719" y="10473"/>
                  </a:lnTo>
                  <a:lnTo>
                    <a:pt x="27719" y="10422"/>
                  </a:lnTo>
                  <a:lnTo>
                    <a:pt x="27760" y="10422"/>
                  </a:lnTo>
                  <a:lnTo>
                    <a:pt x="27760" y="10381"/>
                  </a:lnTo>
                  <a:lnTo>
                    <a:pt x="27719" y="10381"/>
                  </a:lnTo>
                  <a:cubicBezTo>
                    <a:pt x="27668" y="10340"/>
                    <a:pt x="27719" y="10299"/>
                    <a:pt x="27719" y="10299"/>
                  </a:cubicBezTo>
                  <a:cubicBezTo>
                    <a:pt x="27668" y="10258"/>
                    <a:pt x="27627" y="10258"/>
                    <a:pt x="27586" y="10258"/>
                  </a:cubicBezTo>
                  <a:lnTo>
                    <a:pt x="27586" y="10217"/>
                  </a:lnTo>
                  <a:lnTo>
                    <a:pt x="27586" y="10217"/>
                  </a:lnTo>
                  <a:lnTo>
                    <a:pt x="27627" y="10217"/>
                  </a:lnTo>
                  <a:cubicBezTo>
                    <a:pt x="27668" y="10217"/>
                    <a:pt x="27668" y="10217"/>
                    <a:pt x="27668" y="10166"/>
                  </a:cubicBezTo>
                  <a:lnTo>
                    <a:pt x="27627" y="10125"/>
                  </a:lnTo>
                  <a:lnTo>
                    <a:pt x="27668" y="10125"/>
                  </a:lnTo>
                  <a:lnTo>
                    <a:pt x="27668" y="10125"/>
                  </a:lnTo>
                  <a:lnTo>
                    <a:pt x="27627" y="10125"/>
                  </a:lnTo>
                  <a:cubicBezTo>
                    <a:pt x="27627" y="10084"/>
                    <a:pt x="27668" y="10084"/>
                    <a:pt x="27668" y="10084"/>
                  </a:cubicBezTo>
                  <a:cubicBezTo>
                    <a:pt x="27627" y="10084"/>
                    <a:pt x="27627" y="10044"/>
                    <a:pt x="27627" y="10044"/>
                  </a:cubicBezTo>
                  <a:lnTo>
                    <a:pt x="27627" y="10044"/>
                  </a:lnTo>
                  <a:lnTo>
                    <a:pt x="27668" y="10003"/>
                  </a:lnTo>
                  <a:lnTo>
                    <a:pt x="27668" y="10003"/>
                  </a:lnTo>
                  <a:lnTo>
                    <a:pt x="27545" y="10003"/>
                  </a:lnTo>
                  <a:lnTo>
                    <a:pt x="27545" y="9911"/>
                  </a:lnTo>
                  <a:cubicBezTo>
                    <a:pt x="27586" y="9911"/>
                    <a:pt x="27586" y="9911"/>
                    <a:pt x="27586" y="9870"/>
                  </a:cubicBezTo>
                  <a:cubicBezTo>
                    <a:pt x="27627" y="9870"/>
                    <a:pt x="27668" y="9829"/>
                    <a:pt x="27719" y="9829"/>
                  </a:cubicBezTo>
                  <a:cubicBezTo>
                    <a:pt x="27719" y="9870"/>
                    <a:pt x="27760" y="9870"/>
                    <a:pt x="27801" y="9870"/>
                  </a:cubicBezTo>
                  <a:lnTo>
                    <a:pt x="27801" y="9870"/>
                  </a:lnTo>
                  <a:lnTo>
                    <a:pt x="27801" y="9829"/>
                  </a:lnTo>
                  <a:lnTo>
                    <a:pt x="27801" y="9829"/>
                  </a:lnTo>
                  <a:lnTo>
                    <a:pt x="27842" y="9829"/>
                  </a:lnTo>
                  <a:lnTo>
                    <a:pt x="27801" y="9870"/>
                  </a:lnTo>
                  <a:lnTo>
                    <a:pt x="27974" y="9870"/>
                  </a:lnTo>
                  <a:lnTo>
                    <a:pt x="28015" y="9870"/>
                  </a:lnTo>
                  <a:lnTo>
                    <a:pt x="27974" y="9829"/>
                  </a:lnTo>
                  <a:lnTo>
                    <a:pt x="27923" y="9829"/>
                  </a:lnTo>
                  <a:lnTo>
                    <a:pt x="27974" y="9829"/>
                  </a:lnTo>
                  <a:cubicBezTo>
                    <a:pt x="28015" y="9829"/>
                    <a:pt x="28056" y="9788"/>
                    <a:pt x="28097" y="9788"/>
                  </a:cubicBezTo>
                  <a:lnTo>
                    <a:pt x="28097" y="9788"/>
                  </a:lnTo>
                  <a:lnTo>
                    <a:pt x="28015" y="9788"/>
                  </a:lnTo>
                  <a:cubicBezTo>
                    <a:pt x="28015" y="9788"/>
                    <a:pt x="28015" y="9747"/>
                    <a:pt x="27974" y="9747"/>
                  </a:cubicBezTo>
                  <a:lnTo>
                    <a:pt x="28015" y="9706"/>
                  </a:lnTo>
                  <a:cubicBezTo>
                    <a:pt x="28056" y="9706"/>
                    <a:pt x="28097" y="9706"/>
                    <a:pt x="28138" y="9747"/>
                  </a:cubicBezTo>
                  <a:lnTo>
                    <a:pt x="28179" y="9706"/>
                  </a:lnTo>
                  <a:cubicBezTo>
                    <a:pt x="28230" y="9747"/>
                    <a:pt x="28271" y="9747"/>
                    <a:pt x="28312" y="9706"/>
                  </a:cubicBezTo>
                  <a:lnTo>
                    <a:pt x="28312" y="9706"/>
                  </a:lnTo>
                  <a:cubicBezTo>
                    <a:pt x="28393" y="9655"/>
                    <a:pt x="28485" y="9614"/>
                    <a:pt x="28567" y="9574"/>
                  </a:cubicBezTo>
                  <a:lnTo>
                    <a:pt x="28690" y="9574"/>
                  </a:lnTo>
                  <a:lnTo>
                    <a:pt x="28863" y="9574"/>
                  </a:lnTo>
                  <a:cubicBezTo>
                    <a:pt x="28863" y="9574"/>
                    <a:pt x="28863" y="9614"/>
                    <a:pt x="28904" y="9614"/>
                  </a:cubicBezTo>
                  <a:cubicBezTo>
                    <a:pt x="28945" y="9655"/>
                    <a:pt x="28945" y="9614"/>
                    <a:pt x="28996" y="9614"/>
                  </a:cubicBezTo>
                  <a:lnTo>
                    <a:pt x="28996" y="9614"/>
                  </a:lnTo>
                  <a:cubicBezTo>
                    <a:pt x="29037" y="9655"/>
                    <a:pt x="29037" y="9706"/>
                    <a:pt x="29078" y="9706"/>
                  </a:cubicBezTo>
                  <a:cubicBezTo>
                    <a:pt x="29119" y="9655"/>
                    <a:pt x="29160" y="9747"/>
                    <a:pt x="29201" y="9747"/>
                  </a:cubicBezTo>
                  <a:cubicBezTo>
                    <a:pt x="29292" y="9747"/>
                    <a:pt x="29374" y="9788"/>
                    <a:pt x="29415" y="9747"/>
                  </a:cubicBezTo>
                  <a:lnTo>
                    <a:pt x="29507" y="9747"/>
                  </a:lnTo>
                  <a:lnTo>
                    <a:pt x="29589" y="9747"/>
                  </a:lnTo>
                  <a:lnTo>
                    <a:pt x="29671" y="9747"/>
                  </a:lnTo>
                  <a:cubicBezTo>
                    <a:pt x="29803" y="9747"/>
                    <a:pt x="29885" y="9655"/>
                    <a:pt x="29844" y="9533"/>
                  </a:cubicBezTo>
                  <a:cubicBezTo>
                    <a:pt x="29803" y="9492"/>
                    <a:pt x="29803" y="9492"/>
                    <a:pt x="29803" y="9451"/>
                  </a:cubicBezTo>
                  <a:cubicBezTo>
                    <a:pt x="29762" y="9400"/>
                    <a:pt x="29671" y="9359"/>
                    <a:pt x="29630" y="9318"/>
                  </a:cubicBezTo>
                  <a:lnTo>
                    <a:pt x="29630" y="9318"/>
                  </a:lnTo>
                  <a:cubicBezTo>
                    <a:pt x="29589" y="9318"/>
                    <a:pt x="29548" y="9277"/>
                    <a:pt x="29548" y="9236"/>
                  </a:cubicBezTo>
                  <a:cubicBezTo>
                    <a:pt x="29507" y="9196"/>
                    <a:pt x="29415" y="9144"/>
                    <a:pt x="29374" y="9144"/>
                  </a:cubicBezTo>
                  <a:lnTo>
                    <a:pt x="29333" y="9104"/>
                  </a:lnTo>
                  <a:cubicBezTo>
                    <a:pt x="29292" y="9104"/>
                    <a:pt x="29292" y="9063"/>
                    <a:pt x="29292" y="9063"/>
                  </a:cubicBezTo>
                  <a:lnTo>
                    <a:pt x="29201" y="9063"/>
                  </a:lnTo>
                  <a:cubicBezTo>
                    <a:pt x="29201" y="9063"/>
                    <a:pt x="29160" y="9022"/>
                    <a:pt x="29160" y="8981"/>
                  </a:cubicBezTo>
                  <a:cubicBezTo>
                    <a:pt x="29160" y="8981"/>
                    <a:pt x="29201" y="8981"/>
                    <a:pt x="29252" y="8940"/>
                  </a:cubicBezTo>
                  <a:cubicBezTo>
                    <a:pt x="29252" y="8889"/>
                    <a:pt x="29292" y="8889"/>
                    <a:pt x="29292" y="8848"/>
                  </a:cubicBezTo>
                  <a:cubicBezTo>
                    <a:pt x="29333" y="8848"/>
                    <a:pt x="29333" y="8848"/>
                    <a:pt x="29374" y="8807"/>
                  </a:cubicBezTo>
                  <a:cubicBezTo>
                    <a:pt x="29333" y="8766"/>
                    <a:pt x="29292" y="8766"/>
                    <a:pt x="29252" y="8726"/>
                  </a:cubicBezTo>
                  <a:lnTo>
                    <a:pt x="29292" y="8726"/>
                  </a:lnTo>
                  <a:cubicBezTo>
                    <a:pt x="29374" y="8726"/>
                    <a:pt x="29415" y="8685"/>
                    <a:pt x="29507" y="8634"/>
                  </a:cubicBezTo>
                  <a:lnTo>
                    <a:pt x="29456" y="8593"/>
                  </a:lnTo>
                  <a:cubicBezTo>
                    <a:pt x="29415" y="8593"/>
                    <a:pt x="29374" y="8634"/>
                    <a:pt x="29333" y="8634"/>
                  </a:cubicBezTo>
                  <a:lnTo>
                    <a:pt x="29333" y="8634"/>
                  </a:lnTo>
                  <a:lnTo>
                    <a:pt x="29201" y="8634"/>
                  </a:lnTo>
                  <a:lnTo>
                    <a:pt x="29160" y="8685"/>
                  </a:lnTo>
                  <a:cubicBezTo>
                    <a:pt x="29119" y="8726"/>
                    <a:pt x="29037" y="8726"/>
                    <a:pt x="28996" y="8726"/>
                  </a:cubicBezTo>
                  <a:cubicBezTo>
                    <a:pt x="28945" y="8726"/>
                    <a:pt x="28945" y="8766"/>
                    <a:pt x="28945" y="8766"/>
                  </a:cubicBezTo>
                  <a:lnTo>
                    <a:pt x="28904" y="8766"/>
                  </a:lnTo>
                  <a:lnTo>
                    <a:pt x="28904" y="8726"/>
                  </a:lnTo>
                  <a:lnTo>
                    <a:pt x="28863" y="8766"/>
                  </a:lnTo>
                  <a:cubicBezTo>
                    <a:pt x="28863" y="8766"/>
                    <a:pt x="28863" y="8807"/>
                    <a:pt x="28822" y="8807"/>
                  </a:cubicBezTo>
                  <a:lnTo>
                    <a:pt x="28782" y="8807"/>
                  </a:lnTo>
                  <a:lnTo>
                    <a:pt x="28690" y="8807"/>
                  </a:lnTo>
                  <a:lnTo>
                    <a:pt x="28690" y="8807"/>
                  </a:lnTo>
                  <a:cubicBezTo>
                    <a:pt x="28782" y="8848"/>
                    <a:pt x="28863" y="8940"/>
                    <a:pt x="28863" y="8981"/>
                  </a:cubicBezTo>
                  <a:lnTo>
                    <a:pt x="28996" y="8981"/>
                  </a:lnTo>
                  <a:lnTo>
                    <a:pt x="29078" y="8981"/>
                  </a:lnTo>
                  <a:lnTo>
                    <a:pt x="29037" y="9022"/>
                  </a:lnTo>
                  <a:lnTo>
                    <a:pt x="28996" y="9022"/>
                  </a:lnTo>
                  <a:lnTo>
                    <a:pt x="28904" y="9022"/>
                  </a:lnTo>
                  <a:lnTo>
                    <a:pt x="28863" y="9063"/>
                  </a:lnTo>
                  <a:lnTo>
                    <a:pt x="28782" y="9063"/>
                  </a:lnTo>
                  <a:cubicBezTo>
                    <a:pt x="28690" y="9104"/>
                    <a:pt x="28782" y="9144"/>
                    <a:pt x="28608" y="9104"/>
                  </a:cubicBezTo>
                  <a:lnTo>
                    <a:pt x="28608" y="9104"/>
                  </a:lnTo>
                  <a:cubicBezTo>
                    <a:pt x="28690" y="8981"/>
                    <a:pt x="28608" y="8981"/>
                    <a:pt x="28485" y="8981"/>
                  </a:cubicBezTo>
                  <a:lnTo>
                    <a:pt x="28485" y="8981"/>
                  </a:lnTo>
                  <a:cubicBezTo>
                    <a:pt x="28526" y="8940"/>
                    <a:pt x="28608" y="8889"/>
                    <a:pt x="28649" y="8848"/>
                  </a:cubicBezTo>
                  <a:lnTo>
                    <a:pt x="28649" y="8848"/>
                  </a:lnTo>
                  <a:lnTo>
                    <a:pt x="28567" y="8848"/>
                  </a:lnTo>
                  <a:cubicBezTo>
                    <a:pt x="28485" y="8848"/>
                    <a:pt x="28434" y="8848"/>
                    <a:pt x="28393" y="8766"/>
                  </a:cubicBezTo>
                  <a:lnTo>
                    <a:pt x="28393" y="8766"/>
                  </a:lnTo>
                  <a:lnTo>
                    <a:pt x="28434" y="8766"/>
                  </a:lnTo>
                  <a:lnTo>
                    <a:pt x="28434" y="8726"/>
                  </a:lnTo>
                  <a:lnTo>
                    <a:pt x="28393" y="8726"/>
                  </a:lnTo>
                  <a:lnTo>
                    <a:pt x="28393" y="8726"/>
                  </a:lnTo>
                  <a:lnTo>
                    <a:pt x="28393" y="8726"/>
                  </a:lnTo>
                  <a:cubicBezTo>
                    <a:pt x="28179" y="8726"/>
                    <a:pt x="28230" y="8807"/>
                    <a:pt x="28138" y="8889"/>
                  </a:cubicBezTo>
                  <a:cubicBezTo>
                    <a:pt x="28097" y="8889"/>
                    <a:pt x="28015" y="8889"/>
                    <a:pt x="28056" y="8940"/>
                  </a:cubicBezTo>
                  <a:lnTo>
                    <a:pt x="28056" y="8981"/>
                  </a:lnTo>
                  <a:lnTo>
                    <a:pt x="28056" y="9063"/>
                  </a:lnTo>
                  <a:cubicBezTo>
                    <a:pt x="27923" y="9063"/>
                    <a:pt x="27923" y="9144"/>
                    <a:pt x="27883" y="9277"/>
                  </a:cubicBezTo>
                  <a:lnTo>
                    <a:pt x="27883" y="9318"/>
                  </a:lnTo>
                  <a:lnTo>
                    <a:pt x="27842" y="9318"/>
                  </a:lnTo>
                  <a:cubicBezTo>
                    <a:pt x="27801" y="9359"/>
                    <a:pt x="27801" y="9400"/>
                    <a:pt x="27801" y="9451"/>
                  </a:cubicBezTo>
                  <a:cubicBezTo>
                    <a:pt x="27760" y="9451"/>
                    <a:pt x="27760" y="9492"/>
                    <a:pt x="27760" y="9492"/>
                  </a:cubicBezTo>
                  <a:lnTo>
                    <a:pt x="27760" y="9533"/>
                  </a:lnTo>
                  <a:cubicBezTo>
                    <a:pt x="27801" y="9492"/>
                    <a:pt x="27842" y="9655"/>
                    <a:pt x="27883" y="9655"/>
                  </a:cubicBezTo>
                  <a:cubicBezTo>
                    <a:pt x="27923" y="9706"/>
                    <a:pt x="27974" y="9706"/>
                    <a:pt x="27974" y="9706"/>
                  </a:cubicBezTo>
                  <a:lnTo>
                    <a:pt x="27974" y="9747"/>
                  </a:lnTo>
                  <a:lnTo>
                    <a:pt x="27801" y="9747"/>
                  </a:lnTo>
                  <a:lnTo>
                    <a:pt x="27760" y="9747"/>
                  </a:lnTo>
                  <a:lnTo>
                    <a:pt x="27760" y="9747"/>
                  </a:lnTo>
                  <a:lnTo>
                    <a:pt x="27719" y="9829"/>
                  </a:lnTo>
                  <a:cubicBezTo>
                    <a:pt x="27668" y="9829"/>
                    <a:pt x="27668" y="9829"/>
                    <a:pt x="27627" y="9870"/>
                  </a:cubicBezTo>
                  <a:cubicBezTo>
                    <a:pt x="27586" y="9870"/>
                    <a:pt x="27586" y="9911"/>
                    <a:pt x="27545" y="9911"/>
                  </a:cubicBezTo>
                  <a:lnTo>
                    <a:pt x="27545" y="9870"/>
                  </a:lnTo>
                  <a:cubicBezTo>
                    <a:pt x="27586" y="9870"/>
                    <a:pt x="27586" y="9829"/>
                    <a:pt x="27627" y="9829"/>
                  </a:cubicBezTo>
                  <a:lnTo>
                    <a:pt x="27627" y="9829"/>
                  </a:lnTo>
                  <a:cubicBezTo>
                    <a:pt x="27586" y="9829"/>
                    <a:pt x="27545" y="9829"/>
                    <a:pt x="27545" y="9788"/>
                  </a:cubicBezTo>
                  <a:lnTo>
                    <a:pt x="27504" y="9829"/>
                  </a:lnTo>
                  <a:cubicBezTo>
                    <a:pt x="27504" y="9747"/>
                    <a:pt x="27413" y="9829"/>
                    <a:pt x="27372" y="9747"/>
                  </a:cubicBezTo>
                  <a:cubicBezTo>
                    <a:pt x="27331" y="9788"/>
                    <a:pt x="27331" y="9788"/>
                    <a:pt x="27290" y="9788"/>
                  </a:cubicBezTo>
                  <a:lnTo>
                    <a:pt x="27290" y="9788"/>
                  </a:lnTo>
                  <a:cubicBezTo>
                    <a:pt x="27249" y="9829"/>
                    <a:pt x="27249" y="9788"/>
                    <a:pt x="27157" y="9788"/>
                  </a:cubicBezTo>
                  <a:lnTo>
                    <a:pt x="27157" y="9788"/>
                  </a:lnTo>
                  <a:cubicBezTo>
                    <a:pt x="27208" y="9870"/>
                    <a:pt x="27249" y="9870"/>
                    <a:pt x="27290" y="9911"/>
                  </a:cubicBezTo>
                  <a:lnTo>
                    <a:pt x="27290" y="9911"/>
                  </a:lnTo>
                  <a:lnTo>
                    <a:pt x="27249" y="9911"/>
                  </a:lnTo>
                  <a:lnTo>
                    <a:pt x="27249" y="9911"/>
                  </a:lnTo>
                  <a:lnTo>
                    <a:pt x="27208" y="9870"/>
                  </a:lnTo>
                  <a:lnTo>
                    <a:pt x="27157" y="9870"/>
                  </a:lnTo>
                  <a:lnTo>
                    <a:pt x="27208" y="9911"/>
                  </a:lnTo>
                  <a:lnTo>
                    <a:pt x="27208" y="9962"/>
                  </a:lnTo>
                  <a:lnTo>
                    <a:pt x="27208" y="9962"/>
                  </a:lnTo>
                  <a:cubicBezTo>
                    <a:pt x="27157" y="9911"/>
                    <a:pt x="27157" y="9870"/>
                    <a:pt x="27116" y="9870"/>
                  </a:cubicBezTo>
                  <a:lnTo>
                    <a:pt x="27116" y="9911"/>
                  </a:lnTo>
                  <a:cubicBezTo>
                    <a:pt x="27116" y="9911"/>
                    <a:pt x="27157" y="9911"/>
                    <a:pt x="27157" y="9962"/>
                  </a:cubicBezTo>
                  <a:lnTo>
                    <a:pt x="27157" y="9962"/>
                  </a:lnTo>
                  <a:lnTo>
                    <a:pt x="27116" y="9962"/>
                  </a:lnTo>
                  <a:cubicBezTo>
                    <a:pt x="27116" y="9870"/>
                    <a:pt x="27075" y="9870"/>
                    <a:pt x="27035" y="9829"/>
                  </a:cubicBezTo>
                  <a:lnTo>
                    <a:pt x="27075" y="9829"/>
                  </a:lnTo>
                  <a:lnTo>
                    <a:pt x="27075" y="9829"/>
                  </a:lnTo>
                  <a:lnTo>
                    <a:pt x="27035" y="9829"/>
                  </a:lnTo>
                  <a:lnTo>
                    <a:pt x="26994" y="9870"/>
                  </a:lnTo>
                  <a:lnTo>
                    <a:pt x="27035" y="9870"/>
                  </a:lnTo>
                  <a:cubicBezTo>
                    <a:pt x="26994" y="9870"/>
                    <a:pt x="26994" y="9870"/>
                    <a:pt x="26994" y="9911"/>
                  </a:cubicBezTo>
                  <a:cubicBezTo>
                    <a:pt x="27035" y="9962"/>
                    <a:pt x="27075" y="10044"/>
                    <a:pt x="27116" y="10084"/>
                  </a:cubicBezTo>
                  <a:lnTo>
                    <a:pt x="27116" y="10084"/>
                  </a:lnTo>
                  <a:lnTo>
                    <a:pt x="27075" y="10084"/>
                  </a:lnTo>
                  <a:lnTo>
                    <a:pt x="27075" y="10084"/>
                  </a:lnTo>
                  <a:lnTo>
                    <a:pt x="27075" y="10044"/>
                  </a:lnTo>
                  <a:lnTo>
                    <a:pt x="27035" y="10044"/>
                  </a:lnTo>
                  <a:lnTo>
                    <a:pt x="27035" y="10084"/>
                  </a:lnTo>
                  <a:lnTo>
                    <a:pt x="27075" y="10125"/>
                  </a:lnTo>
                  <a:lnTo>
                    <a:pt x="26994" y="10125"/>
                  </a:lnTo>
                  <a:lnTo>
                    <a:pt x="26994" y="10125"/>
                  </a:lnTo>
                  <a:cubicBezTo>
                    <a:pt x="27035" y="10125"/>
                    <a:pt x="27208" y="10217"/>
                    <a:pt x="27208" y="10258"/>
                  </a:cubicBezTo>
                  <a:lnTo>
                    <a:pt x="27208" y="10258"/>
                  </a:lnTo>
                  <a:cubicBezTo>
                    <a:pt x="27208" y="10299"/>
                    <a:pt x="27208" y="10299"/>
                    <a:pt x="27249" y="10340"/>
                  </a:cubicBezTo>
                  <a:lnTo>
                    <a:pt x="27208" y="10340"/>
                  </a:lnTo>
                  <a:lnTo>
                    <a:pt x="27208" y="10340"/>
                  </a:lnTo>
                  <a:cubicBezTo>
                    <a:pt x="27208" y="10299"/>
                    <a:pt x="27157" y="10299"/>
                    <a:pt x="27116" y="10258"/>
                  </a:cubicBezTo>
                  <a:cubicBezTo>
                    <a:pt x="27116" y="10299"/>
                    <a:pt x="27075" y="10299"/>
                    <a:pt x="27075" y="10299"/>
                  </a:cubicBezTo>
                  <a:lnTo>
                    <a:pt x="27075" y="10340"/>
                  </a:lnTo>
                  <a:lnTo>
                    <a:pt x="27116" y="10340"/>
                  </a:lnTo>
                  <a:lnTo>
                    <a:pt x="27116" y="10381"/>
                  </a:lnTo>
                  <a:lnTo>
                    <a:pt x="27075" y="10381"/>
                  </a:lnTo>
                  <a:lnTo>
                    <a:pt x="27075" y="10381"/>
                  </a:lnTo>
                  <a:lnTo>
                    <a:pt x="27075" y="10381"/>
                  </a:lnTo>
                  <a:lnTo>
                    <a:pt x="27075" y="10381"/>
                  </a:lnTo>
                  <a:lnTo>
                    <a:pt x="27035" y="10340"/>
                  </a:lnTo>
                  <a:lnTo>
                    <a:pt x="27035" y="10381"/>
                  </a:lnTo>
                  <a:cubicBezTo>
                    <a:pt x="27035" y="10422"/>
                    <a:pt x="27075" y="10473"/>
                    <a:pt x="27075" y="10514"/>
                  </a:cubicBezTo>
                  <a:lnTo>
                    <a:pt x="26994" y="10514"/>
                  </a:lnTo>
                  <a:lnTo>
                    <a:pt x="26994" y="10554"/>
                  </a:lnTo>
                  <a:lnTo>
                    <a:pt x="26994" y="10514"/>
                  </a:lnTo>
                  <a:cubicBezTo>
                    <a:pt x="26994" y="10514"/>
                    <a:pt x="26953" y="10473"/>
                    <a:pt x="26902" y="10473"/>
                  </a:cubicBezTo>
                  <a:lnTo>
                    <a:pt x="26902" y="10473"/>
                  </a:lnTo>
                  <a:lnTo>
                    <a:pt x="26861" y="10473"/>
                  </a:lnTo>
                  <a:lnTo>
                    <a:pt x="26861" y="10381"/>
                  </a:lnTo>
                  <a:cubicBezTo>
                    <a:pt x="26861" y="10340"/>
                    <a:pt x="26820" y="10340"/>
                    <a:pt x="26820" y="10299"/>
                  </a:cubicBezTo>
                  <a:cubicBezTo>
                    <a:pt x="26820" y="10299"/>
                    <a:pt x="26820" y="10258"/>
                    <a:pt x="26861" y="10258"/>
                  </a:cubicBezTo>
                  <a:lnTo>
                    <a:pt x="26902" y="10258"/>
                  </a:lnTo>
                  <a:lnTo>
                    <a:pt x="26902" y="10258"/>
                  </a:lnTo>
                  <a:cubicBezTo>
                    <a:pt x="26994" y="10258"/>
                    <a:pt x="27035" y="10340"/>
                    <a:pt x="27075" y="10258"/>
                  </a:cubicBezTo>
                  <a:lnTo>
                    <a:pt x="27075" y="10258"/>
                  </a:lnTo>
                  <a:cubicBezTo>
                    <a:pt x="27035" y="10258"/>
                    <a:pt x="27035" y="10217"/>
                    <a:pt x="26994" y="10217"/>
                  </a:cubicBezTo>
                  <a:lnTo>
                    <a:pt x="26820" y="10217"/>
                  </a:lnTo>
                  <a:cubicBezTo>
                    <a:pt x="26779" y="10217"/>
                    <a:pt x="26779" y="10166"/>
                    <a:pt x="26738" y="10125"/>
                  </a:cubicBezTo>
                  <a:lnTo>
                    <a:pt x="26738" y="10125"/>
                  </a:lnTo>
                  <a:lnTo>
                    <a:pt x="26820" y="10125"/>
                  </a:lnTo>
                  <a:lnTo>
                    <a:pt x="26820" y="10125"/>
                  </a:lnTo>
                  <a:lnTo>
                    <a:pt x="26779" y="10084"/>
                  </a:lnTo>
                  <a:cubicBezTo>
                    <a:pt x="26738" y="10125"/>
                    <a:pt x="26646" y="10044"/>
                    <a:pt x="26646" y="10003"/>
                  </a:cubicBezTo>
                  <a:lnTo>
                    <a:pt x="26646" y="9962"/>
                  </a:lnTo>
                  <a:cubicBezTo>
                    <a:pt x="26605" y="9911"/>
                    <a:pt x="26565" y="9911"/>
                    <a:pt x="26524" y="9870"/>
                  </a:cubicBezTo>
                  <a:lnTo>
                    <a:pt x="26565" y="9870"/>
                  </a:lnTo>
                  <a:lnTo>
                    <a:pt x="26524" y="9829"/>
                  </a:lnTo>
                  <a:cubicBezTo>
                    <a:pt x="26565" y="9829"/>
                    <a:pt x="26565" y="9788"/>
                    <a:pt x="26565" y="9788"/>
                  </a:cubicBezTo>
                  <a:lnTo>
                    <a:pt x="26565" y="9655"/>
                  </a:lnTo>
                  <a:lnTo>
                    <a:pt x="26565" y="9614"/>
                  </a:lnTo>
                  <a:lnTo>
                    <a:pt x="26524" y="9614"/>
                  </a:lnTo>
                  <a:cubicBezTo>
                    <a:pt x="26483" y="9574"/>
                    <a:pt x="26483" y="9574"/>
                    <a:pt x="26483" y="9533"/>
                  </a:cubicBezTo>
                  <a:cubicBezTo>
                    <a:pt x="26391" y="9492"/>
                    <a:pt x="26309" y="9492"/>
                    <a:pt x="26268" y="9400"/>
                  </a:cubicBezTo>
                  <a:cubicBezTo>
                    <a:pt x="26227" y="9400"/>
                    <a:pt x="26227" y="9359"/>
                    <a:pt x="26186" y="9359"/>
                  </a:cubicBezTo>
                  <a:lnTo>
                    <a:pt x="26095" y="9318"/>
                  </a:lnTo>
                  <a:lnTo>
                    <a:pt x="26054" y="9318"/>
                  </a:lnTo>
                  <a:lnTo>
                    <a:pt x="26054" y="9318"/>
                  </a:lnTo>
                  <a:cubicBezTo>
                    <a:pt x="26013" y="9277"/>
                    <a:pt x="25972" y="9236"/>
                    <a:pt x="25931" y="9196"/>
                  </a:cubicBezTo>
                  <a:lnTo>
                    <a:pt x="25931" y="9196"/>
                  </a:lnTo>
                  <a:lnTo>
                    <a:pt x="25972" y="9196"/>
                  </a:lnTo>
                  <a:cubicBezTo>
                    <a:pt x="25839" y="9144"/>
                    <a:pt x="25931" y="9022"/>
                    <a:pt x="25798" y="8981"/>
                  </a:cubicBezTo>
                  <a:cubicBezTo>
                    <a:pt x="25798" y="9022"/>
                    <a:pt x="25798" y="9022"/>
                    <a:pt x="25757" y="9063"/>
                  </a:cubicBezTo>
                  <a:lnTo>
                    <a:pt x="25717" y="9104"/>
                  </a:lnTo>
                  <a:cubicBezTo>
                    <a:pt x="25717" y="9063"/>
                    <a:pt x="25676" y="9022"/>
                    <a:pt x="25676" y="8981"/>
                  </a:cubicBezTo>
                  <a:cubicBezTo>
                    <a:pt x="25717" y="8981"/>
                    <a:pt x="25717" y="8940"/>
                    <a:pt x="25717" y="8940"/>
                  </a:cubicBezTo>
                  <a:lnTo>
                    <a:pt x="25717" y="8940"/>
                  </a:lnTo>
                  <a:lnTo>
                    <a:pt x="25625" y="8940"/>
                  </a:lnTo>
                  <a:lnTo>
                    <a:pt x="25625" y="8940"/>
                  </a:lnTo>
                  <a:cubicBezTo>
                    <a:pt x="25584" y="8940"/>
                    <a:pt x="25502" y="8981"/>
                    <a:pt x="25502" y="8981"/>
                  </a:cubicBezTo>
                  <a:lnTo>
                    <a:pt x="25461" y="9022"/>
                  </a:lnTo>
                  <a:lnTo>
                    <a:pt x="25502" y="9022"/>
                  </a:lnTo>
                  <a:cubicBezTo>
                    <a:pt x="25502" y="9063"/>
                    <a:pt x="25502" y="9063"/>
                    <a:pt x="25543" y="9063"/>
                  </a:cubicBezTo>
                  <a:lnTo>
                    <a:pt x="25502" y="9104"/>
                  </a:lnTo>
                  <a:cubicBezTo>
                    <a:pt x="25502" y="9196"/>
                    <a:pt x="25543" y="9236"/>
                    <a:pt x="25625" y="9277"/>
                  </a:cubicBezTo>
                  <a:cubicBezTo>
                    <a:pt x="25676" y="9277"/>
                    <a:pt x="25676" y="9318"/>
                    <a:pt x="25717" y="9318"/>
                  </a:cubicBezTo>
                  <a:lnTo>
                    <a:pt x="25717" y="9451"/>
                  </a:lnTo>
                  <a:cubicBezTo>
                    <a:pt x="25757" y="9492"/>
                    <a:pt x="25798" y="9533"/>
                    <a:pt x="25839" y="9574"/>
                  </a:cubicBezTo>
                  <a:cubicBezTo>
                    <a:pt x="25880" y="9614"/>
                    <a:pt x="25931" y="9614"/>
                    <a:pt x="25972" y="9614"/>
                  </a:cubicBezTo>
                  <a:lnTo>
                    <a:pt x="26054" y="9614"/>
                  </a:lnTo>
                  <a:lnTo>
                    <a:pt x="26054" y="9614"/>
                  </a:lnTo>
                  <a:cubicBezTo>
                    <a:pt x="26054" y="9655"/>
                    <a:pt x="26054" y="9655"/>
                    <a:pt x="26013" y="9655"/>
                  </a:cubicBezTo>
                  <a:lnTo>
                    <a:pt x="26054" y="9706"/>
                  </a:lnTo>
                  <a:cubicBezTo>
                    <a:pt x="26186" y="9747"/>
                    <a:pt x="26309" y="9829"/>
                    <a:pt x="26391" y="9911"/>
                  </a:cubicBezTo>
                  <a:lnTo>
                    <a:pt x="26391" y="10003"/>
                  </a:lnTo>
                  <a:lnTo>
                    <a:pt x="26350" y="9962"/>
                  </a:lnTo>
                  <a:cubicBezTo>
                    <a:pt x="26309" y="9911"/>
                    <a:pt x="26350" y="9911"/>
                    <a:pt x="26309" y="9911"/>
                  </a:cubicBezTo>
                  <a:cubicBezTo>
                    <a:pt x="26309" y="9870"/>
                    <a:pt x="26227" y="9911"/>
                    <a:pt x="26227" y="9870"/>
                  </a:cubicBezTo>
                  <a:cubicBezTo>
                    <a:pt x="26186" y="9829"/>
                    <a:pt x="26135" y="9911"/>
                    <a:pt x="26135" y="10003"/>
                  </a:cubicBezTo>
                  <a:cubicBezTo>
                    <a:pt x="26135" y="10003"/>
                    <a:pt x="26186" y="10044"/>
                    <a:pt x="26227" y="10044"/>
                  </a:cubicBezTo>
                  <a:lnTo>
                    <a:pt x="26227" y="10125"/>
                  </a:lnTo>
                  <a:lnTo>
                    <a:pt x="26186" y="10125"/>
                  </a:lnTo>
                  <a:cubicBezTo>
                    <a:pt x="26135" y="10125"/>
                    <a:pt x="26135" y="10125"/>
                    <a:pt x="26135" y="10166"/>
                  </a:cubicBezTo>
                  <a:lnTo>
                    <a:pt x="26135" y="10217"/>
                  </a:lnTo>
                  <a:cubicBezTo>
                    <a:pt x="26095" y="10217"/>
                    <a:pt x="26054" y="10258"/>
                    <a:pt x="26054" y="10299"/>
                  </a:cubicBezTo>
                  <a:lnTo>
                    <a:pt x="26013" y="10299"/>
                  </a:lnTo>
                  <a:lnTo>
                    <a:pt x="25972" y="10299"/>
                  </a:lnTo>
                  <a:lnTo>
                    <a:pt x="25972" y="10258"/>
                  </a:lnTo>
                  <a:cubicBezTo>
                    <a:pt x="26013" y="10217"/>
                    <a:pt x="26013" y="10217"/>
                    <a:pt x="26013" y="10166"/>
                  </a:cubicBezTo>
                  <a:lnTo>
                    <a:pt x="26054" y="10166"/>
                  </a:lnTo>
                  <a:lnTo>
                    <a:pt x="26054" y="10166"/>
                  </a:lnTo>
                  <a:lnTo>
                    <a:pt x="26054" y="10166"/>
                  </a:lnTo>
                  <a:cubicBezTo>
                    <a:pt x="26054" y="10125"/>
                    <a:pt x="26013" y="9911"/>
                    <a:pt x="25972" y="9911"/>
                  </a:cubicBezTo>
                  <a:cubicBezTo>
                    <a:pt x="25972" y="9911"/>
                    <a:pt x="25972" y="9962"/>
                    <a:pt x="25931" y="9911"/>
                  </a:cubicBezTo>
                  <a:lnTo>
                    <a:pt x="25880" y="9911"/>
                  </a:lnTo>
                  <a:lnTo>
                    <a:pt x="25880" y="9829"/>
                  </a:lnTo>
                  <a:lnTo>
                    <a:pt x="25839" y="9829"/>
                  </a:lnTo>
                  <a:lnTo>
                    <a:pt x="25798" y="9829"/>
                  </a:lnTo>
                  <a:lnTo>
                    <a:pt x="25798" y="9829"/>
                  </a:lnTo>
                  <a:lnTo>
                    <a:pt x="25798" y="9829"/>
                  </a:lnTo>
                  <a:lnTo>
                    <a:pt x="25798" y="9788"/>
                  </a:lnTo>
                  <a:lnTo>
                    <a:pt x="25798" y="9788"/>
                  </a:lnTo>
                  <a:lnTo>
                    <a:pt x="25757" y="9788"/>
                  </a:lnTo>
                  <a:cubicBezTo>
                    <a:pt x="25717" y="9706"/>
                    <a:pt x="25676" y="9747"/>
                    <a:pt x="25584" y="9706"/>
                  </a:cubicBezTo>
                  <a:cubicBezTo>
                    <a:pt x="25502" y="9655"/>
                    <a:pt x="25420" y="9533"/>
                    <a:pt x="25328" y="9492"/>
                  </a:cubicBezTo>
                  <a:cubicBezTo>
                    <a:pt x="25206" y="9451"/>
                    <a:pt x="25206" y="9236"/>
                    <a:pt x="25114" y="9196"/>
                  </a:cubicBezTo>
                  <a:cubicBezTo>
                    <a:pt x="25032" y="9144"/>
                    <a:pt x="24950" y="9144"/>
                    <a:pt x="24909" y="9196"/>
                  </a:cubicBezTo>
                  <a:lnTo>
                    <a:pt x="24858" y="9236"/>
                  </a:lnTo>
                  <a:cubicBezTo>
                    <a:pt x="24817" y="9236"/>
                    <a:pt x="24817" y="9236"/>
                    <a:pt x="24777" y="9277"/>
                  </a:cubicBezTo>
                  <a:cubicBezTo>
                    <a:pt x="24695" y="9318"/>
                    <a:pt x="24654" y="9359"/>
                    <a:pt x="24562" y="9400"/>
                  </a:cubicBezTo>
                  <a:cubicBezTo>
                    <a:pt x="24480" y="9400"/>
                    <a:pt x="24480" y="9359"/>
                    <a:pt x="24439" y="9359"/>
                  </a:cubicBezTo>
                  <a:cubicBezTo>
                    <a:pt x="24399" y="9318"/>
                    <a:pt x="24399" y="9359"/>
                    <a:pt x="24399" y="9359"/>
                  </a:cubicBezTo>
                  <a:lnTo>
                    <a:pt x="24347" y="9359"/>
                  </a:lnTo>
                  <a:cubicBezTo>
                    <a:pt x="24266" y="9359"/>
                    <a:pt x="24266" y="9277"/>
                    <a:pt x="24184" y="9359"/>
                  </a:cubicBezTo>
                  <a:cubicBezTo>
                    <a:pt x="24051" y="9451"/>
                    <a:pt x="24184" y="9492"/>
                    <a:pt x="24143" y="9614"/>
                  </a:cubicBezTo>
                  <a:cubicBezTo>
                    <a:pt x="24092" y="9655"/>
                    <a:pt x="24051" y="9655"/>
                    <a:pt x="24010" y="9706"/>
                  </a:cubicBezTo>
                  <a:lnTo>
                    <a:pt x="23969" y="9706"/>
                  </a:lnTo>
                  <a:cubicBezTo>
                    <a:pt x="23929" y="9747"/>
                    <a:pt x="23837" y="9706"/>
                    <a:pt x="23796" y="9788"/>
                  </a:cubicBezTo>
                  <a:lnTo>
                    <a:pt x="23796" y="9829"/>
                  </a:lnTo>
                  <a:lnTo>
                    <a:pt x="23796" y="9829"/>
                  </a:lnTo>
                  <a:cubicBezTo>
                    <a:pt x="23714" y="9829"/>
                    <a:pt x="23632" y="9962"/>
                    <a:pt x="23632" y="10044"/>
                  </a:cubicBezTo>
                  <a:cubicBezTo>
                    <a:pt x="23632" y="10084"/>
                    <a:pt x="23632" y="10084"/>
                    <a:pt x="23673" y="10125"/>
                  </a:cubicBezTo>
                  <a:lnTo>
                    <a:pt x="23714" y="10125"/>
                  </a:lnTo>
                  <a:lnTo>
                    <a:pt x="23714" y="10166"/>
                  </a:lnTo>
                  <a:cubicBezTo>
                    <a:pt x="23632" y="10166"/>
                    <a:pt x="23540" y="10258"/>
                    <a:pt x="23540" y="10340"/>
                  </a:cubicBezTo>
                  <a:lnTo>
                    <a:pt x="23540" y="10340"/>
                  </a:lnTo>
                  <a:cubicBezTo>
                    <a:pt x="23499" y="10381"/>
                    <a:pt x="23418" y="10381"/>
                    <a:pt x="23418" y="10422"/>
                  </a:cubicBezTo>
                  <a:lnTo>
                    <a:pt x="23326" y="10514"/>
                  </a:lnTo>
                  <a:lnTo>
                    <a:pt x="23326" y="10473"/>
                  </a:lnTo>
                  <a:cubicBezTo>
                    <a:pt x="23285" y="10473"/>
                    <a:pt x="23285" y="10514"/>
                    <a:pt x="23244" y="10514"/>
                  </a:cubicBezTo>
                  <a:lnTo>
                    <a:pt x="23029" y="10514"/>
                  </a:lnTo>
                  <a:cubicBezTo>
                    <a:pt x="22989" y="10514"/>
                    <a:pt x="22989" y="10514"/>
                    <a:pt x="22948" y="10554"/>
                  </a:cubicBezTo>
                  <a:cubicBezTo>
                    <a:pt x="22907" y="10554"/>
                    <a:pt x="22907" y="10554"/>
                    <a:pt x="22866" y="10595"/>
                  </a:cubicBezTo>
                  <a:lnTo>
                    <a:pt x="22866" y="10595"/>
                  </a:lnTo>
                  <a:lnTo>
                    <a:pt x="22866" y="10595"/>
                  </a:lnTo>
                  <a:lnTo>
                    <a:pt x="22866" y="10595"/>
                  </a:lnTo>
                  <a:lnTo>
                    <a:pt x="22866" y="10595"/>
                  </a:lnTo>
                  <a:cubicBezTo>
                    <a:pt x="22774" y="10636"/>
                    <a:pt x="22733" y="10595"/>
                    <a:pt x="22733" y="10514"/>
                  </a:cubicBezTo>
                  <a:lnTo>
                    <a:pt x="22733" y="10514"/>
                  </a:lnTo>
                  <a:cubicBezTo>
                    <a:pt x="22733" y="10473"/>
                    <a:pt x="22651" y="10381"/>
                    <a:pt x="22559" y="10422"/>
                  </a:cubicBezTo>
                  <a:cubicBezTo>
                    <a:pt x="22559" y="10422"/>
                    <a:pt x="22519" y="10422"/>
                    <a:pt x="22519" y="10473"/>
                  </a:cubicBezTo>
                  <a:cubicBezTo>
                    <a:pt x="22478" y="10473"/>
                    <a:pt x="22478" y="10422"/>
                    <a:pt x="22437" y="10422"/>
                  </a:cubicBezTo>
                  <a:cubicBezTo>
                    <a:pt x="22396" y="10422"/>
                    <a:pt x="22355" y="10422"/>
                    <a:pt x="22355" y="10473"/>
                  </a:cubicBezTo>
                  <a:lnTo>
                    <a:pt x="22355" y="10473"/>
                  </a:lnTo>
                  <a:lnTo>
                    <a:pt x="22355" y="10381"/>
                  </a:lnTo>
                  <a:lnTo>
                    <a:pt x="22355" y="10299"/>
                  </a:lnTo>
                  <a:lnTo>
                    <a:pt x="22355" y="10299"/>
                  </a:lnTo>
                  <a:lnTo>
                    <a:pt x="22355" y="10217"/>
                  </a:lnTo>
                  <a:lnTo>
                    <a:pt x="22355" y="10217"/>
                  </a:lnTo>
                  <a:lnTo>
                    <a:pt x="22304" y="10217"/>
                  </a:lnTo>
                  <a:lnTo>
                    <a:pt x="22304" y="10166"/>
                  </a:lnTo>
                  <a:lnTo>
                    <a:pt x="22304" y="10166"/>
                  </a:lnTo>
                  <a:lnTo>
                    <a:pt x="22355" y="10166"/>
                  </a:lnTo>
                  <a:lnTo>
                    <a:pt x="22355" y="10125"/>
                  </a:lnTo>
                  <a:lnTo>
                    <a:pt x="22304" y="10125"/>
                  </a:lnTo>
                  <a:cubicBezTo>
                    <a:pt x="22304" y="10166"/>
                    <a:pt x="22304" y="10166"/>
                    <a:pt x="22263" y="10166"/>
                  </a:cubicBezTo>
                  <a:lnTo>
                    <a:pt x="22263" y="10166"/>
                  </a:lnTo>
                  <a:lnTo>
                    <a:pt x="22263" y="10044"/>
                  </a:lnTo>
                  <a:cubicBezTo>
                    <a:pt x="22355" y="10003"/>
                    <a:pt x="22396" y="9747"/>
                    <a:pt x="22355" y="9614"/>
                  </a:cubicBezTo>
                  <a:lnTo>
                    <a:pt x="22396" y="9492"/>
                  </a:lnTo>
                  <a:cubicBezTo>
                    <a:pt x="22396" y="9451"/>
                    <a:pt x="22355" y="9451"/>
                    <a:pt x="22304" y="9451"/>
                  </a:cubicBezTo>
                  <a:lnTo>
                    <a:pt x="22304" y="9400"/>
                  </a:lnTo>
                  <a:cubicBezTo>
                    <a:pt x="22304" y="9359"/>
                    <a:pt x="22355" y="9359"/>
                    <a:pt x="22396" y="9359"/>
                  </a:cubicBezTo>
                  <a:lnTo>
                    <a:pt x="22437" y="9359"/>
                  </a:lnTo>
                  <a:cubicBezTo>
                    <a:pt x="22437" y="9318"/>
                    <a:pt x="22437" y="9318"/>
                    <a:pt x="22478" y="9277"/>
                  </a:cubicBezTo>
                  <a:cubicBezTo>
                    <a:pt x="22519" y="9277"/>
                    <a:pt x="22559" y="9318"/>
                    <a:pt x="22651" y="9318"/>
                  </a:cubicBezTo>
                  <a:cubicBezTo>
                    <a:pt x="22692" y="9318"/>
                    <a:pt x="22733" y="9277"/>
                    <a:pt x="22774" y="9277"/>
                  </a:cubicBezTo>
                  <a:lnTo>
                    <a:pt x="22948" y="9318"/>
                  </a:lnTo>
                  <a:cubicBezTo>
                    <a:pt x="23029" y="9318"/>
                    <a:pt x="23203" y="9359"/>
                    <a:pt x="23244" y="9318"/>
                  </a:cubicBezTo>
                  <a:cubicBezTo>
                    <a:pt x="23285" y="9318"/>
                    <a:pt x="23326" y="9359"/>
                    <a:pt x="23418" y="9359"/>
                  </a:cubicBezTo>
                  <a:cubicBezTo>
                    <a:pt x="23459" y="9277"/>
                    <a:pt x="23459" y="9196"/>
                    <a:pt x="23459" y="9144"/>
                  </a:cubicBezTo>
                  <a:lnTo>
                    <a:pt x="23499" y="9104"/>
                  </a:lnTo>
                  <a:lnTo>
                    <a:pt x="23499" y="9104"/>
                  </a:lnTo>
                  <a:lnTo>
                    <a:pt x="23459" y="9104"/>
                  </a:lnTo>
                  <a:cubicBezTo>
                    <a:pt x="23459" y="9063"/>
                    <a:pt x="23499" y="8981"/>
                    <a:pt x="23499" y="8940"/>
                  </a:cubicBezTo>
                  <a:lnTo>
                    <a:pt x="23499" y="8940"/>
                  </a:lnTo>
                  <a:cubicBezTo>
                    <a:pt x="23499" y="8981"/>
                    <a:pt x="23540" y="8981"/>
                    <a:pt x="23540" y="9022"/>
                  </a:cubicBezTo>
                  <a:cubicBezTo>
                    <a:pt x="23540" y="8981"/>
                    <a:pt x="23499" y="8940"/>
                    <a:pt x="23499" y="8940"/>
                  </a:cubicBezTo>
                  <a:lnTo>
                    <a:pt x="23499" y="8848"/>
                  </a:lnTo>
                  <a:cubicBezTo>
                    <a:pt x="23459" y="8766"/>
                    <a:pt x="23499" y="8807"/>
                    <a:pt x="23418" y="8766"/>
                  </a:cubicBezTo>
                  <a:lnTo>
                    <a:pt x="23377" y="8726"/>
                  </a:lnTo>
                  <a:lnTo>
                    <a:pt x="23377" y="8685"/>
                  </a:lnTo>
                  <a:cubicBezTo>
                    <a:pt x="23377" y="8634"/>
                    <a:pt x="23326" y="8634"/>
                    <a:pt x="23285" y="8593"/>
                  </a:cubicBezTo>
                  <a:lnTo>
                    <a:pt x="23285" y="8593"/>
                  </a:lnTo>
                  <a:lnTo>
                    <a:pt x="23285" y="8552"/>
                  </a:lnTo>
                  <a:lnTo>
                    <a:pt x="23244" y="8593"/>
                  </a:lnTo>
                  <a:cubicBezTo>
                    <a:pt x="23203" y="8552"/>
                    <a:pt x="23121" y="8511"/>
                    <a:pt x="23029" y="8511"/>
                  </a:cubicBezTo>
                  <a:lnTo>
                    <a:pt x="23029" y="8511"/>
                  </a:lnTo>
                  <a:cubicBezTo>
                    <a:pt x="22989" y="8470"/>
                    <a:pt x="22989" y="8511"/>
                    <a:pt x="22989" y="8470"/>
                  </a:cubicBezTo>
                  <a:lnTo>
                    <a:pt x="23029" y="8470"/>
                  </a:lnTo>
                  <a:lnTo>
                    <a:pt x="23029" y="8470"/>
                  </a:lnTo>
                  <a:lnTo>
                    <a:pt x="23029" y="8470"/>
                  </a:lnTo>
                  <a:lnTo>
                    <a:pt x="22989" y="8429"/>
                  </a:lnTo>
                  <a:lnTo>
                    <a:pt x="23029" y="8429"/>
                  </a:lnTo>
                  <a:lnTo>
                    <a:pt x="22948" y="8429"/>
                  </a:lnTo>
                  <a:lnTo>
                    <a:pt x="22948" y="8378"/>
                  </a:lnTo>
                  <a:cubicBezTo>
                    <a:pt x="23029" y="8378"/>
                    <a:pt x="23029" y="8337"/>
                    <a:pt x="23070" y="8337"/>
                  </a:cubicBezTo>
                  <a:lnTo>
                    <a:pt x="23070" y="8337"/>
                  </a:lnTo>
                  <a:lnTo>
                    <a:pt x="23162" y="8337"/>
                  </a:lnTo>
                  <a:lnTo>
                    <a:pt x="23162" y="8337"/>
                  </a:lnTo>
                  <a:lnTo>
                    <a:pt x="23203" y="8337"/>
                  </a:lnTo>
                  <a:cubicBezTo>
                    <a:pt x="23244" y="8337"/>
                    <a:pt x="23244" y="8337"/>
                    <a:pt x="23244" y="8378"/>
                  </a:cubicBezTo>
                  <a:cubicBezTo>
                    <a:pt x="23285" y="8378"/>
                    <a:pt x="23377" y="8378"/>
                    <a:pt x="23418" y="8337"/>
                  </a:cubicBezTo>
                  <a:lnTo>
                    <a:pt x="23418" y="8378"/>
                  </a:lnTo>
                  <a:cubicBezTo>
                    <a:pt x="23418" y="8378"/>
                    <a:pt x="23459" y="8378"/>
                    <a:pt x="23459" y="8337"/>
                  </a:cubicBezTo>
                  <a:cubicBezTo>
                    <a:pt x="23418" y="8337"/>
                    <a:pt x="23459" y="8296"/>
                    <a:pt x="23459" y="8256"/>
                  </a:cubicBezTo>
                  <a:cubicBezTo>
                    <a:pt x="23418" y="8256"/>
                    <a:pt x="23377" y="8215"/>
                    <a:pt x="23377" y="8174"/>
                  </a:cubicBezTo>
                  <a:lnTo>
                    <a:pt x="23499" y="8174"/>
                  </a:lnTo>
                  <a:lnTo>
                    <a:pt x="23499" y="8215"/>
                  </a:lnTo>
                  <a:lnTo>
                    <a:pt x="23581" y="8215"/>
                  </a:lnTo>
                  <a:cubicBezTo>
                    <a:pt x="23632" y="8256"/>
                    <a:pt x="23673" y="8256"/>
                    <a:pt x="23714" y="8215"/>
                  </a:cubicBezTo>
                  <a:lnTo>
                    <a:pt x="23673" y="8215"/>
                  </a:lnTo>
                  <a:lnTo>
                    <a:pt x="23673" y="8174"/>
                  </a:lnTo>
                  <a:cubicBezTo>
                    <a:pt x="23714" y="8123"/>
                    <a:pt x="23796" y="8123"/>
                    <a:pt x="23888" y="8082"/>
                  </a:cubicBezTo>
                  <a:cubicBezTo>
                    <a:pt x="23929" y="8082"/>
                    <a:pt x="23888" y="8000"/>
                    <a:pt x="23929" y="7959"/>
                  </a:cubicBezTo>
                  <a:cubicBezTo>
                    <a:pt x="23929" y="7918"/>
                    <a:pt x="23969" y="7918"/>
                    <a:pt x="23969" y="7918"/>
                  </a:cubicBezTo>
                  <a:lnTo>
                    <a:pt x="24051" y="7918"/>
                  </a:lnTo>
                  <a:cubicBezTo>
                    <a:pt x="24051" y="7867"/>
                    <a:pt x="24092" y="7867"/>
                    <a:pt x="24143" y="7827"/>
                  </a:cubicBezTo>
                  <a:lnTo>
                    <a:pt x="24184" y="7827"/>
                  </a:lnTo>
                  <a:cubicBezTo>
                    <a:pt x="24184" y="7827"/>
                    <a:pt x="24225" y="7867"/>
                    <a:pt x="24225" y="7827"/>
                  </a:cubicBezTo>
                  <a:cubicBezTo>
                    <a:pt x="24225" y="7827"/>
                    <a:pt x="24225" y="7786"/>
                    <a:pt x="24184" y="7786"/>
                  </a:cubicBezTo>
                  <a:cubicBezTo>
                    <a:pt x="24225" y="7745"/>
                    <a:pt x="24266" y="7745"/>
                    <a:pt x="24307" y="7704"/>
                  </a:cubicBezTo>
                  <a:cubicBezTo>
                    <a:pt x="24307" y="7663"/>
                    <a:pt x="24347" y="7612"/>
                    <a:pt x="24347" y="7571"/>
                  </a:cubicBezTo>
                  <a:lnTo>
                    <a:pt x="24399" y="7530"/>
                  </a:lnTo>
                  <a:lnTo>
                    <a:pt x="24439" y="7571"/>
                  </a:lnTo>
                  <a:lnTo>
                    <a:pt x="24439" y="7612"/>
                  </a:lnTo>
                  <a:lnTo>
                    <a:pt x="24439" y="7612"/>
                  </a:lnTo>
                  <a:cubicBezTo>
                    <a:pt x="24439" y="7612"/>
                    <a:pt x="24439" y="7663"/>
                    <a:pt x="24399" y="7663"/>
                  </a:cubicBezTo>
                  <a:cubicBezTo>
                    <a:pt x="24439" y="7663"/>
                    <a:pt x="24480" y="7704"/>
                    <a:pt x="24480" y="7663"/>
                  </a:cubicBezTo>
                  <a:cubicBezTo>
                    <a:pt x="24521" y="7663"/>
                    <a:pt x="24521" y="7663"/>
                    <a:pt x="24521" y="7612"/>
                  </a:cubicBezTo>
                  <a:lnTo>
                    <a:pt x="24480" y="7612"/>
                  </a:lnTo>
                  <a:cubicBezTo>
                    <a:pt x="24480" y="7571"/>
                    <a:pt x="24480" y="7571"/>
                    <a:pt x="24521" y="7571"/>
                  </a:cubicBezTo>
                  <a:lnTo>
                    <a:pt x="24480" y="7571"/>
                  </a:lnTo>
                  <a:lnTo>
                    <a:pt x="24480" y="7489"/>
                  </a:lnTo>
                  <a:cubicBezTo>
                    <a:pt x="24521" y="7489"/>
                    <a:pt x="24603" y="7408"/>
                    <a:pt x="24695" y="7448"/>
                  </a:cubicBezTo>
                  <a:lnTo>
                    <a:pt x="24736" y="7489"/>
                  </a:lnTo>
                  <a:lnTo>
                    <a:pt x="24736" y="7489"/>
                  </a:lnTo>
                  <a:lnTo>
                    <a:pt x="24736" y="7489"/>
                  </a:lnTo>
                  <a:cubicBezTo>
                    <a:pt x="24736" y="7448"/>
                    <a:pt x="24695" y="7448"/>
                    <a:pt x="24695" y="7448"/>
                  </a:cubicBezTo>
                  <a:lnTo>
                    <a:pt x="24695" y="7408"/>
                  </a:lnTo>
                  <a:lnTo>
                    <a:pt x="24858" y="7408"/>
                  </a:lnTo>
                  <a:lnTo>
                    <a:pt x="24858" y="7448"/>
                  </a:lnTo>
                  <a:lnTo>
                    <a:pt x="24858" y="7448"/>
                  </a:lnTo>
                  <a:lnTo>
                    <a:pt x="24909" y="7448"/>
                  </a:lnTo>
                  <a:lnTo>
                    <a:pt x="24909" y="7448"/>
                  </a:lnTo>
                  <a:lnTo>
                    <a:pt x="24858" y="7408"/>
                  </a:lnTo>
                  <a:lnTo>
                    <a:pt x="24950" y="7408"/>
                  </a:lnTo>
                  <a:cubicBezTo>
                    <a:pt x="24909" y="7408"/>
                    <a:pt x="24909" y="7408"/>
                    <a:pt x="24950" y="7357"/>
                  </a:cubicBezTo>
                  <a:lnTo>
                    <a:pt x="25032" y="7357"/>
                  </a:lnTo>
                  <a:lnTo>
                    <a:pt x="24991" y="7316"/>
                  </a:lnTo>
                  <a:lnTo>
                    <a:pt x="24991" y="7316"/>
                  </a:lnTo>
                  <a:lnTo>
                    <a:pt x="24991" y="7316"/>
                  </a:lnTo>
                  <a:lnTo>
                    <a:pt x="24991" y="7275"/>
                  </a:lnTo>
                  <a:lnTo>
                    <a:pt x="24991" y="7275"/>
                  </a:lnTo>
                  <a:lnTo>
                    <a:pt x="24950" y="7275"/>
                  </a:lnTo>
                  <a:cubicBezTo>
                    <a:pt x="24950" y="7234"/>
                    <a:pt x="24991" y="7234"/>
                    <a:pt x="24991" y="7234"/>
                  </a:cubicBezTo>
                  <a:cubicBezTo>
                    <a:pt x="24991" y="7193"/>
                    <a:pt x="24950" y="7193"/>
                    <a:pt x="24950" y="7152"/>
                  </a:cubicBezTo>
                  <a:lnTo>
                    <a:pt x="24950" y="7019"/>
                  </a:lnTo>
                  <a:lnTo>
                    <a:pt x="24909" y="7019"/>
                  </a:lnTo>
                  <a:lnTo>
                    <a:pt x="24909" y="7019"/>
                  </a:lnTo>
                  <a:lnTo>
                    <a:pt x="24858" y="7019"/>
                  </a:lnTo>
                  <a:cubicBezTo>
                    <a:pt x="24858" y="6978"/>
                    <a:pt x="24858" y="6978"/>
                    <a:pt x="24909" y="6938"/>
                  </a:cubicBezTo>
                  <a:cubicBezTo>
                    <a:pt x="24909" y="6897"/>
                    <a:pt x="24858" y="6846"/>
                    <a:pt x="24909" y="6805"/>
                  </a:cubicBezTo>
                  <a:lnTo>
                    <a:pt x="24909" y="6805"/>
                  </a:lnTo>
                  <a:lnTo>
                    <a:pt x="24950" y="6805"/>
                  </a:lnTo>
                  <a:cubicBezTo>
                    <a:pt x="24991" y="6805"/>
                    <a:pt x="24991" y="6764"/>
                    <a:pt x="24991" y="6764"/>
                  </a:cubicBezTo>
                  <a:cubicBezTo>
                    <a:pt x="25032" y="6764"/>
                    <a:pt x="25032" y="6805"/>
                    <a:pt x="25032" y="6805"/>
                  </a:cubicBezTo>
                  <a:lnTo>
                    <a:pt x="25032" y="6805"/>
                  </a:lnTo>
                  <a:cubicBezTo>
                    <a:pt x="25032" y="6764"/>
                    <a:pt x="25073" y="6723"/>
                    <a:pt x="25073" y="6723"/>
                  </a:cubicBezTo>
                  <a:lnTo>
                    <a:pt x="25206" y="6723"/>
                  </a:lnTo>
                  <a:lnTo>
                    <a:pt x="25206" y="6805"/>
                  </a:lnTo>
                  <a:lnTo>
                    <a:pt x="25287" y="6805"/>
                  </a:lnTo>
                  <a:lnTo>
                    <a:pt x="25247" y="6897"/>
                  </a:lnTo>
                  <a:lnTo>
                    <a:pt x="25247" y="6897"/>
                  </a:lnTo>
                  <a:lnTo>
                    <a:pt x="25206" y="6846"/>
                  </a:lnTo>
                  <a:lnTo>
                    <a:pt x="25165" y="6897"/>
                  </a:lnTo>
                  <a:cubicBezTo>
                    <a:pt x="25206" y="6938"/>
                    <a:pt x="25165" y="6938"/>
                    <a:pt x="25165" y="6978"/>
                  </a:cubicBezTo>
                  <a:lnTo>
                    <a:pt x="25114" y="6978"/>
                  </a:lnTo>
                  <a:lnTo>
                    <a:pt x="25114" y="7019"/>
                  </a:lnTo>
                  <a:cubicBezTo>
                    <a:pt x="25073" y="7019"/>
                    <a:pt x="25073" y="7060"/>
                    <a:pt x="25073" y="7101"/>
                  </a:cubicBezTo>
                  <a:cubicBezTo>
                    <a:pt x="25114" y="7152"/>
                    <a:pt x="25165" y="7193"/>
                    <a:pt x="25114" y="7234"/>
                  </a:cubicBezTo>
                  <a:lnTo>
                    <a:pt x="25165" y="7234"/>
                  </a:lnTo>
                  <a:cubicBezTo>
                    <a:pt x="25206" y="7234"/>
                    <a:pt x="25206" y="7234"/>
                    <a:pt x="25247" y="7275"/>
                  </a:cubicBezTo>
                  <a:cubicBezTo>
                    <a:pt x="25247" y="7234"/>
                    <a:pt x="25287" y="7234"/>
                    <a:pt x="25287" y="7234"/>
                  </a:cubicBezTo>
                  <a:lnTo>
                    <a:pt x="25328" y="7275"/>
                  </a:lnTo>
                  <a:cubicBezTo>
                    <a:pt x="25287" y="7275"/>
                    <a:pt x="25287" y="7316"/>
                    <a:pt x="25247" y="7316"/>
                  </a:cubicBezTo>
                  <a:lnTo>
                    <a:pt x="25287" y="7316"/>
                  </a:lnTo>
                  <a:lnTo>
                    <a:pt x="25328" y="7316"/>
                  </a:lnTo>
                  <a:lnTo>
                    <a:pt x="25328" y="7316"/>
                  </a:lnTo>
                  <a:lnTo>
                    <a:pt x="25328" y="7357"/>
                  </a:lnTo>
                  <a:lnTo>
                    <a:pt x="25369" y="7357"/>
                  </a:lnTo>
                  <a:cubicBezTo>
                    <a:pt x="25369" y="7316"/>
                    <a:pt x="25584" y="7234"/>
                    <a:pt x="25584" y="7234"/>
                  </a:cubicBezTo>
                  <a:cubicBezTo>
                    <a:pt x="25625" y="7316"/>
                    <a:pt x="25676" y="7275"/>
                    <a:pt x="25717" y="7316"/>
                  </a:cubicBezTo>
                  <a:lnTo>
                    <a:pt x="25717" y="7357"/>
                  </a:lnTo>
                  <a:cubicBezTo>
                    <a:pt x="25757" y="7357"/>
                    <a:pt x="25798" y="7408"/>
                    <a:pt x="25839" y="7408"/>
                  </a:cubicBezTo>
                  <a:cubicBezTo>
                    <a:pt x="25839" y="7357"/>
                    <a:pt x="25798" y="7357"/>
                    <a:pt x="25798" y="7316"/>
                  </a:cubicBezTo>
                  <a:cubicBezTo>
                    <a:pt x="26013" y="7316"/>
                    <a:pt x="26095" y="7234"/>
                    <a:pt x="26268" y="7193"/>
                  </a:cubicBezTo>
                  <a:cubicBezTo>
                    <a:pt x="26268" y="7193"/>
                    <a:pt x="26391" y="7152"/>
                    <a:pt x="26391" y="7193"/>
                  </a:cubicBezTo>
                  <a:lnTo>
                    <a:pt x="26391" y="7234"/>
                  </a:lnTo>
                  <a:cubicBezTo>
                    <a:pt x="26524" y="7275"/>
                    <a:pt x="26565" y="7234"/>
                    <a:pt x="26605" y="7193"/>
                  </a:cubicBezTo>
                  <a:lnTo>
                    <a:pt x="26605" y="7101"/>
                  </a:lnTo>
                  <a:cubicBezTo>
                    <a:pt x="26697" y="7101"/>
                    <a:pt x="26779" y="7152"/>
                    <a:pt x="26820" y="7101"/>
                  </a:cubicBezTo>
                  <a:lnTo>
                    <a:pt x="26820" y="7060"/>
                  </a:lnTo>
                  <a:lnTo>
                    <a:pt x="26820" y="7060"/>
                  </a:lnTo>
                  <a:lnTo>
                    <a:pt x="26820" y="7060"/>
                  </a:lnTo>
                  <a:cubicBezTo>
                    <a:pt x="26779" y="7019"/>
                    <a:pt x="26738" y="6846"/>
                    <a:pt x="26779" y="6764"/>
                  </a:cubicBezTo>
                  <a:lnTo>
                    <a:pt x="26820" y="6723"/>
                  </a:lnTo>
                  <a:lnTo>
                    <a:pt x="26820" y="6641"/>
                  </a:lnTo>
                  <a:cubicBezTo>
                    <a:pt x="26861" y="6641"/>
                    <a:pt x="26861" y="6590"/>
                    <a:pt x="26861" y="6590"/>
                  </a:cubicBezTo>
                  <a:cubicBezTo>
                    <a:pt x="26953" y="6590"/>
                    <a:pt x="26953" y="6549"/>
                    <a:pt x="27035" y="6549"/>
                  </a:cubicBezTo>
                  <a:lnTo>
                    <a:pt x="27035" y="6590"/>
                  </a:lnTo>
                  <a:lnTo>
                    <a:pt x="27075" y="6641"/>
                  </a:lnTo>
                  <a:lnTo>
                    <a:pt x="27116" y="6682"/>
                  </a:lnTo>
                  <a:cubicBezTo>
                    <a:pt x="27157" y="6723"/>
                    <a:pt x="27249" y="6723"/>
                    <a:pt x="27290" y="6641"/>
                  </a:cubicBezTo>
                  <a:cubicBezTo>
                    <a:pt x="27249" y="6549"/>
                    <a:pt x="27290" y="6509"/>
                    <a:pt x="27290" y="6427"/>
                  </a:cubicBezTo>
                  <a:lnTo>
                    <a:pt x="27290" y="6427"/>
                  </a:lnTo>
                  <a:lnTo>
                    <a:pt x="27249" y="6468"/>
                  </a:lnTo>
                  <a:cubicBezTo>
                    <a:pt x="27208" y="6427"/>
                    <a:pt x="27208" y="6427"/>
                    <a:pt x="27157" y="6427"/>
                  </a:cubicBezTo>
                  <a:lnTo>
                    <a:pt x="27157" y="6335"/>
                  </a:lnTo>
                  <a:lnTo>
                    <a:pt x="27157" y="6335"/>
                  </a:lnTo>
                  <a:cubicBezTo>
                    <a:pt x="27116" y="6294"/>
                    <a:pt x="27116" y="6294"/>
                    <a:pt x="27116" y="6253"/>
                  </a:cubicBezTo>
                  <a:cubicBezTo>
                    <a:pt x="27157" y="6253"/>
                    <a:pt x="27157" y="6253"/>
                    <a:pt x="27116" y="6212"/>
                  </a:cubicBezTo>
                  <a:cubicBezTo>
                    <a:pt x="27208" y="6212"/>
                    <a:pt x="27249" y="6212"/>
                    <a:pt x="27290" y="6171"/>
                  </a:cubicBezTo>
                  <a:lnTo>
                    <a:pt x="27290" y="6171"/>
                  </a:lnTo>
                  <a:lnTo>
                    <a:pt x="27331" y="6171"/>
                  </a:lnTo>
                  <a:lnTo>
                    <a:pt x="27331" y="6171"/>
                  </a:lnTo>
                  <a:lnTo>
                    <a:pt x="27413" y="6171"/>
                  </a:lnTo>
                  <a:lnTo>
                    <a:pt x="27464" y="6171"/>
                  </a:lnTo>
                  <a:lnTo>
                    <a:pt x="27504" y="6171"/>
                  </a:lnTo>
                  <a:lnTo>
                    <a:pt x="27545" y="6171"/>
                  </a:lnTo>
                  <a:cubicBezTo>
                    <a:pt x="27627" y="6171"/>
                    <a:pt x="27668" y="6171"/>
                    <a:pt x="27760" y="6212"/>
                  </a:cubicBezTo>
                  <a:cubicBezTo>
                    <a:pt x="27801" y="6212"/>
                    <a:pt x="27801" y="6171"/>
                    <a:pt x="27801" y="6171"/>
                  </a:cubicBezTo>
                  <a:lnTo>
                    <a:pt x="27842" y="6171"/>
                  </a:lnTo>
                  <a:lnTo>
                    <a:pt x="27842" y="6171"/>
                  </a:lnTo>
                  <a:cubicBezTo>
                    <a:pt x="27842" y="6130"/>
                    <a:pt x="27842" y="6130"/>
                    <a:pt x="27801" y="6130"/>
                  </a:cubicBezTo>
                  <a:lnTo>
                    <a:pt x="27801" y="6079"/>
                  </a:lnTo>
                  <a:lnTo>
                    <a:pt x="27842" y="6079"/>
                  </a:lnTo>
                  <a:cubicBezTo>
                    <a:pt x="27842" y="6130"/>
                    <a:pt x="27842" y="6130"/>
                    <a:pt x="27883" y="6130"/>
                  </a:cubicBezTo>
                  <a:lnTo>
                    <a:pt x="27883" y="6079"/>
                  </a:lnTo>
                  <a:lnTo>
                    <a:pt x="27923" y="6079"/>
                  </a:lnTo>
                  <a:cubicBezTo>
                    <a:pt x="27923" y="6079"/>
                    <a:pt x="27974" y="6039"/>
                    <a:pt x="28015" y="6039"/>
                  </a:cubicBezTo>
                  <a:cubicBezTo>
                    <a:pt x="28056" y="6039"/>
                    <a:pt x="28056" y="6079"/>
                    <a:pt x="28097" y="6079"/>
                  </a:cubicBezTo>
                  <a:lnTo>
                    <a:pt x="28138" y="6039"/>
                  </a:lnTo>
                  <a:cubicBezTo>
                    <a:pt x="28097" y="5998"/>
                    <a:pt x="28056" y="5998"/>
                    <a:pt x="28015" y="5998"/>
                  </a:cubicBezTo>
                  <a:cubicBezTo>
                    <a:pt x="27974" y="5998"/>
                    <a:pt x="27923" y="5998"/>
                    <a:pt x="27883" y="5957"/>
                  </a:cubicBezTo>
                  <a:cubicBezTo>
                    <a:pt x="27883" y="5916"/>
                    <a:pt x="27923" y="5875"/>
                    <a:pt x="27883" y="5875"/>
                  </a:cubicBezTo>
                  <a:lnTo>
                    <a:pt x="27883" y="5916"/>
                  </a:lnTo>
                  <a:cubicBezTo>
                    <a:pt x="27842" y="5916"/>
                    <a:pt x="27760" y="5957"/>
                    <a:pt x="27719" y="5957"/>
                  </a:cubicBezTo>
                  <a:lnTo>
                    <a:pt x="27719" y="5957"/>
                  </a:lnTo>
                  <a:lnTo>
                    <a:pt x="27668" y="5957"/>
                  </a:lnTo>
                  <a:lnTo>
                    <a:pt x="27586" y="5957"/>
                  </a:lnTo>
                  <a:lnTo>
                    <a:pt x="27586" y="5916"/>
                  </a:lnTo>
                  <a:lnTo>
                    <a:pt x="27586" y="5957"/>
                  </a:lnTo>
                  <a:cubicBezTo>
                    <a:pt x="27545" y="5998"/>
                    <a:pt x="27504" y="5957"/>
                    <a:pt x="27504" y="5998"/>
                  </a:cubicBezTo>
                  <a:lnTo>
                    <a:pt x="27504" y="5998"/>
                  </a:lnTo>
                  <a:lnTo>
                    <a:pt x="27464" y="5998"/>
                  </a:lnTo>
                  <a:cubicBezTo>
                    <a:pt x="27464" y="5998"/>
                    <a:pt x="27413" y="5998"/>
                    <a:pt x="27372" y="6039"/>
                  </a:cubicBezTo>
                  <a:lnTo>
                    <a:pt x="27372" y="5998"/>
                  </a:lnTo>
                  <a:cubicBezTo>
                    <a:pt x="27331" y="6039"/>
                    <a:pt x="27290" y="6039"/>
                    <a:pt x="27290" y="6079"/>
                  </a:cubicBezTo>
                  <a:cubicBezTo>
                    <a:pt x="27249" y="6039"/>
                    <a:pt x="27249" y="6039"/>
                    <a:pt x="27208" y="6079"/>
                  </a:cubicBezTo>
                  <a:lnTo>
                    <a:pt x="27208" y="6039"/>
                  </a:lnTo>
                  <a:cubicBezTo>
                    <a:pt x="27208" y="6079"/>
                    <a:pt x="27116" y="6079"/>
                    <a:pt x="27116" y="6079"/>
                  </a:cubicBezTo>
                  <a:cubicBezTo>
                    <a:pt x="27075" y="6079"/>
                    <a:pt x="27075" y="6039"/>
                    <a:pt x="27075" y="6039"/>
                  </a:cubicBezTo>
                  <a:lnTo>
                    <a:pt x="27075" y="5998"/>
                  </a:lnTo>
                  <a:lnTo>
                    <a:pt x="26994" y="5998"/>
                  </a:lnTo>
                  <a:lnTo>
                    <a:pt x="26994" y="5957"/>
                  </a:lnTo>
                  <a:cubicBezTo>
                    <a:pt x="26953" y="5998"/>
                    <a:pt x="26953" y="5957"/>
                    <a:pt x="26902" y="5957"/>
                  </a:cubicBezTo>
                  <a:cubicBezTo>
                    <a:pt x="26861" y="5916"/>
                    <a:pt x="26820" y="5875"/>
                    <a:pt x="26861" y="5742"/>
                  </a:cubicBezTo>
                  <a:lnTo>
                    <a:pt x="26861" y="5701"/>
                  </a:lnTo>
                  <a:cubicBezTo>
                    <a:pt x="26861" y="5660"/>
                    <a:pt x="26820" y="5660"/>
                    <a:pt x="26820" y="5620"/>
                  </a:cubicBezTo>
                  <a:lnTo>
                    <a:pt x="26820" y="5528"/>
                  </a:lnTo>
                  <a:lnTo>
                    <a:pt x="26779" y="5487"/>
                  </a:lnTo>
                  <a:cubicBezTo>
                    <a:pt x="26820" y="5405"/>
                    <a:pt x="26820" y="5405"/>
                    <a:pt x="26861" y="5364"/>
                  </a:cubicBezTo>
                  <a:lnTo>
                    <a:pt x="26861" y="5313"/>
                  </a:lnTo>
                  <a:lnTo>
                    <a:pt x="26953" y="5313"/>
                  </a:lnTo>
                  <a:cubicBezTo>
                    <a:pt x="26994" y="5272"/>
                    <a:pt x="26994" y="5231"/>
                    <a:pt x="27035" y="5191"/>
                  </a:cubicBezTo>
                  <a:lnTo>
                    <a:pt x="27035" y="5191"/>
                  </a:lnTo>
                  <a:lnTo>
                    <a:pt x="27035" y="5231"/>
                  </a:lnTo>
                  <a:lnTo>
                    <a:pt x="27035" y="5231"/>
                  </a:lnTo>
                  <a:cubicBezTo>
                    <a:pt x="27075" y="5191"/>
                    <a:pt x="27331" y="4935"/>
                    <a:pt x="27372" y="4935"/>
                  </a:cubicBezTo>
                  <a:lnTo>
                    <a:pt x="27413" y="4935"/>
                  </a:lnTo>
                  <a:lnTo>
                    <a:pt x="27413" y="4894"/>
                  </a:lnTo>
                  <a:lnTo>
                    <a:pt x="27372" y="4853"/>
                  </a:lnTo>
                  <a:cubicBezTo>
                    <a:pt x="27413" y="4853"/>
                    <a:pt x="27413" y="4802"/>
                    <a:pt x="27413" y="4761"/>
                  </a:cubicBezTo>
                  <a:lnTo>
                    <a:pt x="27372" y="4761"/>
                  </a:lnTo>
                  <a:cubicBezTo>
                    <a:pt x="27331" y="4761"/>
                    <a:pt x="27290" y="4721"/>
                    <a:pt x="27249" y="4680"/>
                  </a:cubicBezTo>
                  <a:cubicBezTo>
                    <a:pt x="27249" y="4680"/>
                    <a:pt x="27208" y="4721"/>
                    <a:pt x="27157" y="4721"/>
                  </a:cubicBezTo>
                  <a:lnTo>
                    <a:pt x="27116" y="4721"/>
                  </a:lnTo>
                  <a:cubicBezTo>
                    <a:pt x="27075" y="4680"/>
                    <a:pt x="27035" y="4680"/>
                    <a:pt x="27035" y="4680"/>
                  </a:cubicBezTo>
                  <a:cubicBezTo>
                    <a:pt x="26953" y="4680"/>
                    <a:pt x="26953" y="4761"/>
                    <a:pt x="26902" y="4802"/>
                  </a:cubicBezTo>
                  <a:cubicBezTo>
                    <a:pt x="26861" y="4802"/>
                    <a:pt x="26861" y="4761"/>
                    <a:pt x="26820" y="4853"/>
                  </a:cubicBezTo>
                  <a:cubicBezTo>
                    <a:pt x="26820" y="4853"/>
                    <a:pt x="26861" y="4853"/>
                    <a:pt x="26861" y="4894"/>
                  </a:cubicBezTo>
                  <a:cubicBezTo>
                    <a:pt x="26820" y="4935"/>
                    <a:pt x="26779" y="4935"/>
                    <a:pt x="26779" y="4935"/>
                  </a:cubicBezTo>
                  <a:lnTo>
                    <a:pt x="26779" y="4976"/>
                  </a:lnTo>
                  <a:lnTo>
                    <a:pt x="26820" y="5017"/>
                  </a:lnTo>
                  <a:lnTo>
                    <a:pt x="26820" y="5058"/>
                  </a:lnTo>
                  <a:cubicBezTo>
                    <a:pt x="26779" y="5058"/>
                    <a:pt x="26779" y="5109"/>
                    <a:pt x="26738" y="5150"/>
                  </a:cubicBezTo>
                  <a:cubicBezTo>
                    <a:pt x="26697" y="5191"/>
                    <a:pt x="26646" y="5231"/>
                    <a:pt x="26605" y="5272"/>
                  </a:cubicBezTo>
                  <a:lnTo>
                    <a:pt x="26565" y="5231"/>
                  </a:lnTo>
                  <a:cubicBezTo>
                    <a:pt x="26524" y="5272"/>
                    <a:pt x="26524" y="5272"/>
                    <a:pt x="26483" y="5313"/>
                  </a:cubicBezTo>
                  <a:lnTo>
                    <a:pt x="26391" y="5405"/>
                  </a:lnTo>
                  <a:lnTo>
                    <a:pt x="26309" y="5405"/>
                  </a:lnTo>
                  <a:cubicBezTo>
                    <a:pt x="26309" y="5446"/>
                    <a:pt x="26350" y="5446"/>
                    <a:pt x="26309" y="5487"/>
                  </a:cubicBezTo>
                  <a:lnTo>
                    <a:pt x="26309" y="5528"/>
                  </a:lnTo>
                  <a:cubicBezTo>
                    <a:pt x="26268" y="5487"/>
                    <a:pt x="26268" y="5487"/>
                    <a:pt x="26227" y="5487"/>
                  </a:cubicBezTo>
                  <a:cubicBezTo>
                    <a:pt x="26227" y="5569"/>
                    <a:pt x="26268" y="5569"/>
                    <a:pt x="26227" y="5660"/>
                  </a:cubicBezTo>
                  <a:lnTo>
                    <a:pt x="26227" y="5701"/>
                  </a:lnTo>
                  <a:cubicBezTo>
                    <a:pt x="26186" y="5742"/>
                    <a:pt x="26227" y="5875"/>
                    <a:pt x="26227" y="5875"/>
                  </a:cubicBezTo>
                  <a:lnTo>
                    <a:pt x="26227" y="5875"/>
                  </a:lnTo>
                  <a:cubicBezTo>
                    <a:pt x="26268" y="5875"/>
                    <a:pt x="26268" y="5916"/>
                    <a:pt x="26309" y="5916"/>
                  </a:cubicBezTo>
                  <a:lnTo>
                    <a:pt x="26309" y="5916"/>
                  </a:lnTo>
                  <a:cubicBezTo>
                    <a:pt x="26350" y="5957"/>
                    <a:pt x="26391" y="5998"/>
                    <a:pt x="26442" y="5998"/>
                  </a:cubicBezTo>
                  <a:cubicBezTo>
                    <a:pt x="26483" y="6039"/>
                    <a:pt x="26483" y="6039"/>
                    <a:pt x="26483" y="6079"/>
                  </a:cubicBezTo>
                  <a:lnTo>
                    <a:pt x="26483" y="6079"/>
                  </a:lnTo>
                  <a:cubicBezTo>
                    <a:pt x="26442" y="6130"/>
                    <a:pt x="26350" y="6212"/>
                    <a:pt x="26309" y="6171"/>
                  </a:cubicBezTo>
                  <a:cubicBezTo>
                    <a:pt x="26268" y="6171"/>
                    <a:pt x="26135" y="6130"/>
                    <a:pt x="26095" y="6130"/>
                  </a:cubicBezTo>
                  <a:lnTo>
                    <a:pt x="26095" y="6171"/>
                  </a:lnTo>
                  <a:lnTo>
                    <a:pt x="26095" y="6171"/>
                  </a:lnTo>
                  <a:cubicBezTo>
                    <a:pt x="26186" y="6130"/>
                    <a:pt x="26186" y="6212"/>
                    <a:pt x="26268" y="6212"/>
                  </a:cubicBezTo>
                  <a:lnTo>
                    <a:pt x="26309" y="6212"/>
                  </a:lnTo>
                  <a:cubicBezTo>
                    <a:pt x="26350" y="6171"/>
                    <a:pt x="26350" y="6171"/>
                    <a:pt x="26391" y="6171"/>
                  </a:cubicBezTo>
                  <a:lnTo>
                    <a:pt x="26391" y="6171"/>
                  </a:lnTo>
                  <a:lnTo>
                    <a:pt x="26442" y="6171"/>
                  </a:lnTo>
                  <a:lnTo>
                    <a:pt x="26442" y="6171"/>
                  </a:lnTo>
                  <a:lnTo>
                    <a:pt x="26442" y="6212"/>
                  </a:lnTo>
                  <a:lnTo>
                    <a:pt x="26391" y="6212"/>
                  </a:lnTo>
                  <a:lnTo>
                    <a:pt x="26391" y="6212"/>
                  </a:lnTo>
                  <a:cubicBezTo>
                    <a:pt x="26350" y="6253"/>
                    <a:pt x="26350" y="6253"/>
                    <a:pt x="26309" y="6294"/>
                  </a:cubicBezTo>
                  <a:lnTo>
                    <a:pt x="26309" y="6294"/>
                  </a:lnTo>
                  <a:lnTo>
                    <a:pt x="26309" y="6294"/>
                  </a:lnTo>
                  <a:lnTo>
                    <a:pt x="26309" y="6253"/>
                  </a:lnTo>
                  <a:cubicBezTo>
                    <a:pt x="26268" y="6253"/>
                    <a:pt x="26309" y="6335"/>
                    <a:pt x="26186" y="6335"/>
                  </a:cubicBezTo>
                  <a:lnTo>
                    <a:pt x="26186" y="6335"/>
                  </a:lnTo>
                  <a:lnTo>
                    <a:pt x="26095" y="6335"/>
                  </a:lnTo>
                  <a:cubicBezTo>
                    <a:pt x="26095" y="6386"/>
                    <a:pt x="26186" y="6468"/>
                    <a:pt x="26135" y="6509"/>
                  </a:cubicBezTo>
                  <a:lnTo>
                    <a:pt x="26095" y="6509"/>
                  </a:lnTo>
                  <a:lnTo>
                    <a:pt x="26095" y="6549"/>
                  </a:lnTo>
                  <a:lnTo>
                    <a:pt x="26135" y="6549"/>
                  </a:lnTo>
                  <a:lnTo>
                    <a:pt x="26135" y="6590"/>
                  </a:lnTo>
                  <a:cubicBezTo>
                    <a:pt x="26135" y="6641"/>
                    <a:pt x="26095" y="6641"/>
                    <a:pt x="26095" y="6682"/>
                  </a:cubicBezTo>
                  <a:lnTo>
                    <a:pt x="26095" y="6723"/>
                  </a:lnTo>
                  <a:cubicBezTo>
                    <a:pt x="26054" y="6764"/>
                    <a:pt x="26054" y="6846"/>
                    <a:pt x="26013" y="6897"/>
                  </a:cubicBezTo>
                  <a:lnTo>
                    <a:pt x="26013" y="6897"/>
                  </a:lnTo>
                  <a:lnTo>
                    <a:pt x="25972" y="6846"/>
                  </a:lnTo>
                  <a:cubicBezTo>
                    <a:pt x="25931" y="6897"/>
                    <a:pt x="25880" y="6897"/>
                    <a:pt x="25839" y="6897"/>
                  </a:cubicBezTo>
                  <a:lnTo>
                    <a:pt x="25839" y="6897"/>
                  </a:lnTo>
                  <a:lnTo>
                    <a:pt x="25798" y="6897"/>
                  </a:lnTo>
                  <a:cubicBezTo>
                    <a:pt x="25798" y="6938"/>
                    <a:pt x="25798" y="6938"/>
                    <a:pt x="25757" y="6978"/>
                  </a:cubicBezTo>
                  <a:cubicBezTo>
                    <a:pt x="25798" y="6978"/>
                    <a:pt x="25798" y="6978"/>
                    <a:pt x="25757" y="7019"/>
                  </a:cubicBezTo>
                  <a:lnTo>
                    <a:pt x="25757" y="7019"/>
                  </a:lnTo>
                  <a:lnTo>
                    <a:pt x="25676" y="7019"/>
                  </a:lnTo>
                  <a:cubicBezTo>
                    <a:pt x="25625" y="7019"/>
                    <a:pt x="25584" y="7060"/>
                    <a:pt x="25584" y="7019"/>
                  </a:cubicBezTo>
                  <a:lnTo>
                    <a:pt x="25584" y="6978"/>
                  </a:lnTo>
                  <a:cubicBezTo>
                    <a:pt x="25543" y="6938"/>
                    <a:pt x="25543" y="6897"/>
                    <a:pt x="25502" y="6846"/>
                  </a:cubicBezTo>
                  <a:lnTo>
                    <a:pt x="25543" y="6846"/>
                  </a:lnTo>
                  <a:lnTo>
                    <a:pt x="25543" y="6805"/>
                  </a:lnTo>
                  <a:lnTo>
                    <a:pt x="25584" y="6805"/>
                  </a:lnTo>
                  <a:lnTo>
                    <a:pt x="25584" y="6805"/>
                  </a:lnTo>
                  <a:cubicBezTo>
                    <a:pt x="25543" y="6723"/>
                    <a:pt x="25461" y="6723"/>
                    <a:pt x="25461" y="6641"/>
                  </a:cubicBezTo>
                  <a:lnTo>
                    <a:pt x="25420" y="6641"/>
                  </a:lnTo>
                  <a:cubicBezTo>
                    <a:pt x="25420" y="6549"/>
                    <a:pt x="25420" y="6549"/>
                    <a:pt x="25369" y="6509"/>
                  </a:cubicBezTo>
                  <a:cubicBezTo>
                    <a:pt x="25420" y="6509"/>
                    <a:pt x="25420" y="6468"/>
                    <a:pt x="25420" y="6427"/>
                  </a:cubicBezTo>
                  <a:lnTo>
                    <a:pt x="25369" y="6427"/>
                  </a:lnTo>
                  <a:lnTo>
                    <a:pt x="25369" y="6427"/>
                  </a:lnTo>
                  <a:lnTo>
                    <a:pt x="25328" y="6427"/>
                  </a:lnTo>
                  <a:cubicBezTo>
                    <a:pt x="25328" y="6386"/>
                    <a:pt x="25328" y="6294"/>
                    <a:pt x="25287" y="6294"/>
                  </a:cubicBezTo>
                  <a:cubicBezTo>
                    <a:pt x="25328" y="6253"/>
                    <a:pt x="25328" y="6253"/>
                    <a:pt x="25328" y="6212"/>
                  </a:cubicBezTo>
                  <a:lnTo>
                    <a:pt x="25328" y="6212"/>
                  </a:lnTo>
                  <a:cubicBezTo>
                    <a:pt x="25247" y="6253"/>
                    <a:pt x="25247" y="6212"/>
                    <a:pt x="25247" y="6171"/>
                  </a:cubicBezTo>
                  <a:lnTo>
                    <a:pt x="25247" y="6130"/>
                  </a:lnTo>
                  <a:lnTo>
                    <a:pt x="25206" y="6130"/>
                  </a:lnTo>
                  <a:cubicBezTo>
                    <a:pt x="25206" y="6212"/>
                    <a:pt x="25206" y="6253"/>
                    <a:pt x="25165" y="6253"/>
                  </a:cubicBezTo>
                  <a:lnTo>
                    <a:pt x="25114" y="6253"/>
                  </a:lnTo>
                  <a:lnTo>
                    <a:pt x="25114" y="6253"/>
                  </a:lnTo>
                  <a:lnTo>
                    <a:pt x="25073" y="6294"/>
                  </a:lnTo>
                  <a:cubicBezTo>
                    <a:pt x="24991" y="6386"/>
                    <a:pt x="24950" y="6386"/>
                    <a:pt x="24858" y="6468"/>
                  </a:cubicBezTo>
                  <a:lnTo>
                    <a:pt x="24695" y="6468"/>
                  </a:lnTo>
                  <a:lnTo>
                    <a:pt x="24654" y="6468"/>
                  </a:lnTo>
                  <a:lnTo>
                    <a:pt x="24654" y="6468"/>
                  </a:lnTo>
                  <a:lnTo>
                    <a:pt x="24654" y="6468"/>
                  </a:lnTo>
                  <a:lnTo>
                    <a:pt x="24654" y="6427"/>
                  </a:lnTo>
                  <a:cubicBezTo>
                    <a:pt x="24603" y="6427"/>
                    <a:pt x="24562" y="6386"/>
                    <a:pt x="24480" y="6386"/>
                  </a:cubicBezTo>
                  <a:lnTo>
                    <a:pt x="24480" y="6335"/>
                  </a:lnTo>
                  <a:lnTo>
                    <a:pt x="24480" y="6253"/>
                  </a:lnTo>
                  <a:lnTo>
                    <a:pt x="24521" y="6253"/>
                  </a:lnTo>
                  <a:lnTo>
                    <a:pt x="24521" y="6294"/>
                  </a:lnTo>
                  <a:lnTo>
                    <a:pt x="24521" y="6294"/>
                  </a:lnTo>
                  <a:cubicBezTo>
                    <a:pt x="24521" y="6253"/>
                    <a:pt x="24562" y="6294"/>
                    <a:pt x="24562" y="6294"/>
                  </a:cubicBezTo>
                  <a:lnTo>
                    <a:pt x="24562" y="6294"/>
                  </a:lnTo>
                  <a:cubicBezTo>
                    <a:pt x="24562" y="6253"/>
                    <a:pt x="24562" y="6253"/>
                    <a:pt x="24603" y="6253"/>
                  </a:cubicBezTo>
                  <a:lnTo>
                    <a:pt x="24603" y="6253"/>
                  </a:lnTo>
                  <a:lnTo>
                    <a:pt x="24521" y="6253"/>
                  </a:lnTo>
                  <a:lnTo>
                    <a:pt x="24521" y="6253"/>
                  </a:lnTo>
                  <a:cubicBezTo>
                    <a:pt x="24562" y="6212"/>
                    <a:pt x="24562" y="6212"/>
                    <a:pt x="24603" y="6212"/>
                  </a:cubicBezTo>
                  <a:lnTo>
                    <a:pt x="24603" y="6212"/>
                  </a:lnTo>
                  <a:cubicBezTo>
                    <a:pt x="24562" y="6212"/>
                    <a:pt x="24562" y="6212"/>
                    <a:pt x="24562" y="6171"/>
                  </a:cubicBezTo>
                  <a:lnTo>
                    <a:pt x="24562" y="6130"/>
                  </a:lnTo>
                  <a:lnTo>
                    <a:pt x="24521" y="6171"/>
                  </a:lnTo>
                  <a:lnTo>
                    <a:pt x="24521" y="6171"/>
                  </a:lnTo>
                  <a:lnTo>
                    <a:pt x="24521" y="6171"/>
                  </a:lnTo>
                  <a:lnTo>
                    <a:pt x="24521" y="6171"/>
                  </a:lnTo>
                  <a:lnTo>
                    <a:pt x="24480" y="6212"/>
                  </a:lnTo>
                  <a:lnTo>
                    <a:pt x="24439" y="6171"/>
                  </a:lnTo>
                  <a:lnTo>
                    <a:pt x="24439" y="6212"/>
                  </a:lnTo>
                  <a:lnTo>
                    <a:pt x="24439" y="6212"/>
                  </a:lnTo>
                  <a:lnTo>
                    <a:pt x="24439" y="6130"/>
                  </a:lnTo>
                  <a:lnTo>
                    <a:pt x="24480" y="6079"/>
                  </a:lnTo>
                  <a:lnTo>
                    <a:pt x="24480" y="6130"/>
                  </a:lnTo>
                  <a:lnTo>
                    <a:pt x="24480" y="6130"/>
                  </a:lnTo>
                  <a:lnTo>
                    <a:pt x="24480" y="6130"/>
                  </a:lnTo>
                  <a:lnTo>
                    <a:pt x="24480" y="6130"/>
                  </a:lnTo>
                  <a:lnTo>
                    <a:pt x="24521" y="6130"/>
                  </a:lnTo>
                  <a:lnTo>
                    <a:pt x="24521" y="6130"/>
                  </a:lnTo>
                  <a:cubicBezTo>
                    <a:pt x="24562" y="6130"/>
                    <a:pt x="24562" y="6079"/>
                    <a:pt x="24562" y="6079"/>
                  </a:cubicBezTo>
                  <a:lnTo>
                    <a:pt x="24521" y="6079"/>
                  </a:lnTo>
                  <a:lnTo>
                    <a:pt x="24480" y="6079"/>
                  </a:lnTo>
                  <a:lnTo>
                    <a:pt x="24521" y="6039"/>
                  </a:lnTo>
                  <a:lnTo>
                    <a:pt x="24521" y="5998"/>
                  </a:lnTo>
                  <a:lnTo>
                    <a:pt x="24480" y="5998"/>
                  </a:lnTo>
                  <a:lnTo>
                    <a:pt x="24439" y="5998"/>
                  </a:lnTo>
                  <a:cubicBezTo>
                    <a:pt x="24439" y="5957"/>
                    <a:pt x="24480" y="5957"/>
                    <a:pt x="24480" y="5916"/>
                  </a:cubicBezTo>
                  <a:lnTo>
                    <a:pt x="24480" y="5916"/>
                  </a:lnTo>
                  <a:lnTo>
                    <a:pt x="24439" y="5916"/>
                  </a:lnTo>
                  <a:lnTo>
                    <a:pt x="24399" y="5875"/>
                  </a:lnTo>
                  <a:cubicBezTo>
                    <a:pt x="24439" y="5824"/>
                    <a:pt x="24439" y="5824"/>
                    <a:pt x="24480" y="5824"/>
                  </a:cubicBezTo>
                  <a:lnTo>
                    <a:pt x="24480" y="5783"/>
                  </a:lnTo>
                  <a:cubicBezTo>
                    <a:pt x="24439" y="5783"/>
                    <a:pt x="24439" y="5783"/>
                    <a:pt x="24399" y="5742"/>
                  </a:cubicBezTo>
                  <a:cubicBezTo>
                    <a:pt x="24439" y="5742"/>
                    <a:pt x="24439" y="5701"/>
                    <a:pt x="24439" y="5660"/>
                  </a:cubicBezTo>
                  <a:lnTo>
                    <a:pt x="24521" y="5660"/>
                  </a:lnTo>
                  <a:lnTo>
                    <a:pt x="24521" y="5620"/>
                  </a:lnTo>
                  <a:cubicBezTo>
                    <a:pt x="24521" y="5620"/>
                    <a:pt x="24480" y="5620"/>
                    <a:pt x="24480" y="5569"/>
                  </a:cubicBezTo>
                  <a:lnTo>
                    <a:pt x="24480" y="5569"/>
                  </a:lnTo>
                  <a:cubicBezTo>
                    <a:pt x="24521" y="5528"/>
                    <a:pt x="24562" y="5487"/>
                    <a:pt x="24603" y="5528"/>
                  </a:cubicBezTo>
                  <a:cubicBezTo>
                    <a:pt x="24654" y="5528"/>
                    <a:pt x="24654" y="5487"/>
                    <a:pt x="24654" y="5446"/>
                  </a:cubicBezTo>
                  <a:cubicBezTo>
                    <a:pt x="24695" y="5446"/>
                    <a:pt x="24736" y="5487"/>
                    <a:pt x="24777" y="5446"/>
                  </a:cubicBezTo>
                  <a:cubicBezTo>
                    <a:pt x="24736" y="5446"/>
                    <a:pt x="24736" y="5446"/>
                    <a:pt x="24695" y="5405"/>
                  </a:cubicBezTo>
                  <a:lnTo>
                    <a:pt x="24736" y="5364"/>
                  </a:lnTo>
                  <a:cubicBezTo>
                    <a:pt x="24777" y="5364"/>
                    <a:pt x="24858" y="5364"/>
                    <a:pt x="24909" y="5405"/>
                  </a:cubicBezTo>
                  <a:cubicBezTo>
                    <a:pt x="24909" y="5364"/>
                    <a:pt x="24950" y="5231"/>
                    <a:pt x="24991" y="5272"/>
                  </a:cubicBezTo>
                  <a:lnTo>
                    <a:pt x="25032" y="5272"/>
                  </a:lnTo>
                  <a:lnTo>
                    <a:pt x="25032" y="5272"/>
                  </a:lnTo>
                  <a:cubicBezTo>
                    <a:pt x="25073" y="5231"/>
                    <a:pt x="25114" y="5231"/>
                    <a:pt x="25114" y="5191"/>
                  </a:cubicBezTo>
                  <a:lnTo>
                    <a:pt x="25114" y="5150"/>
                  </a:lnTo>
                  <a:cubicBezTo>
                    <a:pt x="25165" y="5109"/>
                    <a:pt x="25247" y="5017"/>
                    <a:pt x="25287" y="5017"/>
                  </a:cubicBezTo>
                  <a:lnTo>
                    <a:pt x="25369" y="5017"/>
                  </a:lnTo>
                  <a:lnTo>
                    <a:pt x="25369" y="5017"/>
                  </a:lnTo>
                  <a:lnTo>
                    <a:pt x="25369" y="4976"/>
                  </a:lnTo>
                  <a:cubicBezTo>
                    <a:pt x="25420" y="4935"/>
                    <a:pt x="25420" y="4894"/>
                    <a:pt x="25461" y="4853"/>
                  </a:cubicBezTo>
                  <a:lnTo>
                    <a:pt x="25543" y="4853"/>
                  </a:lnTo>
                  <a:lnTo>
                    <a:pt x="25543" y="4802"/>
                  </a:lnTo>
                  <a:lnTo>
                    <a:pt x="25502" y="4761"/>
                  </a:lnTo>
                  <a:cubicBezTo>
                    <a:pt x="25543" y="4721"/>
                    <a:pt x="25543" y="4639"/>
                    <a:pt x="25625" y="4680"/>
                  </a:cubicBezTo>
                  <a:lnTo>
                    <a:pt x="25625" y="4598"/>
                  </a:lnTo>
                  <a:lnTo>
                    <a:pt x="25676" y="4598"/>
                  </a:lnTo>
                  <a:lnTo>
                    <a:pt x="25676" y="4598"/>
                  </a:lnTo>
                  <a:cubicBezTo>
                    <a:pt x="25676" y="4547"/>
                    <a:pt x="25625" y="4547"/>
                    <a:pt x="25625" y="4547"/>
                  </a:cubicBezTo>
                  <a:cubicBezTo>
                    <a:pt x="25625" y="4506"/>
                    <a:pt x="25625" y="4506"/>
                    <a:pt x="25676" y="4465"/>
                  </a:cubicBezTo>
                  <a:lnTo>
                    <a:pt x="25757" y="4465"/>
                  </a:lnTo>
                  <a:lnTo>
                    <a:pt x="25757" y="4465"/>
                  </a:lnTo>
                  <a:cubicBezTo>
                    <a:pt x="25717" y="4465"/>
                    <a:pt x="25717" y="4424"/>
                    <a:pt x="25717" y="4424"/>
                  </a:cubicBezTo>
                  <a:lnTo>
                    <a:pt x="25717" y="4424"/>
                  </a:lnTo>
                  <a:cubicBezTo>
                    <a:pt x="25757" y="4383"/>
                    <a:pt x="25839" y="4383"/>
                    <a:pt x="25839" y="4343"/>
                  </a:cubicBezTo>
                  <a:lnTo>
                    <a:pt x="25839" y="4291"/>
                  </a:lnTo>
                  <a:cubicBezTo>
                    <a:pt x="25839" y="4291"/>
                    <a:pt x="25880" y="4291"/>
                    <a:pt x="25880" y="4251"/>
                  </a:cubicBezTo>
                  <a:cubicBezTo>
                    <a:pt x="25931" y="4251"/>
                    <a:pt x="25931" y="4251"/>
                    <a:pt x="25972" y="4291"/>
                  </a:cubicBezTo>
                  <a:cubicBezTo>
                    <a:pt x="25972" y="4251"/>
                    <a:pt x="25972" y="4251"/>
                    <a:pt x="26013" y="4251"/>
                  </a:cubicBezTo>
                  <a:lnTo>
                    <a:pt x="26013" y="4210"/>
                  </a:lnTo>
                  <a:lnTo>
                    <a:pt x="25972" y="4169"/>
                  </a:lnTo>
                  <a:cubicBezTo>
                    <a:pt x="26013" y="4169"/>
                    <a:pt x="26013" y="4128"/>
                    <a:pt x="26054" y="4128"/>
                  </a:cubicBezTo>
                  <a:lnTo>
                    <a:pt x="26054" y="4128"/>
                  </a:lnTo>
                  <a:cubicBezTo>
                    <a:pt x="26054" y="4169"/>
                    <a:pt x="26054" y="4169"/>
                    <a:pt x="26095" y="4169"/>
                  </a:cubicBezTo>
                  <a:lnTo>
                    <a:pt x="26095" y="4169"/>
                  </a:lnTo>
                  <a:lnTo>
                    <a:pt x="26135" y="4128"/>
                  </a:lnTo>
                  <a:lnTo>
                    <a:pt x="26135" y="4036"/>
                  </a:lnTo>
                  <a:cubicBezTo>
                    <a:pt x="26135" y="4087"/>
                    <a:pt x="26186" y="4087"/>
                    <a:pt x="26227" y="4036"/>
                  </a:cubicBezTo>
                  <a:lnTo>
                    <a:pt x="26227" y="4036"/>
                  </a:lnTo>
                  <a:lnTo>
                    <a:pt x="26186" y="3995"/>
                  </a:lnTo>
                  <a:lnTo>
                    <a:pt x="26186" y="3954"/>
                  </a:lnTo>
                  <a:cubicBezTo>
                    <a:pt x="26268" y="3954"/>
                    <a:pt x="26227" y="3913"/>
                    <a:pt x="26268" y="3913"/>
                  </a:cubicBezTo>
                  <a:cubicBezTo>
                    <a:pt x="26350" y="3873"/>
                    <a:pt x="26350" y="3913"/>
                    <a:pt x="26391" y="3781"/>
                  </a:cubicBezTo>
                  <a:lnTo>
                    <a:pt x="26442" y="3832"/>
                  </a:lnTo>
                  <a:cubicBezTo>
                    <a:pt x="26483" y="3781"/>
                    <a:pt x="26524" y="3832"/>
                    <a:pt x="26565" y="3832"/>
                  </a:cubicBezTo>
                  <a:cubicBezTo>
                    <a:pt x="26605" y="3781"/>
                    <a:pt x="26605" y="3699"/>
                    <a:pt x="26697" y="3699"/>
                  </a:cubicBezTo>
                  <a:lnTo>
                    <a:pt x="26697" y="3699"/>
                  </a:lnTo>
                  <a:lnTo>
                    <a:pt x="26697" y="3699"/>
                  </a:lnTo>
                  <a:cubicBezTo>
                    <a:pt x="26697" y="3740"/>
                    <a:pt x="26646" y="3781"/>
                    <a:pt x="26646" y="3781"/>
                  </a:cubicBezTo>
                  <a:cubicBezTo>
                    <a:pt x="26697" y="3781"/>
                    <a:pt x="26738" y="3740"/>
                    <a:pt x="26738" y="3699"/>
                  </a:cubicBezTo>
                  <a:cubicBezTo>
                    <a:pt x="26779" y="3699"/>
                    <a:pt x="26820" y="3658"/>
                    <a:pt x="26861" y="3617"/>
                  </a:cubicBezTo>
                  <a:lnTo>
                    <a:pt x="26861" y="3617"/>
                  </a:lnTo>
                  <a:cubicBezTo>
                    <a:pt x="26861" y="3658"/>
                    <a:pt x="26902" y="3658"/>
                    <a:pt x="26902" y="3658"/>
                  </a:cubicBezTo>
                  <a:cubicBezTo>
                    <a:pt x="26953" y="3484"/>
                    <a:pt x="27035" y="3576"/>
                    <a:pt x="27116" y="3617"/>
                  </a:cubicBezTo>
                  <a:cubicBezTo>
                    <a:pt x="27116" y="3576"/>
                    <a:pt x="27157" y="3525"/>
                    <a:pt x="27208" y="3484"/>
                  </a:cubicBezTo>
                  <a:lnTo>
                    <a:pt x="27249" y="3484"/>
                  </a:lnTo>
                  <a:lnTo>
                    <a:pt x="27249" y="3484"/>
                  </a:lnTo>
                  <a:cubicBezTo>
                    <a:pt x="27331" y="3403"/>
                    <a:pt x="27372" y="3362"/>
                    <a:pt x="27504" y="3403"/>
                  </a:cubicBezTo>
                  <a:cubicBezTo>
                    <a:pt x="27464" y="3443"/>
                    <a:pt x="27372" y="3443"/>
                    <a:pt x="27372" y="3576"/>
                  </a:cubicBezTo>
                  <a:lnTo>
                    <a:pt x="27413" y="3576"/>
                  </a:lnTo>
                  <a:cubicBezTo>
                    <a:pt x="27464" y="3525"/>
                    <a:pt x="27545" y="3443"/>
                    <a:pt x="27627" y="3362"/>
                  </a:cubicBezTo>
                  <a:lnTo>
                    <a:pt x="27627" y="3525"/>
                  </a:lnTo>
                  <a:cubicBezTo>
                    <a:pt x="27668" y="3484"/>
                    <a:pt x="27719" y="3443"/>
                    <a:pt x="27760" y="3362"/>
                  </a:cubicBezTo>
                  <a:cubicBezTo>
                    <a:pt x="27801" y="3362"/>
                    <a:pt x="27842" y="3321"/>
                    <a:pt x="27883" y="3362"/>
                  </a:cubicBezTo>
                  <a:cubicBezTo>
                    <a:pt x="27842" y="3403"/>
                    <a:pt x="27801" y="3443"/>
                    <a:pt x="27801" y="3525"/>
                  </a:cubicBezTo>
                  <a:lnTo>
                    <a:pt x="27842" y="3525"/>
                  </a:lnTo>
                  <a:cubicBezTo>
                    <a:pt x="27883" y="3484"/>
                    <a:pt x="27883" y="3403"/>
                    <a:pt x="27923" y="3403"/>
                  </a:cubicBezTo>
                  <a:cubicBezTo>
                    <a:pt x="28015" y="3403"/>
                    <a:pt x="28056" y="3443"/>
                    <a:pt x="28097" y="3484"/>
                  </a:cubicBezTo>
                  <a:lnTo>
                    <a:pt x="28138" y="3484"/>
                  </a:lnTo>
                  <a:lnTo>
                    <a:pt x="28179" y="3484"/>
                  </a:lnTo>
                  <a:lnTo>
                    <a:pt x="28230" y="3484"/>
                  </a:lnTo>
                  <a:lnTo>
                    <a:pt x="28230" y="3525"/>
                  </a:lnTo>
                  <a:cubicBezTo>
                    <a:pt x="28179" y="3617"/>
                    <a:pt x="28056" y="3576"/>
                    <a:pt x="27923" y="3576"/>
                  </a:cubicBezTo>
                  <a:cubicBezTo>
                    <a:pt x="27974" y="3658"/>
                    <a:pt x="28056" y="3658"/>
                    <a:pt x="28056" y="3699"/>
                  </a:cubicBezTo>
                  <a:cubicBezTo>
                    <a:pt x="28138" y="3699"/>
                    <a:pt x="28179" y="3658"/>
                    <a:pt x="28271" y="3699"/>
                  </a:cubicBezTo>
                  <a:lnTo>
                    <a:pt x="28312" y="3699"/>
                  </a:lnTo>
                  <a:cubicBezTo>
                    <a:pt x="28353" y="3658"/>
                    <a:pt x="28393" y="3658"/>
                    <a:pt x="28434" y="3658"/>
                  </a:cubicBezTo>
                  <a:cubicBezTo>
                    <a:pt x="28434" y="3740"/>
                    <a:pt x="28526" y="3740"/>
                    <a:pt x="28608" y="3781"/>
                  </a:cubicBezTo>
                  <a:lnTo>
                    <a:pt x="28608" y="3873"/>
                  </a:lnTo>
                  <a:lnTo>
                    <a:pt x="28649" y="3832"/>
                  </a:lnTo>
                  <a:lnTo>
                    <a:pt x="28904" y="3832"/>
                  </a:lnTo>
                  <a:cubicBezTo>
                    <a:pt x="28996" y="3873"/>
                    <a:pt x="29037" y="3873"/>
                    <a:pt x="29078" y="3913"/>
                  </a:cubicBezTo>
                  <a:lnTo>
                    <a:pt x="29201" y="3913"/>
                  </a:lnTo>
                  <a:cubicBezTo>
                    <a:pt x="29252" y="3954"/>
                    <a:pt x="29333" y="4036"/>
                    <a:pt x="29374" y="4087"/>
                  </a:cubicBezTo>
                  <a:cubicBezTo>
                    <a:pt x="29456" y="4087"/>
                    <a:pt x="29507" y="4128"/>
                    <a:pt x="29589" y="4128"/>
                  </a:cubicBezTo>
                  <a:cubicBezTo>
                    <a:pt x="29630" y="4169"/>
                    <a:pt x="29671" y="4210"/>
                    <a:pt x="29762" y="4251"/>
                  </a:cubicBezTo>
                  <a:cubicBezTo>
                    <a:pt x="29711" y="4291"/>
                    <a:pt x="29762" y="4343"/>
                    <a:pt x="29762" y="4383"/>
                  </a:cubicBezTo>
                  <a:cubicBezTo>
                    <a:pt x="29803" y="4465"/>
                    <a:pt x="29711" y="4506"/>
                    <a:pt x="29671" y="4547"/>
                  </a:cubicBezTo>
                  <a:cubicBezTo>
                    <a:pt x="29374" y="4721"/>
                    <a:pt x="28996" y="4547"/>
                    <a:pt x="28741" y="4465"/>
                  </a:cubicBezTo>
                  <a:lnTo>
                    <a:pt x="28608" y="4465"/>
                  </a:lnTo>
                  <a:cubicBezTo>
                    <a:pt x="28567" y="4424"/>
                    <a:pt x="28567" y="4343"/>
                    <a:pt x="28434" y="4383"/>
                  </a:cubicBezTo>
                  <a:cubicBezTo>
                    <a:pt x="28526" y="4424"/>
                    <a:pt x="28567" y="4506"/>
                    <a:pt x="28649" y="4547"/>
                  </a:cubicBezTo>
                  <a:cubicBezTo>
                    <a:pt x="28690" y="4598"/>
                    <a:pt x="28741" y="4598"/>
                    <a:pt x="28782" y="4639"/>
                  </a:cubicBezTo>
                  <a:cubicBezTo>
                    <a:pt x="28822" y="4680"/>
                    <a:pt x="28822" y="4761"/>
                    <a:pt x="28741" y="4761"/>
                  </a:cubicBezTo>
                  <a:cubicBezTo>
                    <a:pt x="28741" y="4802"/>
                    <a:pt x="28822" y="5017"/>
                    <a:pt x="28863" y="5017"/>
                  </a:cubicBezTo>
                  <a:cubicBezTo>
                    <a:pt x="28904" y="5058"/>
                    <a:pt x="28996" y="5058"/>
                    <a:pt x="28996" y="5058"/>
                  </a:cubicBezTo>
                  <a:lnTo>
                    <a:pt x="29037" y="5109"/>
                  </a:lnTo>
                  <a:cubicBezTo>
                    <a:pt x="29078" y="5150"/>
                    <a:pt x="29119" y="5150"/>
                    <a:pt x="29160" y="5150"/>
                  </a:cubicBezTo>
                  <a:cubicBezTo>
                    <a:pt x="29252" y="5150"/>
                    <a:pt x="29374" y="5150"/>
                    <a:pt x="29292" y="5017"/>
                  </a:cubicBezTo>
                  <a:lnTo>
                    <a:pt x="29252" y="5017"/>
                  </a:lnTo>
                  <a:lnTo>
                    <a:pt x="29201" y="5017"/>
                  </a:lnTo>
                  <a:cubicBezTo>
                    <a:pt x="29160" y="5017"/>
                    <a:pt x="29078" y="4935"/>
                    <a:pt x="29078" y="4935"/>
                  </a:cubicBezTo>
                  <a:cubicBezTo>
                    <a:pt x="29119" y="4894"/>
                    <a:pt x="29119" y="4853"/>
                    <a:pt x="29160" y="4853"/>
                  </a:cubicBezTo>
                  <a:cubicBezTo>
                    <a:pt x="29252" y="4894"/>
                    <a:pt x="29374" y="4935"/>
                    <a:pt x="29456" y="4976"/>
                  </a:cubicBezTo>
                  <a:cubicBezTo>
                    <a:pt x="29507" y="5017"/>
                    <a:pt x="29548" y="4976"/>
                    <a:pt x="29589" y="4976"/>
                  </a:cubicBezTo>
                  <a:lnTo>
                    <a:pt x="29630" y="4976"/>
                  </a:lnTo>
                  <a:cubicBezTo>
                    <a:pt x="29711" y="4894"/>
                    <a:pt x="29589" y="4853"/>
                    <a:pt x="29589" y="4761"/>
                  </a:cubicBezTo>
                  <a:cubicBezTo>
                    <a:pt x="29671" y="4639"/>
                    <a:pt x="29844" y="4680"/>
                    <a:pt x="29885" y="4506"/>
                  </a:cubicBezTo>
                  <a:cubicBezTo>
                    <a:pt x="30018" y="4506"/>
                    <a:pt x="30100" y="4639"/>
                    <a:pt x="30181" y="4639"/>
                  </a:cubicBezTo>
                  <a:lnTo>
                    <a:pt x="30181" y="4598"/>
                  </a:lnTo>
                  <a:lnTo>
                    <a:pt x="30181" y="4547"/>
                  </a:lnTo>
                  <a:cubicBezTo>
                    <a:pt x="30222" y="4465"/>
                    <a:pt x="30273" y="4465"/>
                    <a:pt x="30222" y="4343"/>
                  </a:cubicBezTo>
                  <a:cubicBezTo>
                    <a:pt x="30181" y="4343"/>
                    <a:pt x="30140" y="4343"/>
                    <a:pt x="30140" y="4291"/>
                  </a:cubicBezTo>
                  <a:lnTo>
                    <a:pt x="30140" y="4291"/>
                  </a:lnTo>
                  <a:cubicBezTo>
                    <a:pt x="30181" y="4251"/>
                    <a:pt x="30181" y="4210"/>
                    <a:pt x="30222" y="4169"/>
                  </a:cubicBezTo>
                  <a:cubicBezTo>
                    <a:pt x="30222" y="4087"/>
                    <a:pt x="30140" y="4087"/>
                    <a:pt x="30181" y="3995"/>
                  </a:cubicBezTo>
                  <a:cubicBezTo>
                    <a:pt x="30222" y="3995"/>
                    <a:pt x="30222" y="3995"/>
                    <a:pt x="30273" y="4036"/>
                  </a:cubicBezTo>
                  <a:cubicBezTo>
                    <a:pt x="30314" y="4036"/>
                    <a:pt x="30355" y="3995"/>
                    <a:pt x="30437" y="3995"/>
                  </a:cubicBezTo>
                  <a:cubicBezTo>
                    <a:pt x="30478" y="4036"/>
                    <a:pt x="30570" y="4128"/>
                    <a:pt x="30570" y="4210"/>
                  </a:cubicBezTo>
                  <a:cubicBezTo>
                    <a:pt x="30478" y="4210"/>
                    <a:pt x="30355" y="4210"/>
                    <a:pt x="30314" y="4291"/>
                  </a:cubicBezTo>
                  <a:cubicBezTo>
                    <a:pt x="30437" y="4383"/>
                    <a:pt x="30478" y="4465"/>
                    <a:pt x="30651" y="4424"/>
                  </a:cubicBezTo>
                  <a:lnTo>
                    <a:pt x="30733" y="4424"/>
                  </a:lnTo>
                  <a:cubicBezTo>
                    <a:pt x="30784" y="4383"/>
                    <a:pt x="30733" y="4251"/>
                    <a:pt x="30784" y="4251"/>
                  </a:cubicBezTo>
                  <a:cubicBezTo>
                    <a:pt x="30825" y="4210"/>
                    <a:pt x="30866" y="4210"/>
                    <a:pt x="30866" y="4210"/>
                  </a:cubicBezTo>
                  <a:cubicBezTo>
                    <a:pt x="30989" y="4169"/>
                    <a:pt x="31080" y="4128"/>
                    <a:pt x="31203" y="4087"/>
                  </a:cubicBezTo>
                  <a:cubicBezTo>
                    <a:pt x="31295" y="4036"/>
                    <a:pt x="31336" y="4036"/>
                    <a:pt x="31418" y="3995"/>
                  </a:cubicBezTo>
                  <a:lnTo>
                    <a:pt x="31418" y="4036"/>
                  </a:lnTo>
                  <a:lnTo>
                    <a:pt x="31418" y="4036"/>
                  </a:lnTo>
                  <a:cubicBezTo>
                    <a:pt x="31550" y="4036"/>
                    <a:pt x="31458" y="3913"/>
                    <a:pt x="31632" y="3913"/>
                  </a:cubicBezTo>
                  <a:lnTo>
                    <a:pt x="31632" y="4036"/>
                  </a:lnTo>
                  <a:lnTo>
                    <a:pt x="31591" y="4036"/>
                  </a:lnTo>
                  <a:cubicBezTo>
                    <a:pt x="31591" y="4087"/>
                    <a:pt x="31550" y="4087"/>
                    <a:pt x="31550" y="4087"/>
                  </a:cubicBezTo>
                  <a:cubicBezTo>
                    <a:pt x="31632" y="4128"/>
                    <a:pt x="31673" y="4087"/>
                    <a:pt x="31755" y="4087"/>
                  </a:cubicBezTo>
                  <a:lnTo>
                    <a:pt x="31755" y="4128"/>
                  </a:lnTo>
                  <a:cubicBezTo>
                    <a:pt x="31806" y="4087"/>
                    <a:pt x="31806" y="4036"/>
                    <a:pt x="31888" y="3995"/>
                  </a:cubicBezTo>
                  <a:cubicBezTo>
                    <a:pt x="31888" y="3995"/>
                    <a:pt x="32010" y="3954"/>
                    <a:pt x="32061" y="3995"/>
                  </a:cubicBezTo>
                  <a:cubicBezTo>
                    <a:pt x="32102" y="3995"/>
                    <a:pt x="32102" y="4036"/>
                    <a:pt x="32184" y="3995"/>
                  </a:cubicBezTo>
                  <a:cubicBezTo>
                    <a:pt x="32184" y="3995"/>
                    <a:pt x="32225" y="3995"/>
                    <a:pt x="32225" y="3954"/>
                  </a:cubicBezTo>
                  <a:cubicBezTo>
                    <a:pt x="32317" y="3913"/>
                    <a:pt x="32358" y="3913"/>
                    <a:pt x="32480" y="3954"/>
                  </a:cubicBezTo>
                  <a:cubicBezTo>
                    <a:pt x="32439" y="3954"/>
                    <a:pt x="32439" y="3995"/>
                    <a:pt x="32398" y="3995"/>
                  </a:cubicBezTo>
                  <a:cubicBezTo>
                    <a:pt x="32439" y="4036"/>
                    <a:pt x="32480" y="4087"/>
                    <a:pt x="32521" y="4036"/>
                  </a:cubicBezTo>
                  <a:cubicBezTo>
                    <a:pt x="32521" y="4036"/>
                    <a:pt x="32521" y="3995"/>
                    <a:pt x="32572" y="3954"/>
                  </a:cubicBezTo>
                  <a:cubicBezTo>
                    <a:pt x="32654" y="3954"/>
                    <a:pt x="32695" y="3995"/>
                    <a:pt x="32695" y="3873"/>
                  </a:cubicBezTo>
                  <a:cubicBezTo>
                    <a:pt x="32654" y="3832"/>
                    <a:pt x="32654" y="3781"/>
                    <a:pt x="32613" y="3740"/>
                  </a:cubicBezTo>
                  <a:lnTo>
                    <a:pt x="32613" y="3740"/>
                  </a:lnTo>
                  <a:cubicBezTo>
                    <a:pt x="32654" y="3740"/>
                    <a:pt x="32654" y="3699"/>
                    <a:pt x="32695" y="3658"/>
                  </a:cubicBezTo>
                  <a:cubicBezTo>
                    <a:pt x="32776" y="3658"/>
                    <a:pt x="32950" y="3699"/>
                    <a:pt x="33032" y="3740"/>
                  </a:cubicBezTo>
                  <a:cubicBezTo>
                    <a:pt x="33338" y="3781"/>
                    <a:pt x="33594" y="3913"/>
                    <a:pt x="33757" y="4087"/>
                  </a:cubicBezTo>
                  <a:lnTo>
                    <a:pt x="33798" y="4087"/>
                  </a:lnTo>
                  <a:cubicBezTo>
                    <a:pt x="33849" y="4036"/>
                    <a:pt x="33890" y="3954"/>
                    <a:pt x="33890" y="3913"/>
                  </a:cubicBezTo>
                  <a:cubicBezTo>
                    <a:pt x="33798" y="3913"/>
                    <a:pt x="33757" y="3913"/>
                    <a:pt x="33757" y="3832"/>
                  </a:cubicBezTo>
                  <a:lnTo>
                    <a:pt x="33757" y="3740"/>
                  </a:lnTo>
                  <a:cubicBezTo>
                    <a:pt x="33716" y="3699"/>
                    <a:pt x="33594" y="3740"/>
                    <a:pt x="33543" y="3699"/>
                  </a:cubicBezTo>
                  <a:cubicBezTo>
                    <a:pt x="33594" y="3576"/>
                    <a:pt x="33716" y="3617"/>
                    <a:pt x="33635" y="3403"/>
                  </a:cubicBezTo>
                  <a:lnTo>
                    <a:pt x="33543" y="3403"/>
                  </a:lnTo>
                  <a:cubicBezTo>
                    <a:pt x="33502" y="3270"/>
                    <a:pt x="33716" y="3229"/>
                    <a:pt x="33798" y="3147"/>
                  </a:cubicBezTo>
                  <a:cubicBezTo>
                    <a:pt x="33798" y="3106"/>
                    <a:pt x="33849" y="3065"/>
                    <a:pt x="33849" y="3014"/>
                  </a:cubicBezTo>
                  <a:cubicBezTo>
                    <a:pt x="33890" y="2973"/>
                    <a:pt x="33890" y="2933"/>
                    <a:pt x="33890" y="2892"/>
                  </a:cubicBezTo>
                  <a:lnTo>
                    <a:pt x="33931" y="2851"/>
                  </a:lnTo>
                  <a:cubicBezTo>
                    <a:pt x="33972" y="2851"/>
                    <a:pt x="34013" y="2892"/>
                    <a:pt x="34105" y="2851"/>
                  </a:cubicBezTo>
                  <a:lnTo>
                    <a:pt x="34309" y="2851"/>
                  </a:lnTo>
                  <a:lnTo>
                    <a:pt x="34360" y="2851"/>
                  </a:lnTo>
                  <a:lnTo>
                    <a:pt x="34442" y="2851"/>
                  </a:lnTo>
                  <a:cubicBezTo>
                    <a:pt x="34524" y="2973"/>
                    <a:pt x="34309" y="3147"/>
                    <a:pt x="34309" y="3229"/>
                  </a:cubicBezTo>
                  <a:cubicBezTo>
                    <a:pt x="34360" y="3229"/>
                    <a:pt x="34483" y="3403"/>
                    <a:pt x="34442" y="3484"/>
                  </a:cubicBezTo>
                  <a:cubicBezTo>
                    <a:pt x="34442" y="3525"/>
                    <a:pt x="34401" y="3525"/>
                    <a:pt x="34401" y="3576"/>
                  </a:cubicBezTo>
                  <a:lnTo>
                    <a:pt x="34401" y="3658"/>
                  </a:lnTo>
                  <a:lnTo>
                    <a:pt x="34401" y="3873"/>
                  </a:lnTo>
                  <a:cubicBezTo>
                    <a:pt x="34442" y="3995"/>
                    <a:pt x="34483" y="3954"/>
                    <a:pt x="34524" y="3995"/>
                  </a:cubicBezTo>
                  <a:cubicBezTo>
                    <a:pt x="34524" y="4036"/>
                    <a:pt x="34524" y="4036"/>
                    <a:pt x="34483" y="4087"/>
                  </a:cubicBezTo>
                  <a:lnTo>
                    <a:pt x="34483" y="4169"/>
                  </a:lnTo>
                  <a:cubicBezTo>
                    <a:pt x="34442" y="4210"/>
                    <a:pt x="34401" y="4291"/>
                    <a:pt x="34360" y="4343"/>
                  </a:cubicBezTo>
                  <a:cubicBezTo>
                    <a:pt x="34309" y="4343"/>
                    <a:pt x="34268" y="4343"/>
                    <a:pt x="34227" y="4383"/>
                  </a:cubicBezTo>
                  <a:cubicBezTo>
                    <a:pt x="34268" y="4424"/>
                    <a:pt x="34268" y="4424"/>
                    <a:pt x="34268" y="4465"/>
                  </a:cubicBezTo>
                  <a:cubicBezTo>
                    <a:pt x="34227" y="4465"/>
                    <a:pt x="34186" y="4465"/>
                    <a:pt x="34146" y="4506"/>
                  </a:cubicBezTo>
                  <a:cubicBezTo>
                    <a:pt x="34146" y="4465"/>
                    <a:pt x="34105" y="4465"/>
                    <a:pt x="34105" y="4465"/>
                  </a:cubicBezTo>
                  <a:cubicBezTo>
                    <a:pt x="34054" y="4424"/>
                    <a:pt x="33972" y="4424"/>
                    <a:pt x="33890" y="4465"/>
                  </a:cubicBezTo>
                  <a:cubicBezTo>
                    <a:pt x="33931" y="4547"/>
                    <a:pt x="34054" y="4547"/>
                    <a:pt x="34146" y="4547"/>
                  </a:cubicBezTo>
                  <a:lnTo>
                    <a:pt x="34227" y="4547"/>
                  </a:lnTo>
                  <a:cubicBezTo>
                    <a:pt x="34268" y="4598"/>
                    <a:pt x="34309" y="4598"/>
                    <a:pt x="34360" y="4598"/>
                  </a:cubicBezTo>
                  <a:cubicBezTo>
                    <a:pt x="34401" y="4465"/>
                    <a:pt x="34483" y="4465"/>
                    <a:pt x="34564" y="4424"/>
                  </a:cubicBezTo>
                  <a:cubicBezTo>
                    <a:pt x="34616" y="4383"/>
                    <a:pt x="34616" y="4343"/>
                    <a:pt x="34616" y="4291"/>
                  </a:cubicBezTo>
                  <a:lnTo>
                    <a:pt x="34697" y="4291"/>
                  </a:lnTo>
                  <a:cubicBezTo>
                    <a:pt x="34697" y="4251"/>
                    <a:pt x="34738" y="4210"/>
                    <a:pt x="34738" y="4210"/>
                  </a:cubicBezTo>
                  <a:cubicBezTo>
                    <a:pt x="34738" y="4128"/>
                    <a:pt x="34697" y="4087"/>
                    <a:pt x="34697" y="4036"/>
                  </a:cubicBezTo>
                  <a:cubicBezTo>
                    <a:pt x="34697" y="3873"/>
                    <a:pt x="35034" y="3913"/>
                    <a:pt x="35075" y="3995"/>
                  </a:cubicBezTo>
                  <a:lnTo>
                    <a:pt x="35075" y="4210"/>
                  </a:lnTo>
                  <a:cubicBezTo>
                    <a:pt x="35075" y="4291"/>
                    <a:pt x="35249" y="4291"/>
                    <a:pt x="35290" y="4251"/>
                  </a:cubicBezTo>
                  <a:lnTo>
                    <a:pt x="35290" y="4210"/>
                  </a:lnTo>
                  <a:cubicBezTo>
                    <a:pt x="35249" y="4169"/>
                    <a:pt x="35208" y="4210"/>
                    <a:pt x="35126" y="4169"/>
                  </a:cubicBezTo>
                  <a:lnTo>
                    <a:pt x="35126" y="4169"/>
                  </a:lnTo>
                  <a:lnTo>
                    <a:pt x="35167" y="4128"/>
                  </a:lnTo>
                  <a:lnTo>
                    <a:pt x="35208" y="4087"/>
                  </a:lnTo>
                  <a:lnTo>
                    <a:pt x="35208" y="3995"/>
                  </a:lnTo>
                  <a:cubicBezTo>
                    <a:pt x="35167" y="3954"/>
                    <a:pt x="35167" y="3913"/>
                    <a:pt x="35126" y="3873"/>
                  </a:cubicBezTo>
                  <a:lnTo>
                    <a:pt x="35075" y="3873"/>
                  </a:lnTo>
                  <a:cubicBezTo>
                    <a:pt x="35034" y="3873"/>
                    <a:pt x="34912" y="3781"/>
                    <a:pt x="34871" y="3832"/>
                  </a:cubicBezTo>
                  <a:lnTo>
                    <a:pt x="34779" y="3832"/>
                  </a:lnTo>
                  <a:cubicBezTo>
                    <a:pt x="34738" y="3873"/>
                    <a:pt x="34738" y="3832"/>
                    <a:pt x="34697" y="3832"/>
                  </a:cubicBezTo>
                  <a:lnTo>
                    <a:pt x="34616" y="3832"/>
                  </a:lnTo>
                  <a:cubicBezTo>
                    <a:pt x="34616" y="3781"/>
                    <a:pt x="34564" y="3740"/>
                    <a:pt x="34564" y="3658"/>
                  </a:cubicBezTo>
                  <a:cubicBezTo>
                    <a:pt x="34564" y="3576"/>
                    <a:pt x="34656" y="3525"/>
                    <a:pt x="34656" y="3443"/>
                  </a:cubicBezTo>
                  <a:cubicBezTo>
                    <a:pt x="34656" y="3362"/>
                    <a:pt x="34524" y="3270"/>
                    <a:pt x="34524" y="3229"/>
                  </a:cubicBezTo>
                  <a:cubicBezTo>
                    <a:pt x="34524" y="3147"/>
                    <a:pt x="34656" y="3147"/>
                    <a:pt x="34738" y="3106"/>
                  </a:cubicBezTo>
                  <a:cubicBezTo>
                    <a:pt x="34779" y="3065"/>
                    <a:pt x="34779" y="2973"/>
                    <a:pt x="34779" y="2851"/>
                  </a:cubicBezTo>
                  <a:cubicBezTo>
                    <a:pt x="34820" y="2892"/>
                    <a:pt x="34820" y="2892"/>
                    <a:pt x="34871" y="2892"/>
                  </a:cubicBezTo>
                  <a:lnTo>
                    <a:pt x="34871" y="3014"/>
                  </a:lnTo>
                  <a:cubicBezTo>
                    <a:pt x="34871" y="3065"/>
                    <a:pt x="34779" y="3147"/>
                    <a:pt x="34820" y="3229"/>
                  </a:cubicBezTo>
                  <a:cubicBezTo>
                    <a:pt x="34871" y="3321"/>
                    <a:pt x="34994" y="3321"/>
                    <a:pt x="35126" y="3321"/>
                  </a:cubicBezTo>
                  <a:lnTo>
                    <a:pt x="35167" y="3321"/>
                  </a:lnTo>
                  <a:cubicBezTo>
                    <a:pt x="35208" y="3362"/>
                    <a:pt x="35208" y="3362"/>
                    <a:pt x="35249" y="3403"/>
                  </a:cubicBezTo>
                  <a:lnTo>
                    <a:pt x="35290" y="3403"/>
                  </a:lnTo>
                  <a:lnTo>
                    <a:pt x="35290" y="3362"/>
                  </a:lnTo>
                  <a:cubicBezTo>
                    <a:pt x="35290" y="3321"/>
                    <a:pt x="35290" y="3270"/>
                    <a:pt x="35249" y="3229"/>
                  </a:cubicBezTo>
                  <a:cubicBezTo>
                    <a:pt x="35126" y="3229"/>
                    <a:pt x="35034" y="3229"/>
                    <a:pt x="34953" y="3147"/>
                  </a:cubicBezTo>
                  <a:lnTo>
                    <a:pt x="34994" y="3106"/>
                  </a:lnTo>
                  <a:lnTo>
                    <a:pt x="35075" y="3106"/>
                  </a:lnTo>
                  <a:cubicBezTo>
                    <a:pt x="35167" y="3106"/>
                    <a:pt x="35167" y="3147"/>
                    <a:pt x="35249" y="3106"/>
                  </a:cubicBezTo>
                  <a:lnTo>
                    <a:pt x="35249" y="3014"/>
                  </a:lnTo>
                  <a:cubicBezTo>
                    <a:pt x="35464" y="2892"/>
                    <a:pt x="35586" y="3147"/>
                    <a:pt x="35760" y="3188"/>
                  </a:cubicBezTo>
                  <a:cubicBezTo>
                    <a:pt x="35801" y="3188"/>
                    <a:pt x="35893" y="3188"/>
                    <a:pt x="35934" y="3147"/>
                  </a:cubicBezTo>
                  <a:lnTo>
                    <a:pt x="35934" y="3188"/>
                  </a:lnTo>
                  <a:cubicBezTo>
                    <a:pt x="35893" y="3229"/>
                    <a:pt x="35893" y="3270"/>
                    <a:pt x="35842" y="3270"/>
                  </a:cubicBezTo>
                  <a:cubicBezTo>
                    <a:pt x="35842" y="3362"/>
                    <a:pt x="35842" y="3443"/>
                    <a:pt x="35801" y="3484"/>
                  </a:cubicBezTo>
                  <a:lnTo>
                    <a:pt x="35842" y="3525"/>
                  </a:lnTo>
                  <a:cubicBezTo>
                    <a:pt x="35842" y="3484"/>
                    <a:pt x="35893" y="3403"/>
                    <a:pt x="35934" y="3403"/>
                  </a:cubicBezTo>
                  <a:lnTo>
                    <a:pt x="35934" y="3403"/>
                  </a:lnTo>
                  <a:cubicBezTo>
                    <a:pt x="35974" y="3443"/>
                    <a:pt x="35974" y="3484"/>
                    <a:pt x="35974" y="3525"/>
                  </a:cubicBezTo>
                  <a:lnTo>
                    <a:pt x="35974" y="3525"/>
                  </a:lnTo>
                  <a:cubicBezTo>
                    <a:pt x="36015" y="3525"/>
                    <a:pt x="36015" y="3484"/>
                    <a:pt x="36056" y="3484"/>
                  </a:cubicBezTo>
                  <a:cubicBezTo>
                    <a:pt x="36056" y="3403"/>
                    <a:pt x="36015" y="3362"/>
                    <a:pt x="35974" y="3321"/>
                  </a:cubicBezTo>
                  <a:cubicBezTo>
                    <a:pt x="36015" y="3270"/>
                    <a:pt x="36015" y="3229"/>
                    <a:pt x="36056" y="3188"/>
                  </a:cubicBezTo>
                  <a:cubicBezTo>
                    <a:pt x="36015" y="3147"/>
                    <a:pt x="36015" y="3147"/>
                    <a:pt x="35974" y="3106"/>
                  </a:cubicBezTo>
                  <a:cubicBezTo>
                    <a:pt x="35934" y="3065"/>
                    <a:pt x="35893" y="3065"/>
                    <a:pt x="35842" y="3014"/>
                  </a:cubicBezTo>
                  <a:cubicBezTo>
                    <a:pt x="35801" y="3014"/>
                    <a:pt x="35637" y="2933"/>
                    <a:pt x="35637" y="2933"/>
                  </a:cubicBezTo>
                  <a:lnTo>
                    <a:pt x="35637" y="2759"/>
                  </a:lnTo>
                  <a:cubicBezTo>
                    <a:pt x="35637" y="2759"/>
                    <a:pt x="35545" y="2718"/>
                    <a:pt x="35586" y="2677"/>
                  </a:cubicBezTo>
                  <a:cubicBezTo>
                    <a:pt x="35637" y="2636"/>
                    <a:pt x="35974" y="2595"/>
                    <a:pt x="36056" y="2595"/>
                  </a:cubicBezTo>
                  <a:cubicBezTo>
                    <a:pt x="36097" y="2595"/>
                    <a:pt x="36189" y="2555"/>
                    <a:pt x="36189" y="2595"/>
                  </a:cubicBezTo>
                  <a:cubicBezTo>
                    <a:pt x="36230" y="2595"/>
                    <a:pt x="36230" y="2595"/>
                    <a:pt x="36271" y="2636"/>
                  </a:cubicBezTo>
                  <a:cubicBezTo>
                    <a:pt x="36312" y="2595"/>
                    <a:pt x="36404" y="2503"/>
                    <a:pt x="36526" y="2555"/>
                  </a:cubicBezTo>
                  <a:lnTo>
                    <a:pt x="36526" y="2555"/>
                  </a:lnTo>
                  <a:cubicBezTo>
                    <a:pt x="36485" y="2595"/>
                    <a:pt x="36444" y="2636"/>
                    <a:pt x="36444" y="2677"/>
                  </a:cubicBezTo>
                  <a:cubicBezTo>
                    <a:pt x="36526" y="2636"/>
                    <a:pt x="36608" y="2595"/>
                    <a:pt x="36659" y="2503"/>
                  </a:cubicBezTo>
                  <a:lnTo>
                    <a:pt x="36608" y="2463"/>
                  </a:lnTo>
                  <a:cubicBezTo>
                    <a:pt x="36608" y="2422"/>
                    <a:pt x="36567" y="2422"/>
                    <a:pt x="36567" y="2422"/>
                  </a:cubicBezTo>
                  <a:lnTo>
                    <a:pt x="36526" y="2381"/>
                  </a:lnTo>
                  <a:lnTo>
                    <a:pt x="36526" y="2248"/>
                  </a:lnTo>
                  <a:cubicBezTo>
                    <a:pt x="36659" y="2207"/>
                    <a:pt x="36782" y="2125"/>
                    <a:pt x="36914" y="2085"/>
                  </a:cubicBezTo>
                  <a:cubicBezTo>
                    <a:pt x="36955" y="2044"/>
                    <a:pt x="36996" y="2044"/>
                    <a:pt x="37037" y="2044"/>
                  </a:cubicBezTo>
                  <a:cubicBezTo>
                    <a:pt x="37211" y="1993"/>
                    <a:pt x="37374" y="1993"/>
                    <a:pt x="37507" y="1952"/>
                  </a:cubicBezTo>
                  <a:cubicBezTo>
                    <a:pt x="37630" y="1911"/>
                    <a:pt x="37630" y="1870"/>
                    <a:pt x="37803" y="1870"/>
                  </a:cubicBezTo>
                  <a:lnTo>
                    <a:pt x="37885" y="1870"/>
                  </a:lnTo>
                  <a:lnTo>
                    <a:pt x="37885" y="1870"/>
                  </a:lnTo>
                  <a:lnTo>
                    <a:pt x="37885" y="1952"/>
                  </a:lnTo>
                  <a:lnTo>
                    <a:pt x="38018" y="1952"/>
                  </a:lnTo>
                  <a:cubicBezTo>
                    <a:pt x="38100" y="1911"/>
                    <a:pt x="38140" y="1911"/>
                    <a:pt x="38232" y="1870"/>
                  </a:cubicBezTo>
                  <a:cubicBezTo>
                    <a:pt x="38314" y="1870"/>
                    <a:pt x="38355" y="1911"/>
                    <a:pt x="38396" y="1911"/>
                  </a:cubicBezTo>
                  <a:cubicBezTo>
                    <a:pt x="38396" y="1911"/>
                    <a:pt x="38447" y="1911"/>
                    <a:pt x="38447" y="1870"/>
                  </a:cubicBezTo>
                  <a:cubicBezTo>
                    <a:pt x="38447" y="1829"/>
                    <a:pt x="38447" y="1829"/>
                    <a:pt x="38488" y="1788"/>
                  </a:cubicBezTo>
                  <a:lnTo>
                    <a:pt x="38610" y="1788"/>
                  </a:lnTo>
                  <a:cubicBezTo>
                    <a:pt x="38610" y="1737"/>
                    <a:pt x="38651" y="1737"/>
                    <a:pt x="38702" y="1696"/>
                  </a:cubicBezTo>
                  <a:lnTo>
                    <a:pt x="38702" y="1696"/>
                  </a:lnTo>
                  <a:cubicBezTo>
                    <a:pt x="38651" y="1696"/>
                    <a:pt x="38651" y="1655"/>
                    <a:pt x="38651" y="1574"/>
                  </a:cubicBezTo>
                  <a:cubicBezTo>
                    <a:pt x="38651" y="1574"/>
                    <a:pt x="38702" y="1574"/>
                    <a:pt x="38702" y="1533"/>
                  </a:cubicBezTo>
                  <a:cubicBezTo>
                    <a:pt x="38825" y="1482"/>
                    <a:pt x="39121" y="1359"/>
                    <a:pt x="39295" y="1441"/>
                  </a:cubicBezTo>
                  <a:lnTo>
                    <a:pt x="39295" y="1482"/>
                  </a:lnTo>
                  <a:cubicBezTo>
                    <a:pt x="39213" y="1533"/>
                    <a:pt x="39162" y="1574"/>
                    <a:pt x="39121" y="1615"/>
                  </a:cubicBezTo>
                  <a:lnTo>
                    <a:pt x="39121" y="1615"/>
                  </a:lnTo>
                  <a:lnTo>
                    <a:pt x="39213" y="1615"/>
                  </a:lnTo>
                  <a:lnTo>
                    <a:pt x="39295" y="1615"/>
                  </a:lnTo>
                  <a:lnTo>
                    <a:pt x="39550" y="1615"/>
                  </a:lnTo>
                  <a:lnTo>
                    <a:pt x="39550" y="1615"/>
                  </a:lnTo>
                  <a:lnTo>
                    <a:pt x="39550" y="1615"/>
                  </a:lnTo>
                  <a:cubicBezTo>
                    <a:pt x="39510" y="1696"/>
                    <a:pt x="39469" y="1696"/>
                    <a:pt x="39418" y="1788"/>
                  </a:cubicBezTo>
                  <a:lnTo>
                    <a:pt x="39632" y="1788"/>
                  </a:lnTo>
                  <a:lnTo>
                    <a:pt x="39673" y="1737"/>
                  </a:lnTo>
                  <a:lnTo>
                    <a:pt x="39724" y="1696"/>
                  </a:lnTo>
                  <a:cubicBezTo>
                    <a:pt x="39928" y="1696"/>
                    <a:pt x="40317" y="1696"/>
                    <a:pt x="40358" y="1870"/>
                  </a:cubicBezTo>
                  <a:lnTo>
                    <a:pt x="40490" y="1870"/>
                  </a:lnTo>
                  <a:cubicBezTo>
                    <a:pt x="40490" y="1911"/>
                    <a:pt x="40490" y="1911"/>
                    <a:pt x="40531" y="1952"/>
                  </a:cubicBezTo>
                  <a:cubicBezTo>
                    <a:pt x="40490" y="1993"/>
                    <a:pt x="40439" y="2044"/>
                    <a:pt x="40398" y="2044"/>
                  </a:cubicBezTo>
                  <a:lnTo>
                    <a:pt x="40398" y="2085"/>
                  </a:lnTo>
                  <a:cubicBezTo>
                    <a:pt x="40439" y="2085"/>
                    <a:pt x="40490" y="2125"/>
                    <a:pt x="40490" y="2125"/>
                  </a:cubicBezTo>
                  <a:lnTo>
                    <a:pt x="40490" y="2125"/>
                  </a:lnTo>
                  <a:cubicBezTo>
                    <a:pt x="40439" y="2166"/>
                    <a:pt x="40398" y="2207"/>
                    <a:pt x="40358" y="2248"/>
                  </a:cubicBezTo>
                  <a:cubicBezTo>
                    <a:pt x="40317" y="2248"/>
                    <a:pt x="40235" y="2248"/>
                    <a:pt x="40184" y="2299"/>
                  </a:cubicBezTo>
                  <a:cubicBezTo>
                    <a:pt x="40020" y="2381"/>
                    <a:pt x="39847" y="2503"/>
                    <a:pt x="39724" y="2595"/>
                  </a:cubicBezTo>
                  <a:cubicBezTo>
                    <a:pt x="39673" y="2595"/>
                    <a:pt x="39591" y="2636"/>
                    <a:pt x="39550" y="2636"/>
                  </a:cubicBezTo>
                  <a:cubicBezTo>
                    <a:pt x="39418" y="2677"/>
                    <a:pt x="39336" y="2759"/>
                    <a:pt x="39254" y="2851"/>
                  </a:cubicBezTo>
                  <a:cubicBezTo>
                    <a:pt x="39377" y="2851"/>
                    <a:pt x="39377" y="2810"/>
                    <a:pt x="39418" y="2759"/>
                  </a:cubicBezTo>
                  <a:lnTo>
                    <a:pt x="39632" y="2759"/>
                  </a:lnTo>
                  <a:cubicBezTo>
                    <a:pt x="39724" y="2718"/>
                    <a:pt x="39979" y="2677"/>
                    <a:pt x="40020" y="2636"/>
                  </a:cubicBezTo>
                  <a:lnTo>
                    <a:pt x="40020" y="2595"/>
                  </a:lnTo>
                  <a:cubicBezTo>
                    <a:pt x="40020" y="2555"/>
                    <a:pt x="39979" y="2555"/>
                    <a:pt x="39979" y="2555"/>
                  </a:cubicBezTo>
                  <a:cubicBezTo>
                    <a:pt x="39979" y="2503"/>
                    <a:pt x="40020" y="2503"/>
                    <a:pt x="40020" y="2503"/>
                  </a:cubicBezTo>
                  <a:cubicBezTo>
                    <a:pt x="40102" y="2503"/>
                    <a:pt x="40143" y="2595"/>
                    <a:pt x="40235" y="2595"/>
                  </a:cubicBezTo>
                  <a:lnTo>
                    <a:pt x="40358" y="2595"/>
                  </a:lnTo>
                  <a:cubicBezTo>
                    <a:pt x="40358" y="2595"/>
                    <a:pt x="40398" y="2555"/>
                    <a:pt x="40439" y="2595"/>
                  </a:cubicBezTo>
                  <a:lnTo>
                    <a:pt x="40439" y="2677"/>
                  </a:lnTo>
                  <a:cubicBezTo>
                    <a:pt x="40439" y="2718"/>
                    <a:pt x="40490" y="2718"/>
                    <a:pt x="40490" y="2718"/>
                  </a:cubicBezTo>
                  <a:lnTo>
                    <a:pt x="40490" y="2718"/>
                  </a:lnTo>
                  <a:cubicBezTo>
                    <a:pt x="40531" y="2677"/>
                    <a:pt x="40531" y="2677"/>
                    <a:pt x="40572" y="2636"/>
                  </a:cubicBezTo>
                  <a:cubicBezTo>
                    <a:pt x="40654" y="2636"/>
                    <a:pt x="40746" y="2595"/>
                    <a:pt x="40787" y="2595"/>
                  </a:cubicBezTo>
                  <a:cubicBezTo>
                    <a:pt x="40950" y="2636"/>
                    <a:pt x="41083" y="2636"/>
                    <a:pt x="41206" y="2636"/>
                  </a:cubicBezTo>
                  <a:lnTo>
                    <a:pt x="41206" y="2759"/>
                  </a:lnTo>
                  <a:cubicBezTo>
                    <a:pt x="41297" y="2810"/>
                    <a:pt x="41420" y="2810"/>
                    <a:pt x="41512" y="2851"/>
                  </a:cubicBezTo>
                  <a:cubicBezTo>
                    <a:pt x="41594" y="2851"/>
                    <a:pt x="41676" y="2810"/>
                    <a:pt x="41767" y="2810"/>
                  </a:cubicBezTo>
                  <a:cubicBezTo>
                    <a:pt x="41767" y="2810"/>
                    <a:pt x="41808" y="2810"/>
                    <a:pt x="41808" y="2851"/>
                  </a:cubicBezTo>
                  <a:lnTo>
                    <a:pt x="41890" y="2851"/>
                  </a:lnTo>
                  <a:cubicBezTo>
                    <a:pt x="41890" y="2810"/>
                    <a:pt x="41931" y="2759"/>
                    <a:pt x="41972" y="2718"/>
                  </a:cubicBezTo>
                  <a:cubicBezTo>
                    <a:pt x="41931" y="2718"/>
                    <a:pt x="41931" y="2677"/>
                    <a:pt x="41931" y="2636"/>
                  </a:cubicBezTo>
                  <a:cubicBezTo>
                    <a:pt x="41972" y="2636"/>
                    <a:pt x="42023" y="2595"/>
                    <a:pt x="42064" y="2595"/>
                  </a:cubicBezTo>
                  <a:cubicBezTo>
                    <a:pt x="42146" y="2555"/>
                    <a:pt x="42227" y="2677"/>
                    <a:pt x="42278" y="2677"/>
                  </a:cubicBezTo>
                  <a:lnTo>
                    <a:pt x="42575" y="2677"/>
                  </a:lnTo>
                  <a:cubicBezTo>
                    <a:pt x="42615" y="2718"/>
                    <a:pt x="42656" y="2718"/>
                    <a:pt x="42697" y="2759"/>
                  </a:cubicBezTo>
                  <a:lnTo>
                    <a:pt x="42697" y="2810"/>
                  </a:lnTo>
                  <a:cubicBezTo>
                    <a:pt x="42615" y="2810"/>
                    <a:pt x="42360" y="2933"/>
                    <a:pt x="42360" y="2973"/>
                  </a:cubicBezTo>
                  <a:lnTo>
                    <a:pt x="42360" y="2973"/>
                  </a:lnTo>
                  <a:lnTo>
                    <a:pt x="42360" y="2973"/>
                  </a:lnTo>
                  <a:cubicBezTo>
                    <a:pt x="42534" y="3014"/>
                    <a:pt x="42534" y="3065"/>
                    <a:pt x="42656" y="3106"/>
                  </a:cubicBezTo>
                  <a:cubicBezTo>
                    <a:pt x="42656" y="3147"/>
                    <a:pt x="42697" y="3147"/>
                    <a:pt x="42697" y="3147"/>
                  </a:cubicBezTo>
                  <a:cubicBezTo>
                    <a:pt x="42738" y="3188"/>
                    <a:pt x="42789" y="3270"/>
                    <a:pt x="42830" y="3321"/>
                  </a:cubicBezTo>
                  <a:cubicBezTo>
                    <a:pt x="42912" y="3362"/>
                    <a:pt x="42953" y="3443"/>
                    <a:pt x="43085" y="3443"/>
                  </a:cubicBezTo>
                  <a:cubicBezTo>
                    <a:pt x="43167" y="3362"/>
                    <a:pt x="43208" y="3188"/>
                    <a:pt x="43300" y="3106"/>
                  </a:cubicBezTo>
                  <a:lnTo>
                    <a:pt x="43300" y="3106"/>
                  </a:lnTo>
                  <a:cubicBezTo>
                    <a:pt x="43341" y="3188"/>
                    <a:pt x="43341" y="3188"/>
                    <a:pt x="43423" y="3229"/>
                  </a:cubicBezTo>
                  <a:cubicBezTo>
                    <a:pt x="43463" y="3229"/>
                    <a:pt x="43504" y="3270"/>
                    <a:pt x="43555" y="3270"/>
                  </a:cubicBezTo>
                  <a:cubicBezTo>
                    <a:pt x="43637" y="3270"/>
                    <a:pt x="43719" y="3188"/>
                    <a:pt x="43811" y="3188"/>
                  </a:cubicBezTo>
                  <a:cubicBezTo>
                    <a:pt x="43893" y="3188"/>
                    <a:pt x="44066" y="3321"/>
                    <a:pt x="44066" y="3321"/>
                  </a:cubicBezTo>
                  <a:cubicBezTo>
                    <a:pt x="44107" y="3321"/>
                    <a:pt x="44107" y="3229"/>
                    <a:pt x="44107" y="3188"/>
                  </a:cubicBezTo>
                  <a:lnTo>
                    <a:pt x="44189" y="3188"/>
                  </a:lnTo>
                  <a:cubicBezTo>
                    <a:pt x="44230" y="3229"/>
                    <a:pt x="44271" y="3229"/>
                    <a:pt x="44363" y="3229"/>
                  </a:cubicBezTo>
                  <a:lnTo>
                    <a:pt x="44363" y="3014"/>
                  </a:lnTo>
                  <a:lnTo>
                    <a:pt x="44230" y="3014"/>
                  </a:lnTo>
                  <a:lnTo>
                    <a:pt x="44230" y="3014"/>
                  </a:lnTo>
                  <a:lnTo>
                    <a:pt x="44271" y="2973"/>
                  </a:lnTo>
                  <a:cubicBezTo>
                    <a:pt x="44271" y="2933"/>
                    <a:pt x="44322" y="2933"/>
                    <a:pt x="44363" y="2933"/>
                  </a:cubicBezTo>
                  <a:lnTo>
                    <a:pt x="44444" y="2933"/>
                  </a:lnTo>
                  <a:cubicBezTo>
                    <a:pt x="44485" y="2933"/>
                    <a:pt x="44526" y="2892"/>
                    <a:pt x="44577" y="2851"/>
                  </a:cubicBezTo>
                  <a:cubicBezTo>
                    <a:pt x="44741" y="2851"/>
                    <a:pt x="44914" y="2892"/>
                    <a:pt x="45088" y="2933"/>
                  </a:cubicBezTo>
                  <a:lnTo>
                    <a:pt x="45211" y="2933"/>
                  </a:lnTo>
                  <a:lnTo>
                    <a:pt x="45211" y="2973"/>
                  </a:lnTo>
                  <a:cubicBezTo>
                    <a:pt x="45170" y="2973"/>
                    <a:pt x="45129" y="3014"/>
                    <a:pt x="45129" y="3014"/>
                  </a:cubicBezTo>
                  <a:lnTo>
                    <a:pt x="45251" y="3014"/>
                  </a:lnTo>
                  <a:lnTo>
                    <a:pt x="45251" y="3065"/>
                  </a:lnTo>
                  <a:lnTo>
                    <a:pt x="45251" y="3065"/>
                  </a:lnTo>
                  <a:lnTo>
                    <a:pt x="45211" y="3106"/>
                  </a:lnTo>
                  <a:cubicBezTo>
                    <a:pt x="45170" y="3106"/>
                    <a:pt x="45129" y="3106"/>
                    <a:pt x="45129" y="3188"/>
                  </a:cubicBezTo>
                  <a:cubicBezTo>
                    <a:pt x="45251" y="3188"/>
                    <a:pt x="45343" y="3065"/>
                    <a:pt x="45425" y="3014"/>
                  </a:cubicBezTo>
                  <a:cubicBezTo>
                    <a:pt x="45599" y="3014"/>
                    <a:pt x="45721" y="3014"/>
                    <a:pt x="45854" y="3106"/>
                  </a:cubicBezTo>
                  <a:lnTo>
                    <a:pt x="45854" y="3106"/>
                  </a:lnTo>
                  <a:cubicBezTo>
                    <a:pt x="45762" y="3106"/>
                    <a:pt x="45721" y="3147"/>
                    <a:pt x="45681" y="3188"/>
                  </a:cubicBezTo>
                  <a:lnTo>
                    <a:pt x="45681" y="3188"/>
                  </a:lnTo>
                  <a:cubicBezTo>
                    <a:pt x="45721" y="3188"/>
                    <a:pt x="45762" y="3188"/>
                    <a:pt x="45803" y="3229"/>
                  </a:cubicBezTo>
                  <a:cubicBezTo>
                    <a:pt x="45895" y="3229"/>
                    <a:pt x="45977" y="3229"/>
                    <a:pt x="46018" y="3270"/>
                  </a:cubicBezTo>
                  <a:cubicBezTo>
                    <a:pt x="46110" y="3321"/>
                    <a:pt x="46110" y="3403"/>
                    <a:pt x="46191" y="3443"/>
                  </a:cubicBezTo>
                  <a:cubicBezTo>
                    <a:pt x="46273" y="3443"/>
                    <a:pt x="46314" y="3403"/>
                    <a:pt x="46406" y="3403"/>
                  </a:cubicBezTo>
                  <a:cubicBezTo>
                    <a:pt x="46488" y="3403"/>
                    <a:pt x="46529" y="3362"/>
                    <a:pt x="46621" y="3362"/>
                  </a:cubicBezTo>
                  <a:cubicBezTo>
                    <a:pt x="46702" y="3321"/>
                    <a:pt x="47039" y="3362"/>
                    <a:pt x="47131" y="3403"/>
                  </a:cubicBezTo>
                  <a:cubicBezTo>
                    <a:pt x="47172" y="3403"/>
                    <a:pt x="47295" y="3484"/>
                    <a:pt x="47295" y="3525"/>
                  </a:cubicBezTo>
                  <a:cubicBezTo>
                    <a:pt x="47295" y="3576"/>
                    <a:pt x="47295" y="3658"/>
                    <a:pt x="47254" y="3658"/>
                  </a:cubicBezTo>
                  <a:cubicBezTo>
                    <a:pt x="47295" y="3699"/>
                    <a:pt x="47387" y="3699"/>
                    <a:pt x="47469" y="3740"/>
                  </a:cubicBezTo>
                  <a:lnTo>
                    <a:pt x="47469" y="3832"/>
                  </a:lnTo>
                  <a:cubicBezTo>
                    <a:pt x="47550" y="3832"/>
                    <a:pt x="47591" y="3740"/>
                    <a:pt x="47642" y="3740"/>
                  </a:cubicBezTo>
                  <a:lnTo>
                    <a:pt x="47806" y="3740"/>
                  </a:lnTo>
                  <a:cubicBezTo>
                    <a:pt x="47806" y="3699"/>
                    <a:pt x="47847" y="3699"/>
                    <a:pt x="47898" y="3699"/>
                  </a:cubicBezTo>
                  <a:cubicBezTo>
                    <a:pt x="47979" y="3699"/>
                    <a:pt x="47979" y="3740"/>
                    <a:pt x="48020" y="3781"/>
                  </a:cubicBezTo>
                  <a:lnTo>
                    <a:pt x="48153" y="3781"/>
                  </a:lnTo>
                  <a:cubicBezTo>
                    <a:pt x="48276" y="3781"/>
                    <a:pt x="48357" y="3740"/>
                    <a:pt x="48449" y="3699"/>
                  </a:cubicBezTo>
                  <a:cubicBezTo>
                    <a:pt x="48490" y="3740"/>
                    <a:pt x="48531" y="3781"/>
                    <a:pt x="48531" y="3832"/>
                  </a:cubicBezTo>
                  <a:cubicBezTo>
                    <a:pt x="48613" y="3873"/>
                    <a:pt x="48664" y="3832"/>
                    <a:pt x="48705" y="3913"/>
                  </a:cubicBezTo>
                  <a:cubicBezTo>
                    <a:pt x="48746" y="3954"/>
                    <a:pt x="48919" y="3913"/>
                    <a:pt x="48960" y="3873"/>
                  </a:cubicBezTo>
                  <a:cubicBezTo>
                    <a:pt x="49001" y="3832"/>
                    <a:pt x="48919" y="3740"/>
                    <a:pt x="48919" y="3740"/>
                  </a:cubicBezTo>
                  <a:cubicBezTo>
                    <a:pt x="48868" y="3699"/>
                    <a:pt x="48868" y="3699"/>
                    <a:pt x="48827" y="3699"/>
                  </a:cubicBezTo>
                  <a:cubicBezTo>
                    <a:pt x="48868" y="3658"/>
                    <a:pt x="48868" y="3617"/>
                    <a:pt x="48919" y="3617"/>
                  </a:cubicBezTo>
                  <a:cubicBezTo>
                    <a:pt x="49042" y="3617"/>
                    <a:pt x="49175" y="3617"/>
                    <a:pt x="49257" y="3658"/>
                  </a:cubicBezTo>
                  <a:lnTo>
                    <a:pt x="49297" y="3699"/>
                  </a:lnTo>
                  <a:cubicBezTo>
                    <a:pt x="49379" y="3699"/>
                    <a:pt x="49553" y="3658"/>
                    <a:pt x="49686" y="3658"/>
                  </a:cubicBezTo>
                  <a:cubicBezTo>
                    <a:pt x="49727" y="3658"/>
                    <a:pt x="49767" y="3699"/>
                    <a:pt x="49808" y="3699"/>
                  </a:cubicBezTo>
                  <a:cubicBezTo>
                    <a:pt x="49849" y="3740"/>
                    <a:pt x="49941" y="3740"/>
                    <a:pt x="49982" y="3740"/>
                  </a:cubicBezTo>
                  <a:cubicBezTo>
                    <a:pt x="50064" y="3781"/>
                    <a:pt x="50197" y="3832"/>
                    <a:pt x="50278" y="3913"/>
                  </a:cubicBezTo>
                  <a:lnTo>
                    <a:pt x="50278" y="4639"/>
                  </a:lnTo>
                  <a:lnTo>
                    <a:pt x="50278" y="4894"/>
                  </a:lnTo>
                  <a:cubicBezTo>
                    <a:pt x="50237" y="4894"/>
                    <a:pt x="50237" y="4894"/>
                    <a:pt x="50197" y="4935"/>
                  </a:cubicBezTo>
                  <a:close/>
                  <a:moveTo>
                    <a:pt x="27627" y="9655"/>
                  </a:moveTo>
                  <a:lnTo>
                    <a:pt x="27586" y="9614"/>
                  </a:lnTo>
                  <a:lnTo>
                    <a:pt x="27586" y="9655"/>
                  </a:lnTo>
                  <a:lnTo>
                    <a:pt x="27627" y="9655"/>
                  </a:lnTo>
                  <a:lnTo>
                    <a:pt x="27627" y="9655"/>
                  </a:lnTo>
                  <a:lnTo>
                    <a:pt x="27627" y="9655"/>
                  </a:lnTo>
                  <a:close/>
                  <a:moveTo>
                    <a:pt x="31714" y="9655"/>
                  </a:moveTo>
                  <a:cubicBezTo>
                    <a:pt x="31673" y="9655"/>
                    <a:pt x="31673" y="9574"/>
                    <a:pt x="31673" y="9533"/>
                  </a:cubicBezTo>
                  <a:cubicBezTo>
                    <a:pt x="31632" y="9533"/>
                    <a:pt x="31591" y="9574"/>
                    <a:pt x="31550" y="9574"/>
                  </a:cubicBezTo>
                  <a:cubicBezTo>
                    <a:pt x="31499" y="9614"/>
                    <a:pt x="31550" y="9706"/>
                    <a:pt x="31499" y="9706"/>
                  </a:cubicBezTo>
                  <a:lnTo>
                    <a:pt x="31499" y="9706"/>
                  </a:lnTo>
                  <a:cubicBezTo>
                    <a:pt x="31499" y="9706"/>
                    <a:pt x="31499" y="9655"/>
                    <a:pt x="31458" y="9655"/>
                  </a:cubicBezTo>
                  <a:lnTo>
                    <a:pt x="31499" y="9614"/>
                  </a:lnTo>
                  <a:lnTo>
                    <a:pt x="31458" y="9614"/>
                  </a:lnTo>
                  <a:lnTo>
                    <a:pt x="31458" y="9574"/>
                  </a:lnTo>
                  <a:cubicBezTo>
                    <a:pt x="31458" y="9533"/>
                    <a:pt x="31499" y="9492"/>
                    <a:pt x="31499" y="9451"/>
                  </a:cubicBezTo>
                  <a:cubicBezTo>
                    <a:pt x="31458" y="9400"/>
                    <a:pt x="31418" y="9451"/>
                    <a:pt x="31377" y="9400"/>
                  </a:cubicBezTo>
                  <a:cubicBezTo>
                    <a:pt x="31377" y="9400"/>
                    <a:pt x="31377" y="9359"/>
                    <a:pt x="31336" y="9359"/>
                  </a:cubicBezTo>
                  <a:lnTo>
                    <a:pt x="31295" y="9359"/>
                  </a:lnTo>
                  <a:cubicBezTo>
                    <a:pt x="31295" y="9277"/>
                    <a:pt x="31244" y="9236"/>
                    <a:pt x="31203" y="9196"/>
                  </a:cubicBezTo>
                  <a:cubicBezTo>
                    <a:pt x="31203" y="9196"/>
                    <a:pt x="31162" y="9144"/>
                    <a:pt x="31121" y="9144"/>
                  </a:cubicBezTo>
                  <a:lnTo>
                    <a:pt x="31121" y="9104"/>
                  </a:lnTo>
                  <a:lnTo>
                    <a:pt x="31121" y="9104"/>
                  </a:lnTo>
                  <a:lnTo>
                    <a:pt x="31203" y="9104"/>
                  </a:lnTo>
                  <a:lnTo>
                    <a:pt x="31295" y="9104"/>
                  </a:lnTo>
                  <a:lnTo>
                    <a:pt x="31295" y="9104"/>
                  </a:lnTo>
                  <a:lnTo>
                    <a:pt x="31244" y="9063"/>
                  </a:lnTo>
                  <a:cubicBezTo>
                    <a:pt x="31244" y="9022"/>
                    <a:pt x="31244" y="9022"/>
                    <a:pt x="31295" y="9022"/>
                  </a:cubicBezTo>
                  <a:lnTo>
                    <a:pt x="31295" y="8981"/>
                  </a:lnTo>
                  <a:cubicBezTo>
                    <a:pt x="31336" y="8981"/>
                    <a:pt x="31336" y="8940"/>
                    <a:pt x="31336" y="8940"/>
                  </a:cubicBezTo>
                  <a:cubicBezTo>
                    <a:pt x="31418" y="8940"/>
                    <a:pt x="31499" y="8981"/>
                    <a:pt x="31550" y="8981"/>
                  </a:cubicBezTo>
                  <a:lnTo>
                    <a:pt x="31550" y="8981"/>
                  </a:lnTo>
                  <a:cubicBezTo>
                    <a:pt x="31550" y="8940"/>
                    <a:pt x="31499" y="8940"/>
                    <a:pt x="31499" y="8940"/>
                  </a:cubicBezTo>
                  <a:cubicBezTo>
                    <a:pt x="31550" y="8848"/>
                    <a:pt x="31550" y="8848"/>
                    <a:pt x="31550" y="8766"/>
                  </a:cubicBezTo>
                  <a:lnTo>
                    <a:pt x="31591" y="8726"/>
                  </a:lnTo>
                  <a:lnTo>
                    <a:pt x="31550" y="8685"/>
                  </a:lnTo>
                  <a:lnTo>
                    <a:pt x="31458" y="8685"/>
                  </a:lnTo>
                  <a:lnTo>
                    <a:pt x="31377" y="8685"/>
                  </a:lnTo>
                  <a:cubicBezTo>
                    <a:pt x="31377" y="8685"/>
                    <a:pt x="31336" y="8634"/>
                    <a:pt x="31295" y="8634"/>
                  </a:cubicBezTo>
                  <a:cubicBezTo>
                    <a:pt x="31203" y="8634"/>
                    <a:pt x="31162" y="8726"/>
                    <a:pt x="31080" y="8726"/>
                  </a:cubicBezTo>
                  <a:lnTo>
                    <a:pt x="31040" y="8766"/>
                  </a:lnTo>
                  <a:cubicBezTo>
                    <a:pt x="30989" y="8766"/>
                    <a:pt x="30948" y="8807"/>
                    <a:pt x="30907" y="8807"/>
                  </a:cubicBezTo>
                  <a:lnTo>
                    <a:pt x="30907" y="8848"/>
                  </a:lnTo>
                  <a:lnTo>
                    <a:pt x="30866" y="8848"/>
                  </a:lnTo>
                  <a:cubicBezTo>
                    <a:pt x="30825" y="8848"/>
                    <a:pt x="30784" y="8889"/>
                    <a:pt x="30733" y="8889"/>
                  </a:cubicBezTo>
                  <a:lnTo>
                    <a:pt x="30733" y="8889"/>
                  </a:lnTo>
                  <a:cubicBezTo>
                    <a:pt x="30692" y="8940"/>
                    <a:pt x="30692" y="8981"/>
                    <a:pt x="30651" y="9022"/>
                  </a:cubicBezTo>
                  <a:cubicBezTo>
                    <a:pt x="30651" y="9063"/>
                    <a:pt x="30610" y="9063"/>
                    <a:pt x="30610" y="9104"/>
                  </a:cubicBezTo>
                  <a:lnTo>
                    <a:pt x="30610" y="9104"/>
                  </a:lnTo>
                  <a:cubicBezTo>
                    <a:pt x="30610" y="9144"/>
                    <a:pt x="30651" y="9144"/>
                    <a:pt x="30651" y="9144"/>
                  </a:cubicBezTo>
                  <a:cubicBezTo>
                    <a:pt x="30692" y="9196"/>
                    <a:pt x="30692" y="9236"/>
                    <a:pt x="30692" y="9277"/>
                  </a:cubicBezTo>
                  <a:lnTo>
                    <a:pt x="30692" y="9277"/>
                  </a:lnTo>
                  <a:cubicBezTo>
                    <a:pt x="30733" y="9277"/>
                    <a:pt x="30733" y="9236"/>
                    <a:pt x="30733" y="9236"/>
                  </a:cubicBezTo>
                  <a:lnTo>
                    <a:pt x="30733" y="9236"/>
                  </a:lnTo>
                  <a:lnTo>
                    <a:pt x="30733" y="9236"/>
                  </a:lnTo>
                  <a:cubicBezTo>
                    <a:pt x="30733" y="9277"/>
                    <a:pt x="30692" y="9359"/>
                    <a:pt x="30733" y="9400"/>
                  </a:cubicBezTo>
                  <a:lnTo>
                    <a:pt x="30733" y="9451"/>
                  </a:lnTo>
                  <a:lnTo>
                    <a:pt x="30784" y="9451"/>
                  </a:lnTo>
                  <a:cubicBezTo>
                    <a:pt x="30825" y="9492"/>
                    <a:pt x="30825" y="9533"/>
                    <a:pt x="30866" y="9574"/>
                  </a:cubicBezTo>
                  <a:lnTo>
                    <a:pt x="30866" y="9574"/>
                  </a:lnTo>
                  <a:cubicBezTo>
                    <a:pt x="30907" y="9614"/>
                    <a:pt x="30948" y="9655"/>
                    <a:pt x="30948" y="9655"/>
                  </a:cubicBezTo>
                  <a:cubicBezTo>
                    <a:pt x="30989" y="9706"/>
                    <a:pt x="30948" y="9706"/>
                    <a:pt x="30989" y="9747"/>
                  </a:cubicBezTo>
                  <a:cubicBezTo>
                    <a:pt x="30989" y="9747"/>
                    <a:pt x="30989" y="9788"/>
                    <a:pt x="31040" y="9788"/>
                  </a:cubicBezTo>
                  <a:cubicBezTo>
                    <a:pt x="31040" y="9829"/>
                    <a:pt x="31121" y="9788"/>
                    <a:pt x="31162" y="9870"/>
                  </a:cubicBezTo>
                  <a:lnTo>
                    <a:pt x="31162" y="9870"/>
                  </a:lnTo>
                  <a:lnTo>
                    <a:pt x="31162" y="9870"/>
                  </a:lnTo>
                  <a:cubicBezTo>
                    <a:pt x="30989" y="9829"/>
                    <a:pt x="30989" y="9962"/>
                    <a:pt x="30989" y="10044"/>
                  </a:cubicBezTo>
                  <a:lnTo>
                    <a:pt x="30989" y="10044"/>
                  </a:lnTo>
                  <a:lnTo>
                    <a:pt x="30989" y="10084"/>
                  </a:lnTo>
                  <a:lnTo>
                    <a:pt x="30948" y="10084"/>
                  </a:lnTo>
                  <a:lnTo>
                    <a:pt x="30948" y="10084"/>
                  </a:lnTo>
                  <a:lnTo>
                    <a:pt x="30948" y="10084"/>
                  </a:lnTo>
                  <a:cubicBezTo>
                    <a:pt x="30948" y="10166"/>
                    <a:pt x="30866" y="10258"/>
                    <a:pt x="30907" y="10340"/>
                  </a:cubicBezTo>
                  <a:cubicBezTo>
                    <a:pt x="30948" y="10381"/>
                    <a:pt x="31040" y="10381"/>
                    <a:pt x="31080" y="10381"/>
                  </a:cubicBezTo>
                  <a:cubicBezTo>
                    <a:pt x="31162" y="10554"/>
                    <a:pt x="31377" y="10554"/>
                    <a:pt x="31499" y="10514"/>
                  </a:cubicBezTo>
                  <a:cubicBezTo>
                    <a:pt x="31591" y="10514"/>
                    <a:pt x="31632" y="10514"/>
                    <a:pt x="31673" y="10473"/>
                  </a:cubicBezTo>
                  <a:cubicBezTo>
                    <a:pt x="31714" y="10473"/>
                    <a:pt x="31673" y="10340"/>
                    <a:pt x="31673" y="10258"/>
                  </a:cubicBezTo>
                  <a:cubicBezTo>
                    <a:pt x="31632" y="10258"/>
                    <a:pt x="31673" y="10217"/>
                    <a:pt x="31673" y="10217"/>
                  </a:cubicBezTo>
                  <a:lnTo>
                    <a:pt x="31673" y="10125"/>
                  </a:lnTo>
                  <a:cubicBezTo>
                    <a:pt x="31673" y="10084"/>
                    <a:pt x="31632" y="10084"/>
                    <a:pt x="31632" y="10044"/>
                  </a:cubicBezTo>
                  <a:lnTo>
                    <a:pt x="31550" y="10044"/>
                  </a:lnTo>
                  <a:lnTo>
                    <a:pt x="31550" y="10044"/>
                  </a:lnTo>
                  <a:lnTo>
                    <a:pt x="31591" y="10003"/>
                  </a:lnTo>
                  <a:lnTo>
                    <a:pt x="31632" y="10003"/>
                  </a:lnTo>
                  <a:lnTo>
                    <a:pt x="31632" y="10003"/>
                  </a:lnTo>
                  <a:lnTo>
                    <a:pt x="31591" y="9962"/>
                  </a:lnTo>
                  <a:lnTo>
                    <a:pt x="31591" y="9962"/>
                  </a:lnTo>
                  <a:lnTo>
                    <a:pt x="31632" y="9911"/>
                  </a:lnTo>
                  <a:lnTo>
                    <a:pt x="31499" y="9911"/>
                  </a:lnTo>
                  <a:cubicBezTo>
                    <a:pt x="31499" y="9870"/>
                    <a:pt x="31499" y="9788"/>
                    <a:pt x="31550" y="9747"/>
                  </a:cubicBezTo>
                  <a:lnTo>
                    <a:pt x="31550" y="9788"/>
                  </a:lnTo>
                  <a:lnTo>
                    <a:pt x="31632" y="9788"/>
                  </a:lnTo>
                  <a:lnTo>
                    <a:pt x="31632" y="9747"/>
                  </a:lnTo>
                  <a:lnTo>
                    <a:pt x="31632" y="9788"/>
                  </a:lnTo>
                  <a:lnTo>
                    <a:pt x="31632" y="9788"/>
                  </a:lnTo>
                  <a:lnTo>
                    <a:pt x="31673" y="9829"/>
                  </a:lnTo>
                  <a:cubicBezTo>
                    <a:pt x="31673" y="9788"/>
                    <a:pt x="31673" y="9788"/>
                    <a:pt x="31714" y="9788"/>
                  </a:cubicBezTo>
                  <a:lnTo>
                    <a:pt x="31714" y="9788"/>
                  </a:lnTo>
                  <a:lnTo>
                    <a:pt x="31755" y="9788"/>
                  </a:lnTo>
                  <a:lnTo>
                    <a:pt x="31714" y="9747"/>
                  </a:lnTo>
                  <a:lnTo>
                    <a:pt x="31755" y="9788"/>
                  </a:lnTo>
                  <a:cubicBezTo>
                    <a:pt x="31806" y="9788"/>
                    <a:pt x="31806" y="9788"/>
                    <a:pt x="31806" y="9747"/>
                  </a:cubicBezTo>
                  <a:cubicBezTo>
                    <a:pt x="31755" y="9706"/>
                    <a:pt x="31714" y="9706"/>
                    <a:pt x="31714" y="9655"/>
                  </a:cubicBezTo>
                  <a:close/>
                  <a:moveTo>
                    <a:pt x="33543" y="1911"/>
                  </a:moveTo>
                  <a:cubicBezTo>
                    <a:pt x="33338" y="1952"/>
                    <a:pt x="33124" y="1993"/>
                    <a:pt x="32909" y="2085"/>
                  </a:cubicBezTo>
                  <a:cubicBezTo>
                    <a:pt x="32828" y="2085"/>
                    <a:pt x="32613" y="2125"/>
                    <a:pt x="32613" y="2207"/>
                  </a:cubicBezTo>
                  <a:lnTo>
                    <a:pt x="32654" y="2207"/>
                  </a:lnTo>
                  <a:lnTo>
                    <a:pt x="32613" y="2248"/>
                  </a:lnTo>
                  <a:cubicBezTo>
                    <a:pt x="32613" y="2299"/>
                    <a:pt x="32572" y="2299"/>
                    <a:pt x="32572" y="2299"/>
                  </a:cubicBezTo>
                  <a:cubicBezTo>
                    <a:pt x="32521" y="2340"/>
                    <a:pt x="32439" y="2299"/>
                    <a:pt x="32398" y="2299"/>
                  </a:cubicBezTo>
                  <a:lnTo>
                    <a:pt x="32358" y="2340"/>
                  </a:lnTo>
                  <a:lnTo>
                    <a:pt x="32358" y="2381"/>
                  </a:lnTo>
                  <a:lnTo>
                    <a:pt x="32398" y="2381"/>
                  </a:lnTo>
                  <a:lnTo>
                    <a:pt x="32398" y="2381"/>
                  </a:lnTo>
                  <a:cubicBezTo>
                    <a:pt x="32358" y="2422"/>
                    <a:pt x="32317" y="2463"/>
                    <a:pt x="32266" y="2463"/>
                  </a:cubicBezTo>
                  <a:lnTo>
                    <a:pt x="32225" y="2463"/>
                  </a:lnTo>
                  <a:lnTo>
                    <a:pt x="32184" y="2463"/>
                  </a:lnTo>
                  <a:lnTo>
                    <a:pt x="32184" y="2503"/>
                  </a:lnTo>
                  <a:lnTo>
                    <a:pt x="32225" y="2503"/>
                  </a:lnTo>
                  <a:lnTo>
                    <a:pt x="32225" y="2555"/>
                  </a:lnTo>
                  <a:cubicBezTo>
                    <a:pt x="32184" y="2595"/>
                    <a:pt x="32143" y="2636"/>
                    <a:pt x="32102" y="2677"/>
                  </a:cubicBezTo>
                  <a:cubicBezTo>
                    <a:pt x="32061" y="2677"/>
                    <a:pt x="32010" y="2636"/>
                    <a:pt x="31928" y="2636"/>
                  </a:cubicBezTo>
                  <a:lnTo>
                    <a:pt x="31806" y="2636"/>
                  </a:lnTo>
                  <a:cubicBezTo>
                    <a:pt x="31755" y="2636"/>
                    <a:pt x="31714" y="2677"/>
                    <a:pt x="31673" y="2595"/>
                  </a:cubicBezTo>
                  <a:lnTo>
                    <a:pt x="31673" y="2595"/>
                  </a:lnTo>
                  <a:cubicBezTo>
                    <a:pt x="31806" y="2503"/>
                    <a:pt x="31755" y="2463"/>
                    <a:pt x="31928" y="2463"/>
                  </a:cubicBezTo>
                  <a:lnTo>
                    <a:pt x="31969" y="2422"/>
                  </a:lnTo>
                  <a:cubicBezTo>
                    <a:pt x="31928" y="2422"/>
                    <a:pt x="31928" y="2381"/>
                    <a:pt x="31888" y="2381"/>
                  </a:cubicBezTo>
                  <a:lnTo>
                    <a:pt x="31928" y="2381"/>
                  </a:lnTo>
                  <a:cubicBezTo>
                    <a:pt x="31928" y="2299"/>
                    <a:pt x="32010" y="2340"/>
                    <a:pt x="32061" y="2299"/>
                  </a:cubicBezTo>
                  <a:lnTo>
                    <a:pt x="32010" y="2248"/>
                  </a:lnTo>
                  <a:lnTo>
                    <a:pt x="32010" y="2207"/>
                  </a:lnTo>
                  <a:cubicBezTo>
                    <a:pt x="32061" y="2207"/>
                    <a:pt x="32102" y="2125"/>
                    <a:pt x="32143" y="2125"/>
                  </a:cubicBezTo>
                  <a:lnTo>
                    <a:pt x="32225" y="2125"/>
                  </a:lnTo>
                  <a:cubicBezTo>
                    <a:pt x="32266" y="2044"/>
                    <a:pt x="32358" y="1993"/>
                    <a:pt x="32439" y="1952"/>
                  </a:cubicBezTo>
                  <a:cubicBezTo>
                    <a:pt x="32572" y="1911"/>
                    <a:pt x="32654" y="1993"/>
                    <a:pt x="32736" y="1829"/>
                  </a:cubicBezTo>
                  <a:lnTo>
                    <a:pt x="32776" y="1829"/>
                  </a:lnTo>
                  <a:lnTo>
                    <a:pt x="32828" y="1829"/>
                  </a:lnTo>
                  <a:cubicBezTo>
                    <a:pt x="32868" y="1829"/>
                    <a:pt x="32909" y="1829"/>
                    <a:pt x="32950" y="1870"/>
                  </a:cubicBezTo>
                  <a:cubicBezTo>
                    <a:pt x="32991" y="1829"/>
                    <a:pt x="33032" y="1829"/>
                    <a:pt x="33124" y="1788"/>
                  </a:cubicBezTo>
                  <a:lnTo>
                    <a:pt x="33165" y="1788"/>
                  </a:lnTo>
                  <a:cubicBezTo>
                    <a:pt x="33246" y="1788"/>
                    <a:pt x="33338" y="1737"/>
                    <a:pt x="33420" y="1737"/>
                  </a:cubicBezTo>
                  <a:cubicBezTo>
                    <a:pt x="33502" y="1615"/>
                    <a:pt x="33543" y="1655"/>
                    <a:pt x="33676" y="1615"/>
                  </a:cubicBezTo>
                  <a:lnTo>
                    <a:pt x="33757" y="1615"/>
                  </a:lnTo>
                  <a:cubicBezTo>
                    <a:pt x="33849" y="1615"/>
                    <a:pt x="33890" y="1696"/>
                    <a:pt x="33890" y="1737"/>
                  </a:cubicBezTo>
                  <a:cubicBezTo>
                    <a:pt x="33798" y="1829"/>
                    <a:pt x="33676" y="1870"/>
                    <a:pt x="33543" y="1911"/>
                  </a:cubicBezTo>
                  <a:close/>
                  <a:moveTo>
                    <a:pt x="31928" y="2718"/>
                  </a:moveTo>
                  <a:lnTo>
                    <a:pt x="32061" y="2718"/>
                  </a:lnTo>
                  <a:cubicBezTo>
                    <a:pt x="32010" y="2892"/>
                    <a:pt x="31847" y="2810"/>
                    <a:pt x="31888" y="3014"/>
                  </a:cubicBezTo>
                  <a:cubicBezTo>
                    <a:pt x="31928" y="3147"/>
                    <a:pt x="31969" y="3270"/>
                    <a:pt x="32010" y="3321"/>
                  </a:cubicBezTo>
                  <a:cubicBezTo>
                    <a:pt x="32061" y="3362"/>
                    <a:pt x="32143" y="3362"/>
                    <a:pt x="32143" y="3403"/>
                  </a:cubicBezTo>
                  <a:lnTo>
                    <a:pt x="31928" y="3403"/>
                  </a:lnTo>
                  <a:cubicBezTo>
                    <a:pt x="31888" y="3443"/>
                    <a:pt x="31847" y="3484"/>
                    <a:pt x="31806" y="3443"/>
                  </a:cubicBezTo>
                  <a:lnTo>
                    <a:pt x="31755" y="3403"/>
                  </a:lnTo>
                  <a:lnTo>
                    <a:pt x="31632" y="3403"/>
                  </a:lnTo>
                  <a:cubicBezTo>
                    <a:pt x="31632" y="3362"/>
                    <a:pt x="31673" y="3362"/>
                    <a:pt x="31714" y="3321"/>
                  </a:cubicBezTo>
                  <a:lnTo>
                    <a:pt x="31714" y="3270"/>
                  </a:lnTo>
                  <a:cubicBezTo>
                    <a:pt x="31632" y="3270"/>
                    <a:pt x="31591" y="3188"/>
                    <a:pt x="31458" y="3188"/>
                  </a:cubicBezTo>
                  <a:lnTo>
                    <a:pt x="31418" y="3188"/>
                  </a:lnTo>
                  <a:cubicBezTo>
                    <a:pt x="31377" y="3229"/>
                    <a:pt x="31377" y="3229"/>
                    <a:pt x="31336" y="3188"/>
                  </a:cubicBezTo>
                  <a:lnTo>
                    <a:pt x="31295" y="3147"/>
                  </a:lnTo>
                  <a:cubicBezTo>
                    <a:pt x="31295" y="3106"/>
                    <a:pt x="31336" y="3065"/>
                    <a:pt x="31336" y="3065"/>
                  </a:cubicBezTo>
                  <a:lnTo>
                    <a:pt x="31377" y="3065"/>
                  </a:lnTo>
                  <a:lnTo>
                    <a:pt x="31418" y="3065"/>
                  </a:lnTo>
                  <a:cubicBezTo>
                    <a:pt x="31458" y="3014"/>
                    <a:pt x="31550" y="2933"/>
                    <a:pt x="31550" y="2892"/>
                  </a:cubicBezTo>
                  <a:cubicBezTo>
                    <a:pt x="31499" y="2892"/>
                    <a:pt x="31499" y="2892"/>
                    <a:pt x="31458" y="2851"/>
                  </a:cubicBezTo>
                  <a:lnTo>
                    <a:pt x="31458" y="2851"/>
                  </a:lnTo>
                  <a:cubicBezTo>
                    <a:pt x="31499" y="2851"/>
                    <a:pt x="31550" y="2759"/>
                    <a:pt x="31591" y="2759"/>
                  </a:cubicBezTo>
                  <a:lnTo>
                    <a:pt x="31714" y="2759"/>
                  </a:lnTo>
                  <a:cubicBezTo>
                    <a:pt x="31755" y="2718"/>
                    <a:pt x="31847" y="2677"/>
                    <a:pt x="31928" y="2718"/>
                  </a:cubicBezTo>
                  <a:close/>
                  <a:moveTo>
                    <a:pt x="27545" y="807"/>
                  </a:moveTo>
                  <a:cubicBezTo>
                    <a:pt x="27504" y="807"/>
                    <a:pt x="27464" y="848"/>
                    <a:pt x="27413" y="848"/>
                  </a:cubicBezTo>
                  <a:cubicBezTo>
                    <a:pt x="27372" y="848"/>
                    <a:pt x="27331" y="848"/>
                    <a:pt x="27290" y="889"/>
                  </a:cubicBezTo>
                  <a:cubicBezTo>
                    <a:pt x="27249" y="889"/>
                    <a:pt x="27249" y="889"/>
                    <a:pt x="27208" y="930"/>
                  </a:cubicBezTo>
                  <a:lnTo>
                    <a:pt x="26779" y="930"/>
                  </a:lnTo>
                  <a:lnTo>
                    <a:pt x="26779" y="848"/>
                  </a:lnTo>
                  <a:cubicBezTo>
                    <a:pt x="26861" y="848"/>
                    <a:pt x="26902" y="807"/>
                    <a:pt x="26902" y="715"/>
                  </a:cubicBezTo>
                  <a:lnTo>
                    <a:pt x="26902" y="715"/>
                  </a:lnTo>
                  <a:cubicBezTo>
                    <a:pt x="26738" y="715"/>
                    <a:pt x="26524" y="767"/>
                    <a:pt x="26391" y="675"/>
                  </a:cubicBezTo>
                  <a:lnTo>
                    <a:pt x="26391" y="675"/>
                  </a:lnTo>
                  <a:lnTo>
                    <a:pt x="26483" y="593"/>
                  </a:lnTo>
                  <a:cubicBezTo>
                    <a:pt x="26524" y="552"/>
                    <a:pt x="26565" y="460"/>
                    <a:pt x="26605" y="419"/>
                  </a:cubicBezTo>
                  <a:cubicBezTo>
                    <a:pt x="26646" y="460"/>
                    <a:pt x="26697" y="511"/>
                    <a:pt x="26697" y="552"/>
                  </a:cubicBezTo>
                  <a:lnTo>
                    <a:pt x="26820" y="552"/>
                  </a:lnTo>
                  <a:cubicBezTo>
                    <a:pt x="26861" y="552"/>
                    <a:pt x="26902" y="511"/>
                    <a:pt x="26953" y="593"/>
                  </a:cubicBezTo>
                  <a:lnTo>
                    <a:pt x="26994" y="593"/>
                  </a:lnTo>
                  <a:cubicBezTo>
                    <a:pt x="27035" y="552"/>
                    <a:pt x="27035" y="460"/>
                    <a:pt x="27116" y="419"/>
                  </a:cubicBezTo>
                  <a:cubicBezTo>
                    <a:pt x="27075" y="511"/>
                    <a:pt x="27075" y="552"/>
                    <a:pt x="27075" y="593"/>
                  </a:cubicBezTo>
                  <a:lnTo>
                    <a:pt x="27157" y="593"/>
                  </a:lnTo>
                  <a:cubicBezTo>
                    <a:pt x="27208" y="552"/>
                    <a:pt x="27249" y="511"/>
                    <a:pt x="27290" y="511"/>
                  </a:cubicBezTo>
                  <a:lnTo>
                    <a:pt x="27331" y="511"/>
                  </a:lnTo>
                  <a:cubicBezTo>
                    <a:pt x="27372" y="552"/>
                    <a:pt x="27372" y="552"/>
                    <a:pt x="27372" y="593"/>
                  </a:cubicBezTo>
                  <a:lnTo>
                    <a:pt x="27464" y="593"/>
                  </a:lnTo>
                  <a:cubicBezTo>
                    <a:pt x="27504" y="593"/>
                    <a:pt x="27545" y="552"/>
                    <a:pt x="27586" y="593"/>
                  </a:cubicBezTo>
                  <a:lnTo>
                    <a:pt x="27668" y="593"/>
                  </a:lnTo>
                  <a:cubicBezTo>
                    <a:pt x="27668" y="634"/>
                    <a:pt x="27668" y="634"/>
                    <a:pt x="27719" y="675"/>
                  </a:cubicBezTo>
                  <a:lnTo>
                    <a:pt x="27719" y="675"/>
                  </a:lnTo>
                  <a:cubicBezTo>
                    <a:pt x="27627" y="715"/>
                    <a:pt x="27586" y="767"/>
                    <a:pt x="27545" y="807"/>
                  </a:cubicBezTo>
                  <a:close/>
                  <a:moveTo>
                    <a:pt x="26350" y="848"/>
                  </a:moveTo>
                  <a:cubicBezTo>
                    <a:pt x="26350" y="848"/>
                    <a:pt x="26391" y="807"/>
                    <a:pt x="26442" y="807"/>
                  </a:cubicBezTo>
                  <a:cubicBezTo>
                    <a:pt x="26442" y="848"/>
                    <a:pt x="26483" y="848"/>
                    <a:pt x="26524" y="889"/>
                  </a:cubicBezTo>
                  <a:cubicBezTo>
                    <a:pt x="26565" y="930"/>
                    <a:pt x="26565" y="930"/>
                    <a:pt x="26605" y="930"/>
                  </a:cubicBezTo>
                  <a:cubicBezTo>
                    <a:pt x="26697" y="971"/>
                    <a:pt x="26738" y="1022"/>
                    <a:pt x="26779" y="1063"/>
                  </a:cubicBezTo>
                  <a:cubicBezTo>
                    <a:pt x="26738" y="1063"/>
                    <a:pt x="26738" y="1063"/>
                    <a:pt x="26697" y="1104"/>
                  </a:cubicBezTo>
                  <a:lnTo>
                    <a:pt x="26565" y="1104"/>
                  </a:lnTo>
                  <a:cubicBezTo>
                    <a:pt x="26483" y="1145"/>
                    <a:pt x="26483" y="1277"/>
                    <a:pt x="26442" y="1318"/>
                  </a:cubicBezTo>
                  <a:cubicBezTo>
                    <a:pt x="26442" y="1359"/>
                    <a:pt x="26442" y="1400"/>
                    <a:pt x="26391" y="1441"/>
                  </a:cubicBezTo>
                  <a:cubicBezTo>
                    <a:pt x="26391" y="1441"/>
                    <a:pt x="26309" y="1441"/>
                    <a:pt x="26309" y="1482"/>
                  </a:cubicBezTo>
                  <a:cubicBezTo>
                    <a:pt x="26268" y="1533"/>
                    <a:pt x="26227" y="1574"/>
                    <a:pt x="26227" y="1696"/>
                  </a:cubicBezTo>
                  <a:lnTo>
                    <a:pt x="26186" y="1696"/>
                  </a:lnTo>
                  <a:cubicBezTo>
                    <a:pt x="26095" y="1737"/>
                    <a:pt x="25880" y="1533"/>
                    <a:pt x="25798" y="1482"/>
                  </a:cubicBezTo>
                  <a:lnTo>
                    <a:pt x="25839" y="1482"/>
                  </a:lnTo>
                  <a:lnTo>
                    <a:pt x="25839" y="1441"/>
                  </a:lnTo>
                  <a:cubicBezTo>
                    <a:pt x="25972" y="1441"/>
                    <a:pt x="26095" y="1441"/>
                    <a:pt x="26135" y="1359"/>
                  </a:cubicBezTo>
                  <a:lnTo>
                    <a:pt x="26095" y="1318"/>
                  </a:lnTo>
                  <a:cubicBezTo>
                    <a:pt x="25972" y="1359"/>
                    <a:pt x="25880" y="1359"/>
                    <a:pt x="25757" y="1359"/>
                  </a:cubicBezTo>
                  <a:cubicBezTo>
                    <a:pt x="25757" y="1359"/>
                    <a:pt x="25757" y="1318"/>
                    <a:pt x="25717" y="1318"/>
                  </a:cubicBezTo>
                  <a:lnTo>
                    <a:pt x="25757" y="1318"/>
                  </a:lnTo>
                  <a:cubicBezTo>
                    <a:pt x="25880" y="1226"/>
                    <a:pt x="26054" y="1226"/>
                    <a:pt x="26135" y="1145"/>
                  </a:cubicBezTo>
                  <a:lnTo>
                    <a:pt x="26135" y="1145"/>
                  </a:lnTo>
                  <a:cubicBezTo>
                    <a:pt x="26054" y="1145"/>
                    <a:pt x="25972" y="1104"/>
                    <a:pt x="25880" y="1063"/>
                  </a:cubicBezTo>
                  <a:cubicBezTo>
                    <a:pt x="25839" y="1104"/>
                    <a:pt x="25798" y="1185"/>
                    <a:pt x="25717" y="1185"/>
                  </a:cubicBezTo>
                  <a:cubicBezTo>
                    <a:pt x="25625" y="1226"/>
                    <a:pt x="25461" y="1063"/>
                    <a:pt x="25420" y="1022"/>
                  </a:cubicBezTo>
                  <a:cubicBezTo>
                    <a:pt x="25461" y="971"/>
                    <a:pt x="25502" y="971"/>
                    <a:pt x="25543" y="971"/>
                  </a:cubicBezTo>
                  <a:cubicBezTo>
                    <a:pt x="25502" y="930"/>
                    <a:pt x="25502" y="889"/>
                    <a:pt x="25461" y="889"/>
                  </a:cubicBezTo>
                  <a:cubicBezTo>
                    <a:pt x="25461" y="889"/>
                    <a:pt x="25420" y="889"/>
                    <a:pt x="25369" y="930"/>
                  </a:cubicBezTo>
                  <a:cubicBezTo>
                    <a:pt x="25328" y="889"/>
                    <a:pt x="25287" y="848"/>
                    <a:pt x="25287" y="807"/>
                  </a:cubicBezTo>
                  <a:cubicBezTo>
                    <a:pt x="25328" y="767"/>
                    <a:pt x="25369" y="715"/>
                    <a:pt x="25461" y="715"/>
                  </a:cubicBezTo>
                  <a:lnTo>
                    <a:pt x="25502" y="715"/>
                  </a:lnTo>
                  <a:lnTo>
                    <a:pt x="25625" y="715"/>
                  </a:lnTo>
                  <a:cubicBezTo>
                    <a:pt x="25625" y="767"/>
                    <a:pt x="25625" y="807"/>
                    <a:pt x="25676" y="848"/>
                  </a:cubicBezTo>
                  <a:lnTo>
                    <a:pt x="25757" y="848"/>
                  </a:lnTo>
                  <a:lnTo>
                    <a:pt x="25757" y="848"/>
                  </a:lnTo>
                  <a:cubicBezTo>
                    <a:pt x="25757" y="807"/>
                    <a:pt x="25798" y="767"/>
                    <a:pt x="25798" y="715"/>
                  </a:cubicBezTo>
                  <a:lnTo>
                    <a:pt x="25880" y="715"/>
                  </a:lnTo>
                  <a:cubicBezTo>
                    <a:pt x="25931" y="767"/>
                    <a:pt x="26013" y="930"/>
                    <a:pt x="26054" y="930"/>
                  </a:cubicBezTo>
                  <a:lnTo>
                    <a:pt x="26095" y="889"/>
                  </a:lnTo>
                  <a:cubicBezTo>
                    <a:pt x="26095" y="848"/>
                    <a:pt x="26013" y="767"/>
                    <a:pt x="26013" y="715"/>
                  </a:cubicBezTo>
                  <a:cubicBezTo>
                    <a:pt x="26054" y="675"/>
                    <a:pt x="26054" y="675"/>
                    <a:pt x="26095" y="634"/>
                  </a:cubicBezTo>
                  <a:cubicBezTo>
                    <a:pt x="26135" y="634"/>
                    <a:pt x="26135" y="675"/>
                    <a:pt x="26186" y="675"/>
                  </a:cubicBezTo>
                  <a:lnTo>
                    <a:pt x="26268" y="675"/>
                  </a:lnTo>
                  <a:lnTo>
                    <a:pt x="26309" y="715"/>
                  </a:lnTo>
                  <a:lnTo>
                    <a:pt x="26309" y="848"/>
                  </a:lnTo>
                  <a:lnTo>
                    <a:pt x="26350" y="848"/>
                  </a:lnTo>
                  <a:close/>
                  <a:moveTo>
                    <a:pt x="23714" y="7827"/>
                  </a:moveTo>
                  <a:lnTo>
                    <a:pt x="23714" y="7827"/>
                  </a:lnTo>
                  <a:lnTo>
                    <a:pt x="23888" y="7827"/>
                  </a:lnTo>
                  <a:lnTo>
                    <a:pt x="23888" y="7827"/>
                  </a:lnTo>
                  <a:lnTo>
                    <a:pt x="23888" y="7867"/>
                  </a:lnTo>
                  <a:cubicBezTo>
                    <a:pt x="23837" y="7867"/>
                    <a:pt x="23796" y="7918"/>
                    <a:pt x="23796" y="7918"/>
                  </a:cubicBezTo>
                  <a:cubicBezTo>
                    <a:pt x="23755" y="7918"/>
                    <a:pt x="23755" y="7959"/>
                    <a:pt x="23714" y="7959"/>
                  </a:cubicBezTo>
                  <a:lnTo>
                    <a:pt x="23632" y="7959"/>
                  </a:lnTo>
                  <a:lnTo>
                    <a:pt x="23540" y="7959"/>
                  </a:lnTo>
                  <a:lnTo>
                    <a:pt x="23499" y="7959"/>
                  </a:lnTo>
                  <a:lnTo>
                    <a:pt x="23377" y="7959"/>
                  </a:lnTo>
                  <a:lnTo>
                    <a:pt x="23377" y="8000"/>
                  </a:lnTo>
                  <a:cubicBezTo>
                    <a:pt x="23285" y="8000"/>
                    <a:pt x="23244" y="7959"/>
                    <a:pt x="23162" y="8000"/>
                  </a:cubicBezTo>
                  <a:cubicBezTo>
                    <a:pt x="23162" y="8082"/>
                    <a:pt x="23121" y="8041"/>
                    <a:pt x="23029" y="8041"/>
                  </a:cubicBezTo>
                  <a:lnTo>
                    <a:pt x="22989" y="8041"/>
                  </a:lnTo>
                  <a:cubicBezTo>
                    <a:pt x="22948" y="8041"/>
                    <a:pt x="22907" y="8082"/>
                    <a:pt x="22907" y="8123"/>
                  </a:cubicBezTo>
                  <a:lnTo>
                    <a:pt x="22866" y="8082"/>
                  </a:lnTo>
                  <a:lnTo>
                    <a:pt x="22815" y="8082"/>
                  </a:lnTo>
                  <a:lnTo>
                    <a:pt x="22815" y="8082"/>
                  </a:lnTo>
                  <a:cubicBezTo>
                    <a:pt x="22866" y="8041"/>
                    <a:pt x="22989" y="8000"/>
                    <a:pt x="22989" y="7918"/>
                  </a:cubicBezTo>
                  <a:cubicBezTo>
                    <a:pt x="23029" y="7918"/>
                    <a:pt x="23029" y="7918"/>
                    <a:pt x="23029" y="7867"/>
                  </a:cubicBezTo>
                  <a:lnTo>
                    <a:pt x="23121" y="7867"/>
                  </a:lnTo>
                  <a:lnTo>
                    <a:pt x="23203" y="7867"/>
                  </a:lnTo>
                  <a:cubicBezTo>
                    <a:pt x="23203" y="7827"/>
                    <a:pt x="23244" y="7827"/>
                    <a:pt x="23244" y="7786"/>
                  </a:cubicBezTo>
                  <a:cubicBezTo>
                    <a:pt x="23244" y="7786"/>
                    <a:pt x="23203" y="7827"/>
                    <a:pt x="23162" y="7827"/>
                  </a:cubicBezTo>
                  <a:lnTo>
                    <a:pt x="23162" y="7827"/>
                  </a:lnTo>
                  <a:lnTo>
                    <a:pt x="23162" y="7827"/>
                  </a:lnTo>
                  <a:cubicBezTo>
                    <a:pt x="23121" y="7827"/>
                    <a:pt x="23070" y="7786"/>
                    <a:pt x="23070" y="7786"/>
                  </a:cubicBezTo>
                  <a:lnTo>
                    <a:pt x="22948" y="7786"/>
                  </a:lnTo>
                  <a:lnTo>
                    <a:pt x="22907" y="7745"/>
                  </a:lnTo>
                  <a:lnTo>
                    <a:pt x="22907" y="7745"/>
                  </a:lnTo>
                  <a:cubicBezTo>
                    <a:pt x="22948" y="7704"/>
                    <a:pt x="23029" y="7704"/>
                    <a:pt x="23070" y="7612"/>
                  </a:cubicBezTo>
                  <a:lnTo>
                    <a:pt x="23070" y="7571"/>
                  </a:lnTo>
                  <a:lnTo>
                    <a:pt x="23070" y="7530"/>
                  </a:lnTo>
                  <a:lnTo>
                    <a:pt x="22989" y="7530"/>
                  </a:lnTo>
                  <a:lnTo>
                    <a:pt x="22989" y="7530"/>
                  </a:lnTo>
                  <a:cubicBezTo>
                    <a:pt x="23029" y="7489"/>
                    <a:pt x="23121" y="7448"/>
                    <a:pt x="23244" y="7448"/>
                  </a:cubicBezTo>
                  <a:lnTo>
                    <a:pt x="23244" y="7448"/>
                  </a:lnTo>
                  <a:cubicBezTo>
                    <a:pt x="23203" y="7408"/>
                    <a:pt x="23244" y="7357"/>
                    <a:pt x="23244" y="7275"/>
                  </a:cubicBezTo>
                  <a:lnTo>
                    <a:pt x="23244" y="7275"/>
                  </a:lnTo>
                  <a:lnTo>
                    <a:pt x="23203" y="7275"/>
                  </a:lnTo>
                  <a:cubicBezTo>
                    <a:pt x="23162" y="7275"/>
                    <a:pt x="23162" y="7275"/>
                    <a:pt x="23162" y="7234"/>
                  </a:cubicBezTo>
                  <a:cubicBezTo>
                    <a:pt x="23162" y="7193"/>
                    <a:pt x="23203" y="7152"/>
                    <a:pt x="23203" y="7152"/>
                  </a:cubicBezTo>
                  <a:cubicBezTo>
                    <a:pt x="23121" y="7101"/>
                    <a:pt x="23162" y="7152"/>
                    <a:pt x="23070" y="7152"/>
                  </a:cubicBezTo>
                  <a:lnTo>
                    <a:pt x="23029" y="7152"/>
                  </a:lnTo>
                  <a:cubicBezTo>
                    <a:pt x="22989" y="7152"/>
                    <a:pt x="22989" y="7152"/>
                    <a:pt x="22989" y="7193"/>
                  </a:cubicBezTo>
                  <a:cubicBezTo>
                    <a:pt x="22948" y="7152"/>
                    <a:pt x="22948" y="7152"/>
                    <a:pt x="22907" y="7152"/>
                  </a:cubicBezTo>
                  <a:cubicBezTo>
                    <a:pt x="22907" y="7101"/>
                    <a:pt x="22989" y="7060"/>
                    <a:pt x="22989" y="7019"/>
                  </a:cubicBezTo>
                  <a:cubicBezTo>
                    <a:pt x="22948" y="7019"/>
                    <a:pt x="22948" y="6978"/>
                    <a:pt x="22948" y="6938"/>
                  </a:cubicBezTo>
                  <a:lnTo>
                    <a:pt x="22989" y="6938"/>
                  </a:lnTo>
                  <a:lnTo>
                    <a:pt x="22989" y="6897"/>
                  </a:lnTo>
                  <a:lnTo>
                    <a:pt x="22948" y="6897"/>
                  </a:lnTo>
                  <a:cubicBezTo>
                    <a:pt x="22948" y="6897"/>
                    <a:pt x="22907" y="6938"/>
                    <a:pt x="22866" y="6938"/>
                  </a:cubicBezTo>
                  <a:lnTo>
                    <a:pt x="22866" y="6938"/>
                  </a:lnTo>
                  <a:cubicBezTo>
                    <a:pt x="22815" y="6897"/>
                    <a:pt x="22866" y="6846"/>
                    <a:pt x="22907" y="6805"/>
                  </a:cubicBezTo>
                  <a:lnTo>
                    <a:pt x="22866" y="6764"/>
                  </a:lnTo>
                  <a:lnTo>
                    <a:pt x="22866" y="6764"/>
                  </a:lnTo>
                  <a:lnTo>
                    <a:pt x="22815" y="6805"/>
                  </a:lnTo>
                  <a:lnTo>
                    <a:pt x="22774" y="6805"/>
                  </a:lnTo>
                  <a:lnTo>
                    <a:pt x="22815" y="6682"/>
                  </a:lnTo>
                  <a:lnTo>
                    <a:pt x="22815" y="6641"/>
                  </a:lnTo>
                  <a:lnTo>
                    <a:pt x="22866" y="6590"/>
                  </a:lnTo>
                  <a:cubicBezTo>
                    <a:pt x="22866" y="6590"/>
                    <a:pt x="22815" y="6590"/>
                    <a:pt x="22815" y="6549"/>
                  </a:cubicBezTo>
                  <a:cubicBezTo>
                    <a:pt x="22815" y="6549"/>
                    <a:pt x="22815" y="6509"/>
                    <a:pt x="22866" y="6509"/>
                  </a:cubicBezTo>
                  <a:cubicBezTo>
                    <a:pt x="22866" y="6549"/>
                    <a:pt x="22907" y="6549"/>
                    <a:pt x="22907" y="6549"/>
                  </a:cubicBezTo>
                  <a:cubicBezTo>
                    <a:pt x="22907" y="6509"/>
                    <a:pt x="22907" y="6468"/>
                    <a:pt x="22866" y="6468"/>
                  </a:cubicBezTo>
                  <a:cubicBezTo>
                    <a:pt x="22907" y="6468"/>
                    <a:pt x="22907" y="6427"/>
                    <a:pt x="22948" y="6427"/>
                  </a:cubicBezTo>
                  <a:lnTo>
                    <a:pt x="22907" y="6386"/>
                  </a:lnTo>
                  <a:lnTo>
                    <a:pt x="22948" y="6335"/>
                  </a:lnTo>
                  <a:cubicBezTo>
                    <a:pt x="22948" y="6386"/>
                    <a:pt x="22989" y="6386"/>
                    <a:pt x="22989" y="6386"/>
                  </a:cubicBezTo>
                  <a:lnTo>
                    <a:pt x="23121" y="6386"/>
                  </a:lnTo>
                  <a:cubicBezTo>
                    <a:pt x="23121" y="6386"/>
                    <a:pt x="23162" y="6335"/>
                    <a:pt x="23203" y="6386"/>
                  </a:cubicBezTo>
                  <a:cubicBezTo>
                    <a:pt x="23203" y="6386"/>
                    <a:pt x="23244" y="6386"/>
                    <a:pt x="23203" y="6386"/>
                  </a:cubicBezTo>
                  <a:cubicBezTo>
                    <a:pt x="23162" y="6468"/>
                    <a:pt x="23070" y="6468"/>
                    <a:pt x="23029" y="6549"/>
                  </a:cubicBezTo>
                  <a:lnTo>
                    <a:pt x="23070" y="6549"/>
                  </a:lnTo>
                  <a:lnTo>
                    <a:pt x="23162" y="6549"/>
                  </a:lnTo>
                  <a:cubicBezTo>
                    <a:pt x="23244" y="6549"/>
                    <a:pt x="23326" y="6549"/>
                    <a:pt x="23377" y="6590"/>
                  </a:cubicBezTo>
                  <a:lnTo>
                    <a:pt x="23377" y="6590"/>
                  </a:lnTo>
                  <a:cubicBezTo>
                    <a:pt x="23377" y="6682"/>
                    <a:pt x="23326" y="6805"/>
                    <a:pt x="23203" y="6805"/>
                  </a:cubicBezTo>
                  <a:lnTo>
                    <a:pt x="23203" y="6846"/>
                  </a:lnTo>
                  <a:lnTo>
                    <a:pt x="23244" y="6846"/>
                  </a:lnTo>
                  <a:lnTo>
                    <a:pt x="23244" y="6846"/>
                  </a:lnTo>
                  <a:cubicBezTo>
                    <a:pt x="23244" y="6897"/>
                    <a:pt x="23162" y="6897"/>
                    <a:pt x="23121" y="6897"/>
                  </a:cubicBezTo>
                  <a:lnTo>
                    <a:pt x="23121" y="6897"/>
                  </a:lnTo>
                  <a:cubicBezTo>
                    <a:pt x="23203" y="6938"/>
                    <a:pt x="23203" y="6897"/>
                    <a:pt x="23244" y="6897"/>
                  </a:cubicBezTo>
                  <a:cubicBezTo>
                    <a:pt x="23285" y="6897"/>
                    <a:pt x="23418" y="6978"/>
                    <a:pt x="23418" y="7019"/>
                  </a:cubicBezTo>
                  <a:cubicBezTo>
                    <a:pt x="23459" y="7060"/>
                    <a:pt x="23418" y="7152"/>
                    <a:pt x="23459" y="7193"/>
                  </a:cubicBezTo>
                  <a:lnTo>
                    <a:pt x="23540" y="7193"/>
                  </a:lnTo>
                  <a:cubicBezTo>
                    <a:pt x="23581" y="7234"/>
                    <a:pt x="23581" y="7275"/>
                    <a:pt x="23632" y="7275"/>
                  </a:cubicBezTo>
                  <a:lnTo>
                    <a:pt x="23632" y="7408"/>
                  </a:lnTo>
                  <a:cubicBezTo>
                    <a:pt x="23714" y="7489"/>
                    <a:pt x="23755" y="7448"/>
                    <a:pt x="23673" y="7571"/>
                  </a:cubicBezTo>
                  <a:lnTo>
                    <a:pt x="23714" y="7571"/>
                  </a:lnTo>
                  <a:cubicBezTo>
                    <a:pt x="23755" y="7489"/>
                    <a:pt x="23888" y="7530"/>
                    <a:pt x="23929" y="7571"/>
                  </a:cubicBezTo>
                  <a:lnTo>
                    <a:pt x="23929" y="7663"/>
                  </a:lnTo>
                  <a:cubicBezTo>
                    <a:pt x="23888" y="7704"/>
                    <a:pt x="23755" y="7786"/>
                    <a:pt x="23714" y="7827"/>
                  </a:cubicBezTo>
                  <a:close/>
                  <a:moveTo>
                    <a:pt x="22815" y="6978"/>
                  </a:moveTo>
                  <a:lnTo>
                    <a:pt x="22866" y="6978"/>
                  </a:lnTo>
                  <a:lnTo>
                    <a:pt x="22866" y="7019"/>
                  </a:lnTo>
                  <a:lnTo>
                    <a:pt x="22866" y="7019"/>
                  </a:lnTo>
                  <a:lnTo>
                    <a:pt x="22815" y="7019"/>
                  </a:lnTo>
                  <a:lnTo>
                    <a:pt x="22815" y="6978"/>
                  </a:lnTo>
                  <a:close/>
                  <a:moveTo>
                    <a:pt x="22815" y="7234"/>
                  </a:moveTo>
                  <a:cubicBezTo>
                    <a:pt x="22815" y="7316"/>
                    <a:pt x="22774" y="7316"/>
                    <a:pt x="22733" y="7316"/>
                  </a:cubicBezTo>
                  <a:cubicBezTo>
                    <a:pt x="22733" y="7357"/>
                    <a:pt x="22815" y="7489"/>
                    <a:pt x="22774" y="7571"/>
                  </a:cubicBezTo>
                  <a:cubicBezTo>
                    <a:pt x="22774" y="7571"/>
                    <a:pt x="22733" y="7612"/>
                    <a:pt x="22733" y="7663"/>
                  </a:cubicBezTo>
                  <a:lnTo>
                    <a:pt x="22651" y="7663"/>
                  </a:lnTo>
                  <a:lnTo>
                    <a:pt x="22651" y="7704"/>
                  </a:lnTo>
                  <a:lnTo>
                    <a:pt x="22519" y="7704"/>
                  </a:lnTo>
                  <a:cubicBezTo>
                    <a:pt x="22478" y="7745"/>
                    <a:pt x="22437" y="7745"/>
                    <a:pt x="22396" y="7786"/>
                  </a:cubicBezTo>
                  <a:lnTo>
                    <a:pt x="22355" y="7786"/>
                  </a:lnTo>
                  <a:cubicBezTo>
                    <a:pt x="22304" y="7786"/>
                    <a:pt x="22263" y="7827"/>
                    <a:pt x="22222" y="7827"/>
                  </a:cubicBezTo>
                  <a:lnTo>
                    <a:pt x="22222" y="7745"/>
                  </a:lnTo>
                  <a:lnTo>
                    <a:pt x="22181" y="7745"/>
                  </a:lnTo>
                  <a:cubicBezTo>
                    <a:pt x="22141" y="7745"/>
                    <a:pt x="22141" y="7745"/>
                    <a:pt x="22141" y="7704"/>
                  </a:cubicBezTo>
                  <a:lnTo>
                    <a:pt x="22181" y="7704"/>
                  </a:lnTo>
                  <a:lnTo>
                    <a:pt x="22181" y="7704"/>
                  </a:lnTo>
                  <a:lnTo>
                    <a:pt x="22141" y="7704"/>
                  </a:lnTo>
                  <a:lnTo>
                    <a:pt x="22141" y="7663"/>
                  </a:lnTo>
                  <a:lnTo>
                    <a:pt x="22222" y="7663"/>
                  </a:lnTo>
                  <a:lnTo>
                    <a:pt x="22222" y="7612"/>
                  </a:lnTo>
                  <a:cubicBezTo>
                    <a:pt x="22263" y="7612"/>
                    <a:pt x="22304" y="7612"/>
                    <a:pt x="22304" y="7571"/>
                  </a:cubicBezTo>
                  <a:lnTo>
                    <a:pt x="22263" y="7571"/>
                  </a:lnTo>
                  <a:lnTo>
                    <a:pt x="22263" y="7571"/>
                  </a:lnTo>
                  <a:lnTo>
                    <a:pt x="22263" y="7530"/>
                  </a:lnTo>
                  <a:lnTo>
                    <a:pt x="22263" y="7530"/>
                  </a:lnTo>
                  <a:cubicBezTo>
                    <a:pt x="22263" y="7489"/>
                    <a:pt x="22304" y="7489"/>
                    <a:pt x="22355" y="7489"/>
                  </a:cubicBezTo>
                  <a:lnTo>
                    <a:pt x="22355" y="7448"/>
                  </a:lnTo>
                  <a:cubicBezTo>
                    <a:pt x="22304" y="7489"/>
                    <a:pt x="22181" y="7448"/>
                    <a:pt x="22181" y="7448"/>
                  </a:cubicBezTo>
                  <a:lnTo>
                    <a:pt x="22181" y="7408"/>
                  </a:lnTo>
                  <a:lnTo>
                    <a:pt x="22181" y="7408"/>
                  </a:lnTo>
                  <a:lnTo>
                    <a:pt x="22222" y="7408"/>
                  </a:lnTo>
                  <a:lnTo>
                    <a:pt x="22222" y="7316"/>
                  </a:lnTo>
                  <a:lnTo>
                    <a:pt x="22222" y="7316"/>
                  </a:lnTo>
                  <a:lnTo>
                    <a:pt x="22181" y="7316"/>
                  </a:lnTo>
                  <a:lnTo>
                    <a:pt x="22181" y="7316"/>
                  </a:lnTo>
                  <a:cubicBezTo>
                    <a:pt x="22181" y="7275"/>
                    <a:pt x="22181" y="7275"/>
                    <a:pt x="22222" y="7234"/>
                  </a:cubicBezTo>
                  <a:cubicBezTo>
                    <a:pt x="22263" y="7275"/>
                    <a:pt x="22355" y="7275"/>
                    <a:pt x="22396" y="7275"/>
                  </a:cubicBezTo>
                  <a:lnTo>
                    <a:pt x="22396" y="7234"/>
                  </a:lnTo>
                  <a:cubicBezTo>
                    <a:pt x="22437" y="7234"/>
                    <a:pt x="22437" y="7234"/>
                    <a:pt x="22437" y="7193"/>
                  </a:cubicBezTo>
                  <a:lnTo>
                    <a:pt x="22355" y="7193"/>
                  </a:lnTo>
                  <a:lnTo>
                    <a:pt x="22396" y="7152"/>
                  </a:lnTo>
                  <a:lnTo>
                    <a:pt x="22396" y="7152"/>
                  </a:lnTo>
                  <a:cubicBezTo>
                    <a:pt x="22437" y="7101"/>
                    <a:pt x="22437" y="7060"/>
                    <a:pt x="22519" y="7060"/>
                  </a:cubicBezTo>
                  <a:lnTo>
                    <a:pt x="22559" y="7101"/>
                  </a:lnTo>
                  <a:cubicBezTo>
                    <a:pt x="22651" y="7060"/>
                    <a:pt x="22733" y="7060"/>
                    <a:pt x="22774" y="7101"/>
                  </a:cubicBezTo>
                  <a:cubicBezTo>
                    <a:pt x="22815" y="7152"/>
                    <a:pt x="22815" y="7193"/>
                    <a:pt x="22815" y="7234"/>
                  </a:cubicBezTo>
                  <a:close/>
                  <a:moveTo>
                    <a:pt x="25114" y="9870"/>
                  </a:moveTo>
                  <a:lnTo>
                    <a:pt x="25114" y="9911"/>
                  </a:lnTo>
                  <a:lnTo>
                    <a:pt x="25114" y="10003"/>
                  </a:lnTo>
                  <a:cubicBezTo>
                    <a:pt x="25114" y="10044"/>
                    <a:pt x="25073" y="10044"/>
                    <a:pt x="25073" y="10084"/>
                  </a:cubicBezTo>
                  <a:lnTo>
                    <a:pt x="24991" y="10084"/>
                  </a:lnTo>
                  <a:lnTo>
                    <a:pt x="24991" y="10125"/>
                  </a:lnTo>
                  <a:cubicBezTo>
                    <a:pt x="24858" y="10084"/>
                    <a:pt x="24950" y="10003"/>
                    <a:pt x="24950" y="9911"/>
                  </a:cubicBezTo>
                  <a:cubicBezTo>
                    <a:pt x="24909" y="9870"/>
                    <a:pt x="24909" y="9829"/>
                    <a:pt x="24858" y="9788"/>
                  </a:cubicBezTo>
                  <a:lnTo>
                    <a:pt x="24909" y="9788"/>
                  </a:lnTo>
                  <a:cubicBezTo>
                    <a:pt x="24950" y="9788"/>
                    <a:pt x="24991" y="9788"/>
                    <a:pt x="25032" y="9747"/>
                  </a:cubicBezTo>
                  <a:cubicBezTo>
                    <a:pt x="25073" y="9747"/>
                    <a:pt x="25114" y="9829"/>
                    <a:pt x="25114" y="9870"/>
                  </a:cubicBezTo>
                  <a:close/>
                  <a:moveTo>
                    <a:pt x="25032" y="9451"/>
                  </a:moveTo>
                  <a:lnTo>
                    <a:pt x="25032" y="9400"/>
                  </a:lnTo>
                  <a:lnTo>
                    <a:pt x="25073" y="9400"/>
                  </a:lnTo>
                  <a:lnTo>
                    <a:pt x="25073" y="9400"/>
                  </a:lnTo>
                  <a:cubicBezTo>
                    <a:pt x="25073" y="9533"/>
                    <a:pt x="25073" y="9655"/>
                    <a:pt x="25032" y="9706"/>
                  </a:cubicBezTo>
                  <a:lnTo>
                    <a:pt x="24991" y="9706"/>
                  </a:lnTo>
                  <a:lnTo>
                    <a:pt x="24991" y="9706"/>
                  </a:lnTo>
                  <a:lnTo>
                    <a:pt x="24991" y="9655"/>
                  </a:lnTo>
                  <a:lnTo>
                    <a:pt x="24950" y="9655"/>
                  </a:lnTo>
                  <a:lnTo>
                    <a:pt x="24991" y="9655"/>
                  </a:lnTo>
                  <a:lnTo>
                    <a:pt x="24950" y="9614"/>
                  </a:lnTo>
                  <a:lnTo>
                    <a:pt x="24950" y="9614"/>
                  </a:lnTo>
                  <a:lnTo>
                    <a:pt x="24950" y="9614"/>
                  </a:lnTo>
                  <a:lnTo>
                    <a:pt x="24950" y="9614"/>
                  </a:lnTo>
                  <a:lnTo>
                    <a:pt x="24950" y="9574"/>
                  </a:lnTo>
                  <a:lnTo>
                    <a:pt x="24950" y="9574"/>
                  </a:lnTo>
                  <a:lnTo>
                    <a:pt x="24950" y="9533"/>
                  </a:lnTo>
                  <a:lnTo>
                    <a:pt x="24950" y="9533"/>
                  </a:lnTo>
                  <a:lnTo>
                    <a:pt x="24950" y="9533"/>
                  </a:lnTo>
                  <a:cubicBezTo>
                    <a:pt x="24950" y="9492"/>
                    <a:pt x="25032" y="9451"/>
                    <a:pt x="25032" y="9451"/>
                  </a:cubicBezTo>
                  <a:close/>
                  <a:moveTo>
                    <a:pt x="25931" y="10473"/>
                  </a:moveTo>
                  <a:cubicBezTo>
                    <a:pt x="25931" y="10473"/>
                    <a:pt x="25880" y="10473"/>
                    <a:pt x="25880" y="10514"/>
                  </a:cubicBezTo>
                  <a:cubicBezTo>
                    <a:pt x="25798" y="10473"/>
                    <a:pt x="25717" y="10422"/>
                    <a:pt x="25625" y="10381"/>
                  </a:cubicBezTo>
                  <a:cubicBezTo>
                    <a:pt x="25584" y="10340"/>
                    <a:pt x="25543" y="10381"/>
                    <a:pt x="25502" y="10340"/>
                  </a:cubicBezTo>
                  <a:cubicBezTo>
                    <a:pt x="25543" y="10258"/>
                    <a:pt x="25584" y="10299"/>
                    <a:pt x="25625" y="10258"/>
                  </a:cubicBezTo>
                  <a:cubicBezTo>
                    <a:pt x="25717" y="10299"/>
                    <a:pt x="25757" y="10299"/>
                    <a:pt x="25880" y="10258"/>
                  </a:cubicBezTo>
                  <a:lnTo>
                    <a:pt x="25972" y="10258"/>
                  </a:lnTo>
                  <a:lnTo>
                    <a:pt x="25972" y="10258"/>
                  </a:lnTo>
                  <a:cubicBezTo>
                    <a:pt x="25931" y="10299"/>
                    <a:pt x="25880" y="10340"/>
                    <a:pt x="25931" y="10422"/>
                  </a:cubicBezTo>
                  <a:lnTo>
                    <a:pt x="25931" y="10473"/>
                  </a:lnTo>
                  <a:close/>
                  <a:moveTo>
                    <a:pt x="27545" y="10728"/>
                  </a:moveTo>
                  <a:lnTo>
                    <a:pt x="27545" y="10810"/>
                  </a:lnTo>
                  <a:lnTo>
                    <a:pt x="27331" y="10810"/>
                  </a:lnTo>
                  <a:lnTo>
                    <a:pt x="27331" y="10769"/>
                  </a:lnTo>
                  <a:cubicBezTo>
                    <a:pt x="27290" y="10769"/>
                    <a:pt x="27208" y="10769"/>
                    <a:pt x="27157" y="10728"/>
                  </a:cubicBezTo>
                  <a:lnTo>
                    <a:pt x="27157" y="10677"/>
                  </a:lnTo>
                  <a:lnTo>
                    <a:pt x="27157" y="10677"/>
                  </a:lnTo>
                  <a:lnTo>
                    <a:pt x="27157" y="10677"/>
                  </a:lnTo>
                  <a:lnTo>
                    <a:pt x="27157" y="10677"/>
                  </a:lnTo>
                  <a:cubicBezTo>
                    <a:pt x="27208" y="10677"/>
                    <a:pt x="27208" y="10677"/>
                    <a:pt x="27208" y="10728"/>
                  </a:cubicBezTo>
                  <a:lnTo>
                    <a:pt x="27249" y="10677"/>
                  </a:lnTo>
                  <a:lnTo>
                    <a:pt x="27249" y="10677"/>
                  </a:lnTo>
                  <a:lnTo>
                    <a:pt x="27249" y="10728"/>
                  </a:lnTo>
                  <a:lnTo>
                    <a:pt x="27249" y="10728"/>
                  </a:lnTo>
                  <a:lnTo>
                    <a:pt x="27372" y="10728"/>
                  </a:lnTo>
                  <a:lnTo>
                    <a:pt x="27464" y="10728"/>
                  </a:lnTo>
                  <a:lnTo>
                    <a:pt x="27504" y="10728"/>
                  </a:lnTo>
                  <a:lnTo>
                    <a:pt x="27464" y="10769"/>
                  </a:lnTo>
                  <a:lnTo>
                    <a:pt x="27504" y="10769"/>
                  </a:lnTo>
                  <a:cubicBezTo>
                    <a:pt x="27504" y="10769"/>
                    <a:pt x="27545" y="10769"/>
                    <a:pt x="27545" y="10728"/>
                  </a:cubicBezTo>
                  <a:close/>
                  <a:moveTo>
                    <a:pt x="28608" y="10728"/>
                  </a:moveTo>
                  <a:cubicBezTo>
                    <a:pt x="28690" y="10728"/>
                    <a:pt x="28741" y="10677"/>
                    <a:pt x="28782" y="10677"/>
                  </a:cubicBezTo>
                  <a:cubicBezTo>
                    <a:pt x="28741" y="10728"/>
                    <a:pt x="28690" y="10728"/>
                    <a:pt x="28690" y="10769"/>
                  </a:cubicBezTo>
                  <a:lnTo>
                    <a:pt x="28690" y="10769"/>
                  </a:lnTo>
                  <a:cubicBezTo>
                    <a:pt x="28649" y="10810"/>
                    <a:pt x="28608" y="10851"/>
                    <a:pt x="28567" y="10851"/>
                  </a:cubicBezTo>
                  <a:lnTo>
                    <a:pt x="28526" y="10851"/>
                  </a:lnTo>
                  <a:cubicBezTo>
                    <a:pt x="28526" y="10851"/>
                    <a:pt x="28485" y="10851"/>
                    <a:pt x="28485" y="10810"/>
                  </a:cubicBezTo>
                  <a:cubicBezTo>
                    <a:pt x="28434" y="10810"/>
                    <a:pt x="28434" y="10810"/>
                    <a:pt x="28434" y="10769"/>
                  </a:cubicBezTo>
                  <a:lnTo>
                    <a:pt x="28526" y="10769"/>
                  </a:lnTo>
                  <a:lnTo>
                    <a:pt x="28526" y="10728"/>
                  </a:lnTo>
                  <a:lnTo>
                    <a:pt x="28608" y="10728"/>
                  </a:lnTo>
                  <a:close/>
                  <a:moveTo>
                    <a:pt x="22222" y="11402"/>
                  </a:moveTo>
                  <a:cubicBezTo>
                    <a:pt x="22222" y="11362"/>
                    <a:pt x="22263" y="11321"/>
                    <a:pt x="22304" y="11280"/>
                  </a:cubicBezTo>
                  <a:lnTo>
                    <a:pt x="22304" y="11188"/>
                  </a:lnTo>
                  <a:cubicBezTo>
                    <a:pt x="22304" y="11147"/>
                    <a:pt x="22396" y="11106"/>
                    <a:pt x="22437" y="11065"/>
                  </a:cubicBezTo>
                  <a:cubicBezTo>
                    <a:pt x="22519" y="11024"/>
                    <a:pt x="22611" y="11024"/>
                    <a:pt x="22651" y="10932"/>
                  </a:cubicBezTo>
                  <a:cubicBezTo>
                    <a:pt x="22692" y="10892"/>
                    <a:pt x="22774" y="10677"/>
                    <a:pt x="22774" y="10677"/>
                  </a:cubicBezTo>
                  <a:cubicBezTo>
                    <a:pt x="22815" y="10636"/>
                    <a:pt x="22815" y="10636"/>
                    <a:pt x="22866" y="10636"/>
                  </a:cubicBezTo>
                  <a:cubicBezTo>
                    <a:pt x="22907" y="10677"/>
                    <a:pt x="22907" y="10728"/>
                    <a:pt x="22989" y="10769"/>
                  </a:cubicBezTo>
                  <a:lnTo>
                    <a:pt x="23162" y="10769"/>
                  </a:lnTo>
                  <a:cubicBezTo>
                    <a:pt x="23203" y="10728"/>
                    <a:pt x="23244" y="10728"/>
                    <a:pt x="23244" y="10728"/>
                  </a:cubicBezTo>
                  <a:cubicBezTo>
                    <a:pt x="23244" y="10769"/>
                    <a:pt x="23326" y="10810"/>
                    <a:pt x="23377" y="10769"/>
                  </a:cubicBezTo>
                  <a:cubicBezTo>
                    <a:pt x="23459" y="10769"/>
                    <a:pt x="23459" y="10728"/>
                    <a:pt x="23499" y="10677"/>
                  </a:cubicBezTo>
                  <a:cubicBezTo>
                    <a:pt x="23499" y="10677"/>
                    <a:pt x="23581" y="10636"/>
                    <a:pt x="23632" y="10636"/>
                  </a:cubicBezTo>
                  <a:lnTo>
                    <a:pt x="23673" y="10677"/>
                  </a:lnTo>
                  <a:cubicBezTo>
                    <a:pt x="23714" y="10636"/>
                    <a:pt x="23714" y="10595"/>
                    <a:pt x="23796" y="10554"/>
                  </a:cubicBezTo>
                  <a:cubicBezTo>
                    <a:pt x="23837" y="10514"/>
                    <a:pt x="23929" y="10554"/>
                    <a:pt x="24010" y="10514"/>
                  </a:cubicBezTo>
                  <a:lnTo>
                    <a:pt x="24092" y="10514"/>
                  </a:lnTo>
                  <a:lnTo>
                    <a:pt x="24092" y="10514"/>
                  </a:lnTo>
                  <a:lnTo>
                    <a:pt x="24143" y="10514"/>
                  </a:lnTo>
                  <a:cubicBezTo>
                    <a:pt x="24184" y="10514"/>
                    <a:pt x="24184" y="10473"/>
                    <a:pt x="24225" y="10473"/>
                  </a:cubicBezTo>
                  <a:lnTo>
                    <a:pt x="24347" y="10473"/>
                  </a:lnTo>
                  <a:cubicBezTo>
                    <a:pt x="24399" y="10514"/>
                    <a:pt x="24439" y="10514"/>
                    <a:pt x="24480" y="10514"/>
                  </a:cubicBezTo>
                  <a:cubicBezTo>
                    <a:pt x="24521" y="10514"/>
                    <a:pt x="24562" y="10473"/>
                    <a:pt x="24603" y="10422"/>
                  </a:cubicBezTo>
                  <a:cubicBezTo>
                    <a:pt x="24654" y="10473"/>
                    <a:pt x="24654" y="10473"/>
                    <a:pt x="24695" y="10473"/>
                  </a:cubicBezTo>
                  <a:cubicBezTo>
                    <a:pt x="24736" y="10473"/>
                    <a:pt x="24736" y="10422"/>
                    <a:pt x="24777" y="10422"/>
                  </a:cubicBezTo>
                  <a:lnTo>
                    <a:pt x="24817" y="10473"/>
                  </a:lnTo>
                  <a:cubicBezTo>
                    <a:pt x="24909" y="10514"/>
                    <a:pt x="24991" y="10422"/>
                    <a:pt x="25073" y="10381"/>
                  </a:cubicBezTo>
                  <a:lnTo>
                    <a:pt x="25114" y="10381"/>
                  </a:lnTo>
                  <a:cubicBezTo>
                    <a:pt x="25114" y="10422"/>
                    <a:pt x="25165" y="10422"/>
                    <a:pt x="25165" y="10422"/>
                  </a:cubicBezTo>
                  <a:cubicBezTo>
                    <a:pt x="25165" y="10473"/>
                    <a:pt x="25165" y="10473"/>
                    <a:pt x="25206" y="10514"/>
                  </a:cubicBezTo>
                  <a:lnTo>
                    <a:pt x="25206" y="10514"/>
                  </a:lnTo>
                  <a:cubicBezTo>
                    <a:pt x="25247" y="10473"/>
                    <a:pt x="25287" y="10473"/>
                    <a:pt x="25287" y="10422"/>
                  </a:cubicBezTo>
                  <a:cubicBezTo>
                    <a:pt x="25287" y="10554"/>
                    <a:pt x="25114" y="10595"/>
                    <a:pt x="25287" y="10677"/>
                  </a:cubicBezTo>
                  <a:cubicBezTo>
                    <a:pt x="25287" y="10728"/>
                    <a:pt x="25328" y="10728"/>
                    <a:pt x="25328" y="10769"/>
                  </a:cubicBezTo>
                  <a:cubicBezTo>
                    <a:pt x="25328" y="10810"/>
                    <a:pt x="25165" y="10892"/>
                    <a:pt x="25165" y="10932"/>
                  </a:cubicBezTo>
                  <a:cubicBezTo>
                    <a:pt x="25165" y="10984"/>
                    <a:pt x="25206" y="11024"/>
                    <a:pt x="25247" y="11024"/>
                  </a:cubicBezTo>
                  <a:lnTo>
                    <a:pt x="25328" y="11024"/>
                  </a:lnTo>
                  <a:lnTo>
                    <a:pt x="25328" y="11065"/>
                  </a:lnTo>
                  <a:cubicBezTo>
                    <a:pt x="25369" y="11106"/>
                    <a:pt x="25461" y="11147"/>
                    <a:pt x="25543" y="11147"/>
                  </a:cubicBezTo>
                  <a:lnTo>
                    <a:pt x="25676" y="11147"/>
                  </a:lnTo>
                  <a:cubicBezTo>
                    <a:pt x="25717" y="11147"/>
                    <a:pt x="25757" y="11147"/>
                    <a:pt x="25757" y="11188"/>
                  </a:cubicBezTo>
                  <a:lnTo>
                    <a:pt x="25798" y="11188"/>
                  </a:lnTo>
                  <a:cubicBezTo>
                    <a:pt x="25839" y="11239"/>
                    <a:pt x="25839" y="11239"/>
                    <a:pt x="25880" y="11239"/>
                  </a:cubicBezTo>
                  <a:cubicBezTo>
                    <a:pt x="25931" y="11239"/>
                    <a:pt x="25972" y="11362"/>
                    <a:pt x="26013" y="11402"/>
                  </a:cubicBezTo>
                  <a:cubicBezTo>
                    <a:pt x="26054" y="11443"/>
                    <a:pt x="26227" y="11443"/>
                    <a:pt x="26268" y="11443"/>
                  </a:cubicBezTo>
                  <a:cubicBezTo>
                    <a:pt x="26350" y="11494"/>
                    <a:pt x="26391" y="11576"/>
                    <a:pt x="26483" y="11576"/>
                  </a:cubicBezTo>
                  <a:cubicBezTo>
                    <a:pt x="26524" y="11576"/>
                    <a:pt x="26524" y="11576"/>
                    <a:pt x="26565" y="11535"/>
                  </a:cubicBezTo>
                  <a:cubicBezTo>
                    <a:pt x="26738" y="11443"/>
                    <a:pt x="26565" y="11402"/>
                    <a:pt x="26646" y="11280"/>
                  </a:cubicBezTo>
                  <a:cubicBezTo>
                    <a:pt x="26697" y="11188"/>
                    <a:pt x="26902" y="11106"/>
                    <a:pt x="27035" y="11188"/>
                  </a:cubicBezTo>
                  <a:cubicBezTo>
                    <a:pt x="27075" y="11188"/>
                    <a:pt x="27075" y="11239"/>
                    <a:pt x="27116" y="11280"/>
                  </a:cubicBezTo>
                  <a:lnTo>
                    <a:pt x="27249" y="11280"/>
                  </a:lnTo>
                  <a:lnTo>
                    <a:pt x="27331" y="11280"/>
                  </a:lnTo>
                  <a:cubicBezTo>
                    <a:pt x="27372" y="11321"/>
                    <a:pt x="27372" y="11362"/>
                    <a:pt x="27372" y="11362"/>
                  </a:cubicBezTo>
                  <a:lnTo>
                    <a:pt x="27545" y="11362"/>
                  </a:lnTo>
                  <a:cubicBezTo>
                    <a:pt x="27627" y="11402"/>
                    <a:pt x="27719" y="11402"/>
                    <a:pt x="27801" y="11402"/>
                  </a:cubicBezTo>
                  <a:lnTo>
                    <a:pt x="27801" y="11443"/>
                  </a:lnTo>
                  <a:lnTo>
                    <a:pt x="27883" y="11443"/>
                  </a:lnTo>
                  <a:cubicBezTo>
                    <a:pt x="27923" y="11443"/>
                    <a:pt x="27974" y="11494"/>
                    <a:pt x="28015" y="11494"/>
                  </a:cubicBezTo>
                  <a:lnTo>
                    <a:pt x="28056" y="11443"/>
                  </a:lnTo>
                  <a:cubicBezTo>
                    <a:pt x="28138" y="11402"/>
                    <a:pt x="28271" y="11362"/>
                    <a:pt x="28353" y="11362"/>
                  </a:cubicBezTo>
                  <a:cubicBezTo>
                    <a:pt x="28393" y="11402"/>
                    <a:pt x="28393" y="11402"/>
                    <a:pt x="28393" y="11443"/>
                  </a:cubicBezTo>
                  <a:lnTo>
                    <a:pt x="28485" y="11443"/>
                  </a:lnTo>
                  <a:lnTo>
                    <a:pt x="28567" y="11443"/>
                  </a:lnTo>
                  <a:cubicBezTo>
                    <a:pt x="28649" y="11494"/>
                    <a:pt x="28649" y="11402"/>
                    <a:pt x="28741" y="11402"/>
                  </a:cubicBezTo>
                  <a:cubicBezTo>
                    <a:pt x="28782" y="11535"/>
                    <a:pt x="28822" y="11617"/>
                    <a:pt x="28822" y="11699"/>
                  </a:cubicBezTo>
                  <a:cubicBezTo>
                    <a:pt x="28782" y="11750"/>
                    <a:pt x="28782" y="11872"/>
                    <a:pt x="28741" y="11954"/>
                  </a:cubicBezTo>
                  <a:lnTo>
                    <a:pt x="28690" y="11954"/>
                  </a:lnTo>
                  <a:cubicBezTo>
                    <a:pt x="28608" y="11872"/>
                    <a:pt x="28567" y="11750"/>
                    <a:pt x="28526" y="11617"/>
                  </a:cubicBezTo>
                  <a:cubicBezTo>
                    <a:pt x="28485" y="11658"/>
                    <a:pt x="28485" y="11658"/>
                    <a:pt x="28434" y="11658"/>
                  </a:cubicBezTo>
                  <a:cubicBezTo>
                    <a:pt x="28485" y="11791"/>
                    <a:pt x="28567" y="11872"/>
                    <a:pt x="28608" y="11954"/>
                  </a:cubicBezTo>
                  <a:cubicBezTo>
                    <a:pt x="28649" y="12005"/>
                    <a:pt x="28649" y="12087"/>
                    <a:pt x="28690" y="12169"/>
                  </a:cubicBezTo>
                  <a:cubicBezTo>
                    <a:pt x="28741" y="12261"/>
                    <a:pt x="28822" y="12383"/>
                    <a:pt x="28863" y="12516"/>
                  </a:cubicBezTo>
                  <a:cubicBezTo>
                    <a:pt x="28904" y="12516"/>
                    <a:pt x="28945" y="12557"/>
                    <a:pt x="28945" y="12598"/>
                  </a:cubicBezTo>
                  <a:lnTo>
                    <a:pt x="28904" y="12598"/>
                  </a:lnTo>
                  <a:cubicBezTo>
                    <a:pt x="28945" y="12639"/>
                    <a:pt x="28945" y="12680"/>
                    <a:pt x="28945" y="12720"/>
                  </a:cubicBezTo>
                  <a:cubicBezTo>
                    <a:pt x="28996" y="12772"/>
                    <a:pt x="29037" y="12772"/>
                    <a:pt x="29037" y="12772"/>
                  </a:cubicBezTo>
                  <a:cubicBezTo>
                    <a:pt x="29078" y="12812"/>
                    <a:pt x="29160" y="12935"/>
                    <a:pt x="29160" y="12976"/>
                  </a:cubicBezTo>
                  <a:cubicBezTo>
                    <a:pt x="29201" y="13109"/>
                    <a:pt x="29160" y="13282"/>
                    <a:pt x="29201" y="13364"/>
                  </a:cubicBezTo>
                  <a:cubicBezTo>
                    <a:pt x="29252" y="13405"/>
                    <a:pt x="29374" y="13446"/>
                    <a:pt x="29415" y="13487"/>
                  </a:cubicBezTo>
                  <a:cubicBezTo>
                    <a:pt x="29456" y="13620"/>
                    <a:pt x="29456" y="13875"/>
                    <a:pt x="29548" y="13916"/>
                  </a:cubicBezTo>
                  <a:lnTo>
                    <a:pt x="29589" y="13916"/>
                  </a:lnTo>
                  <a:lnTo>
                    <a:pt x="29589" y="13875"/>
                  </a:lnTo>
                  <a:cubicBezTo>
                    <a:pt x="29630" y="13875"/>
                    <a:pt x="29630" y="13916"/>
                    <a:pt x="29630" y="13957"/>
                  </a:cubicBezTo>
                  <a:lnTo>
                    <a:pt x="29711" y="13957"/>
                  </a:lnTo>
                  <a:cubicBezTo>
                    <a:pt x="29762" y="13998"/>
                    <a:pt x="29803" y="14049"/>
                    <a:pt x="29844" y="14130"/>
                  </a:cubicBezTo>
                  <a:lnTo>
                    <a:pt x="29885" y="14130"/>
                  </a:lnTo>
                  <a:cubicBezTo>
                    <a:pt x="29926" y="14171"/>
                    <a:pt x="29926" y="14212"/>
                    <a:pt x="29926" y="14212"/>
                  </a:cubicBezTo>
                  <a:cubicBezTo>
                    <a:pt x="30018" y="14253"/>
                    <a:pt x="30100" y="14304"/>
                    <a:pt x="30100" y="14386"/>
                  </a:cubicBezTo>
                  <a:cubicBezTo>
                    <a:pt x="30100" y="14427"/>
                    <a:pt x="30018" y="14427"/>
                    <a:pt x="29967" y="14468"/>
                  </a:cubicBezTo>
                  <a:lnTo>
                    <a:pt x="29967" y="14468"/>
                  </a:lnTo>
                  <a:lnTo>
                    <a:pt x="29967" y="14468"/>
                  </a:lnTo>
                  <a:lnTo>
                    <a:pt x="30100" y="14468"/>
                  </a:lnTo>
                  <a:cubicBezTo>
                    <a:pt x="30100" y="14508"/>
                    <a:pt x="30181" y="14600"/>
                    <a:pt x="30222" y="14641"/>
                  </a:cubicBezTo>
                  <a:lnTo>
                    <a:pt x="30314" y="14641"/>
                  </a:lnTo>
                  <a:cubicBezTo>
                    <a:pt x="30355" y="14641"/>
                    <a:pt x="30396" y="14600"/>
                    <a:pt x="30437" y="14600"/>
                  </a:cubicBezTo>
                  <a:cubicBezTo>
                    <a:pt x="30478" y="14560"/>
                    <a:pt x="30478" y="14600"/>
                    <a:pt x="30529" y="14600"/>
                  </a:cubicBezTo>
                  <a:lnTo>
                    <a:pt x="30570" y="14600"/>
                  </a:lnTo>
                  <a:cubicBezTo>
                    <a:pt x="30610" y="14560"/>
                    <a:pt x="30651" y="14560"/>
                    <a:pt x="30692" y="14508"/>
                  </a:cubicBezTo>
                  <a:lnTo>
                    <a:pt x="30692" y="14508"/>
                  </a:lnTo>
                  <a:cubicBezTo>
                    <a:pt x="30733" y="14508"/>
                    <a:pt x="30733" y="14508"/>
                    <a:pt x="30784" y="14560"/>
                  </a:cubicBezTo>
                  <a:cubicBezTo>
                    <a:pt x="30825" y="14508"/>
                    <a:pt x="30825" y="14508"/>
                    <a:pt x="30866" y="14508"/>
                  </a:cubicBezTo>
                  <a:lnTo>
                    <a:pt x="30989" y="14508"/>
                  </a:lnTo>
                  <a:cubicBezTo>
                    <a:pt x="31080" y="14508"/>
                    <a:pt x="31121" y="14468"/>
                    <a:pt x="31162" y="14427"/>
                  </a:cubicBezTo>
                  <a:lnTo>
                    <a:pt x="31244" y="14427"/>
                  </a:lnTo>
                  <a:lnTo>
                    <a:pt x="31244" y="14468"/>
                  </a:lnTo>
                  <a:lnTo>
                    <a:pt x="31244" y="14508"/>
                  </a:lnTo>
                  <a:cubicBezTo>
                    <a:pt x="31203" y="14560"/>
                    <a:pt x="31244" y="14560"/>
                    <a:pt x="31244" y="14600"/>
                  </a:cubicBezTo>
                  <a:cubicBezTo>
                    <a:pt x="31244" y="14641"/>
                    <a:pt x="31203" y="14641"/>
                    <a:pt x="31203" y="14682"/>
                  </a:cubicBezTo>
                  <a:lnTo>
                    <a:pt x="31203" y="14815"/>
                  </a:lnTo>
                  <a:cubicBezTo>
                    <a:pt x="31162" y="14856"/>
                    <a:pt x="31121" y="14897"/>
                    <a:pt x="31121" y="14938"/>
                  </a:cubicBezTo>
                  <a:cubicBezTo>
                    <a:pt x="31080" y="14978"/>
                    <a:pt x="31080" y="14978"/>
                    <a:pt x="31040" y="15019"/>
                  </a:cubicBezTo>
                  <a:lnTo>
                    <a:pt x="31040" y="15070"/>
                  </a:lnTo>
                  <a:cubicBezTo>
                    <a:pt x="30989" y="15111"/>
                    <a:pt x="30989" y="15152"/>
                    <a:pt x="30948" y="15234"/>
                  </a:cubicBezTo>
                  <a:cubicBezTo>
                    <a:pt x="30948" y="15234"/>
                    <a:pt x="30907" y="15275"/>
                    <a:pt x="30907" y="15326"/>
                  </a:cubicBezTo>
                  <a:cubicBezTo>
                    <a:pt x="30866" y="15448"/>
                    <a:pt x="30733" y="15530"/>
                    <a:pt x="30651" y="15663"/>
                  </a:cubicBezTo>
                  <a:cubicBezTo>
                    <a:pt x="30610" y="15704"/>
                    <a:pt x="30570" y="15745"/>
                    <a:pt x="30529" y="15786"/>
                  </a:cubicBezTo>
                  <a:cubicBezTo>
                    <a:pt x="30396" y="15918"/>
                    <a:pt x="30273" y="15959"/>
                    <a:pt x="30140" y="16041"/>
                  </a:cubicBezTo>
                  <a:cubicBezTo>
                    <a:pt x="30059" y="16174"/>
                    <a:pt x="29926" y="16296"/>
                    <a:pt x="29844" y="16429"/>
                  </a:cubicBezTo>
                  <a:lnTo>
                    <a:pt x="29844" y="16470"/>
                  </a:lnTo>
                  <a:cubicBezTo>
                    <a:pt x="29803" y="16470"/>
                    <a:pt x="29762" y="16511"/>
                    <a:pt x="29711" y="16511"/>
                  </a:cubicBezTo>
                  <a:cubicBezTo>
                    <a:pt x="29711" y="16552"/>
                    <a:pt x="29671" y="16552"/>
                    <a:pt x="29630" y="16603"/>
                  </a:cubicBezTo>
                  <a:cubicBezTo>
                    <a:pt x="29630" y="16726"/>
                    <a:pt x="29548" y="16726"/>
                    <a:pt x="29548" y="16766"/>
                  </a:cubicBezTo>
                  <a:lnTo>
                    <a:pt x="29548" y="16858"/>
                  </a:lnTo>
                  <a:lnTo>
                    <a:pt x="29456" y="16899"/>
                  </a:lnTo>
                  <a:cubicBezTo>
                    <a:pt x="29456" y="16899"/>
                    <a:pt x="29415" y="17063"/>
                    <a:pt x="29415" y="17114"/>
                  </a:cubicBezTo>
                  <a:cubicBezTo>
                    <a:pt x="29456" y="17155"/>
                    <a:pt x="29507" y="17196"/>
                    <a:pt x="29548" y="17236"/>
                  </a:cubicBezTo>
                  <a:cubicBezTo>
                    <a:pt x="29548" y="17277"/>
                    <a:pt x="29507" y="17318"/>
                    <a:pt x="29507" y="17318"/>
                  </a:cubicBezTo>
                  <a:lnTo>
                    <a:pt x="29507" y="17369"/>
                  </a:lnTo>
                  <a:cubicBezTo>
                    <a:pt x="29507" y="17451"/>
                    <a:pt x="29507" y="17574"/>
                    <a:pt x="29548" y="17665"/>
                  </a:cubicBezTo>
                  <a:cubicBezTo>
                    <a:pt x="29589" y="17706"/>
                    <a:pt x="29671" y="17706"/>
                    <a:pt x="29671" y="17788"/>
                  </a:cubicBezTo>
                  <a:cubicBezTo>
                    <a:pt x="29671" y="17829"/>
                    <a:pt x="29671" y="17829"/>
                    <a:pt x="29630" y="17880"/>
                  </a:cubicBezTo>
                  <a:cubicBezTo>
                    <a:pt x="29630" y="17921"/>
                    <a:pt x="29671" y="18003"/>
                    <a:pt x="29671" y="18084"/>
                  </a:cubicBezTo>
                  <a:cubicBezTo>
                    <a:pt x="29671" y="18084"/>
                    <a:pt x="29630" y="18084"/>
                    <a:pt x="29630" y="18135"/>
                  </a:cubicBezTo>
                  <a:cubicBezTo>
                    <a:pt x="29671" y="18176"/>
                    <a:pt x="29671" y="18258"/>
                    <a:pt x="29671" y="18340"/>
                  </a:cubicBezTo>
                  <a:lnTo>
                    <a:pt x="29711" y="18340"/>
                  </a:lnTo>
                  <a:lnTo>
                    <a:pt x="29711" y="18391"/>
                  </a:lnTo>
                  <a:lnTo>
                    <a:pt x="29671" y="18432"/>
                  </a:lnTo>
                  <a:lnTo>
                    <a:pt x="29671" y="18473"/>
                  </a:lnTo>
                  <a:cubicBezTo>
                    <a:pt x="29630" y="18554"/>
                    <a:pt x="29589" y="18646"/>
                    <a:pt x="29507" y="18687"/>
                  </a:cubicBezTo>
                  <a:cubicBezTo>
                    <a:pt x="29415" y="18769"/>
                    <a:pt x="29292" y="18769"/>
                    <a:pt x="29201" y="18810"/>
                  </a:cubicBezTo>
                  <a:cubicBezTo>
                    <a:pt x="29119" y="18902"/>
                    <a:pt x="29078" y="18983"/>
                    <a:pt x="28996" y="19024"/>
                  </a:cubicBezTo>
                  <a:cubicBezTo>
                    <a:pt x="28945" y="19065"/>
                    <a:pt x="28863" y="19106"/>
                    <a:pt x="28822" y="19157"/>
                  </a:cubicBezTo>
                  <a:lnTo>
                    <a:pt x="28822" y="19280"/>
                  </a:lnTo>
                  <a:lnTo>
                    <a:pt x="28863" y="19321"/>
                  </a:lnTo>
                  <a:cubicBezTo>
                    <a:pt x="28863" y="19413"/>
                    <a:pt x="28863" y="19453"/>
                    <a:pt x="28904" y="19535"/>
                  </a:cubicBezTo>
                  <a:lnTo>
                    <a:pt x="28904" y="19535"/>
                  </a:lnTo>
                  <a:cubicBezTo>
                    <a:pt x="28945" y="19576"/>
                    <a:pt x="28945" y="19668"/>
                    <a:pt x="28904" y="19709"/>
                  </a:cubicBezTo>
                  <a:lnTo>
                    <a:pt x="28904" y="19750"/>
                  </a:lnTo>
                  <a:lnTo>
                    <a:pt x="28904" y="19791"/>
                  </a:lnTo>
                  <a:lnTo>
                    <a:pt x="28904" y="19831"/>
                  </a:lnTo>
                  <a:cubicBezTo>
                    <a:pt x="28863" y="19964"/>
                    <a:pt x="28741" y="19964"/>
                    <a:pt x="28608" y="20005"/>
                  </a:cubicBezTo>
                  <a:cubicBezTo>
                    <a:pt x="28567" y="20046"/>
                    <a:pt x="28526" y="20087"/>
                    <a:pt x="28485" y="20128"/>
                  </a:cubicBezTo>
                  <a:lnTo>
                    <a:pt x="28485" y="20128"/>
                  </a:lnTo>
                  <a:cubicBezTo>
                    <a:pt x="28485" y="20179"/>
                    <a:pt x="28526" y="20179"/>
                    <a:pt x="28526" y="20179"/>
                  </a:cubicBezTo>
                  <a:cubicBezTo>
                    <a:pt x="28567" y="20261"/>
                    <a:pt x="28526" y="20383"/>
                    <a:pt x="28485" y="20434"/>
                  </a:cubicBezTo>
                  <a:cubicBezTo>
                    <a:pt x="28485" y="20434"/>
                    <a:pt x="28434" y="20434"/>
                    <a:pt x="28434" y="20475"/>
                  </a:cubicBezTo>
                  <a:lnTo>
                    <a:pt x="28485" y="20516"/>
                  </a:lnTo>
                  <a:cubicBezTo>
                    <a:pt x="28434" y="20598"/>
                    <a:pt x="28353" y="20639"/>
                    <a:pt x="28312" y="20690"/>
                  </a:cubicBezTo>
                  <a:cubicBezTo>
                    <a:pt x="28138" y="20894"/>
                    <a:pt x="28015" y="21109"/>
                    <a:pt x="27801" y="21282"/>
                  </a:cubicBezTo>
                  <a:cubicBezTo>
                    <a:pt x="27760" y="21282"/>
                    <a:pt x="27719" y="21323"/>
                    <a:pt x="27668" y="21364"/>
                  </a:cubicBezTo>
                  <a:cubicBezTo>
                    <a:pt x="27627" y="21405"/>
                    <a:pt x="27504" y="21364"/>
                    <a:pt x="27464" y="21405"/>
                  </a:cubicBezTo>
                  <a:lnTo>
                    <a:pt x="27464" y="21456"/>
                  </a:lnTo>
                  <a:cubicBezTo>
                    <a:pt x="27413" y="21456"/>
                    <a:pt x="27372" y="21456"/>
                    <a:pt x="27372" y="21405"/>
                  </a:cubicBezTo>
                  <a:lnTo>
                    <a:pt x="27290" y="21497"/>
                  </a:lnTo>
                  <a:cubicBezTo>
                    <a:pt x="27249" y="21456"/>
                    <a:pt x="27208" y="21405"/>
                    <a:pt x="27157" y="21405"/>
                  </a:cubicBezTo>
                  <a:cubicBezTo>
                    <a:pt x="27116" y="21456"/>
                    <a:pt x="27116" y="21456"/>
                    <a:pt x="27075" y="21456"/>
                  </a:cubicBezTo>
                  <a:cubicBezTo>
                    <a:pt x="27035" y="21456"/>
                    <a:pt x="26994" y="21405"/>
                    <a:pt x="26953" y="21456"/>
                  </a:cubicBezTo>
                  <a:cubicBezTo>
                    <a:pt x="26902" y="21456"/>
                    <a:pt x="26902" y="21497"/>
                    <a:pt x="26861" y="21497"/>
                  </a:cubicBezTo>
                  <a:cubicBezTo>
                    <a:pt x="26861" y="21538"/>
                    <a:pt x="26820" y="21497"/>
                    <a:pt x="26779" y="21497"/>
                  </a:cubicBezTo>
                  <a:lnTo>
                    <a:pt x="26697" y="21497"/>
                  </a:lnTo>
                  <a:cubicBezTo>
                    <a:pt x="26646" y="21538"/>
                    <a:pt x="26646" y="21538"/>
                    <a:pt x="26605" y="21579"/>
                  </a:cubicBezTo>
                  <a:cubicBezTo>
                    <a:pt x="26565" y="21579"/>
                    <a:pt x="26524" y="21538"/>
                    <a:pt x="26524" y="21538"/>
                  </a:cubicBezTo>
                  <a:lnTo>
                    <a:pt x="26524" y="21497"/>
                  </a:lnTo>
                  <a:lnTo>
                    <a:pt x="26442" y="21497"/>
                  </a:lnTo>
                  <a:lnTo>
                    <a:pt x="26442" y="21456"/>
                  </a:lnTo>
                  <a:lnTo>
                    <a:pt x="26391" y="21456"/>
                  </a:lnTo>
                  <a:lnTo>
                    <a:pt x="26391" y="21497"/>
                  </a:lnTo>
                  <a:lnTo>
                    <a:pt x="26391" y="21497"/>
                  </a:lnTo>
                  <a:lnTo>
                    <a:pt x="26391" y="21456"/>
                  </a:lnTo>
                  <a:lnTo>
                    <a:pt x="26391" y="21405"/>
                  </a:lnTo>
                  <a:cubicBezTo>
                    <a:pt x="26391" y="21364"/>
                    <a:pt x="26309" y="21241"/>
                    <a:pt x="26309" y="21241"/>
                  </a:cubicBezTo>
                  <a:lnTo>
                    <a:pt x="26350" y="21241"/>
                  </a:lnTo>
                  <a:cubicBezTo>
                    <a:pt x="26391" y="21068"/>
                    <a:pt x="26309" y="20986"/>
                    <a:pt x="26268" y="20894"/>
                  </a:cubicBezTo>
                  <a:cubicBezTo>
                    <a:pt x="26227" y="20812"/>
                    <a:pt x="26186" y="20690"/>
                    <a:pt x="26135" y="20557"/>
                  </a:cubicBezTo>
                  <a:cubicBezTo>
                    <a:pt x="26054" y="20516"/>
                    <a:pt x="26013" y="20434"/>
                    <a:pt x="25972" y="20383"/>
                  </a:cubicBezTo>
                  <a:cubicBezTo>
                    <a:pt x="25931" y="20342"/>
                    <a:pt x="25931" y="20261"/>
                    <a:pt x="25880" y="20220"/>
                  </a:cubicBezTo>
                  <a:lnTo>
                    <a:pt x="25931" y="20179"/>
                  </a:lnTo>
                  <a:cubicBezTo>
                    <a:pt x="25880" y="20128"/>
                    <a:pt x="25880" y="20087"/>
                    <a:pt x="25880" y="20046"/>
                  </a:cubicBezTo>
                  <a:cubicBezTo>
                    <a:pt x="25839" y="20046"/>
                    <a:pt x="25880" y="20005"/>
                    <a:pt x="25880" y="19964"/>
                  </a:cubicBezTo>
                  <a:cubicBezTo>
                    <a:pt x="25880" y="19923"/>
                    <a:pt x="25839" y="19923"/>
                    <a:pt x="25839" y="19872"/>
                  </a:cubicBezTo>
                  <a:cubicBezTo>
                    <a:pt x="25839" y="19791"/>
                    <a:pt x="25798" y="19750"/>
                    <a:pt x="25798" y="19668"/>
                  </a:cubicBezTo>
                  <a:cubicBezTo>
                    <a:pt x="25880" y="19576"/>
                    <a:pt x="25717" y="19453"/>
                    <a:pt x="25676" y="19362"/>
                  </a:cubicBezTo>
                  <a:cubicBezTo>
                    <a:pt x="25625" y="19280"/>
                    <a:pt x="25584" y="19157"/>
                    <a:pt x="25543" y="19024"/>
                  </a:cubicBezTo>
                  <a:cubicBezTo>
                    <a:pt x="25502" y="18983"/>
                    <a:pt x="25461" y="18943"/>
                    <a:pt x="25420" y="18902"/>
                  </a:cubicBezTo>
                  <a:cubicBezTo>
                    <a:pt x="25369" y="18769"/>
                    <a:pt x="25420" y="18646"/>
                    <a:pt x="25420" y="18554"/>
                  </a:cubicBezTo>
                  <a:cubicBezTo>
                    <a:pt x="25502" y="18473"/>
                    <a:pt x="25461" y="18299"/>
                    <a:pt x="25543" y="18176"/>
                  </a:cubicBezTo>
                  <a:lnTo>
                    <a:pt x="25584" y="18135"/>
                  </a:lnTo>
                  <a:lnTo>
                    <a:pt x="25584" y="18084"/>
                  </a:lnTo>
                  <a:lnTo>
                    <a:pt x="25625" y="18084"/>
                  </a:lnTo>
                  <a:cubicBezTo>
                    <a:pt x="25676" y="18044"/>
                    <a:pt x="25717" y="17962"/>
                    <a:pt x="25717" y="17880"/>
                  </a:cubicBezTo>
                  <a:lnTo>
                    <a:pt x="25717" y="17747"/>
                  </a:lnTo>
                  <a:cubicBezTo>
                    <a:pt x="25676" y="17665"/>
                    <a:pt x="25543" y="17533"/>
                    <a:pt x="25676" y="17492"/>
                  </a:cubicBezTo>
                  <a:cubicBezTo>
                    <a:pt x="25676" y="17410"/>
                    <a:pt x="25625" y="17369"/>
                    <a:pt x="25584" y="17277"/>
                  </a:cubicBezTo>
                  <a:lnTo>
                    <a:pt x="25584" y="17196"/>
                  </a:lnTo>
                  <a:cubicBezTo>
                    <a:pt x="25543" y="17196"/>
                    <a:pt x="25502" y="17155"/>
                    <a:pt x="25502" y="17114"/>
                  </a:cubicBezTo>
                  <a:cubicBezTo>
                    <a:pt x="25461" y="17063"/>
                    <a:pt x="25502" y="17022"/>
                    <a:pt x="25461" y="16981"/>
                  </a:cubicBezTo>
                  <a:cubicBezTo>
                    <a:pt x="25461" y="16940"/>
                    <a:pt x="25420" y="16858"/>
                    <a:pt x="25420" y="16858"/>
                  </a:cubicBezTo>
                  <a:cubicBezTo>
                    <a:pt x="25369" y="16807"/>
                    <a:pt x="25287" y="16766"/>
                    <a:pt x="25247" y="16685"/>
                  </a:cubicBezTo>
                  <a:cubicBezTo>
                    <a:pt x="25206" y="16644"/>
                    <a:pt x="25206" y="16603"/>
                    <a:pt x="25114" y="16603"/>
                  </a:cubicBezTo>
                  <a:lnTo>
                    <a:pt x="25165" y="16552"/>
                  </a:lnTo>
                  <a:lnTo>
                    <a:pt x="25114" y="16552"/>
                  </a:lnTo>
                  <a:cubicBezTo>
                    <a:pt x="25073" y="16511"/>
                    <a:pt x="25073" y="16470"/>
                    <a:pt x="25032" y="16470"/>
                  </a:cubicBezTo>
                  <a:lnTo>
                    <a:pt x="25032" y="16429"/>
                  </a:lnTo>
                  <a:lnTo>
                    <a:pt x="25073" y="16429"/>
                  </a:lnTo>
                  <a:lnTo>
                    <a:pt x="25032" y="16388"/>
                  </a:lnTo>
                  <a:lnTo>
                    <a:pt x="24991" y="16296"/>
                  </a:lnTo>
                  <a:cubicBezTo>
                    <a:pt x="25032" y="16296"/>
                    <a:pt x="25073" y="16256"/>
                    <a:pt x="25073" y="16174"/>
                  </a:cubicBezTo>
                  <a:lnTo>
                    <a:pt x="25114" y="16174"/>
                  </a:lnTo>
                  <a:lnTo>
                    <a:pt x="25114" y="16174"/>
                  </a:lnTo>
                  <a:cubicBezTo>
                    <a:pt x="25114" y="16133"/>
                    <a:pt x="25073" y="16133"/>
                    <a:pt x="25073" y="16092"/>
                  </a:cubicBezTo>
                  <a:lnTo>
                    <a:pt x="25073" y="16000"/>
                  </a:lnTo>
                  <a:lnTo>
                    <a:pt x="25073" y="16000"/>
                  </a:lnTo>
                  <a:lnTo>
                    <a:pt x="25073" y="16000"/>
                  </a:lnTo>
                  <a:cubicBezTo>
                    <a:pt x="25073" y="15959"/>
                    <a:pt x="25114" y="15918"/>
                    <a:pt x="25114" y="15878"/>
                  </a:cubicBezTo>
                  <a:lnTo>
                    <a:pt x="25114" y="15837"/>
                  </a:lnTo>
                  <a:lnTo>
                    <a:pt x="25114" y="15745"/>
                  </a:lnTo>
                  <a:cubicBezTo>
                    <a:pt x="25114" y="15704"/>
                    <a:pt x="25114" y="15663"/>
                    <a:pt x="25073" y="15622"/>
                  </a:cubicBezTo>
                  <a:lnTo>
                    <a:pt x="25114" y="15622"/>
                  </a:lnTo>
                  <a:lnTo>
                    <a:pt x="25114" y="15622"/>
                  </a:lnTo>
                  <a:lnTo>
                    <a:pt x="25073" y="15581"/>
                  </a:lnTo>
                  <a:cubicBezTo>
                    <a:pt x="24991" y="15581"/>
                    <a:pt x="25032" y="15581"/>
                    <a:pt x="24991" y="15489"/>
                  </a:cubicBezTo>
                  <a:lnTo>
                    <a:pt x="24909" y="15489"/>
                  </a:lnTo>
                  <a:lnTo>
                    <a:pt x="24909" y="15530"/>
                  </a:lnTo>
                  <a:lnTo>
                    <a:pt x="24736" y="15530"/>
                  </a:lnTo>
                  <a:cubicBezTo>
                    <a:pt x="24654" y="15622"/>
                    <a:pt x="24480" y="15530"/>
                    <a:pt x="24439" y="15408"/>
                  </a:cubicBezTo>
                  <a:cubicBezTo>
                    <a:pt x="24480" y="15408"/>
                    <a:pt x="24480" y="15367"/>
                    <a:pt x="24480" y="15367"/>
                  </a:cubicBezTo>
                  <a:lnTo>
                    <a:pt x="24480" y="15367"/>
                  </a:lnTo>
                  <a:lnTo>
                    <a:pt x="24439" y="15367"/>
                  </a:lnTo>
                  <a:lnTo>
                    <a:pt x="24399" y="15326"/>
                  </a:lnTo>
                  <a:cubicBezTo>
                    <a:pt x="24399" y="15275"/>
                    <a:pt x="24266" y="15234"/>
                    <a:pt x="24225" y="15193"/>
                  </a:cubicBezTo>
                  <a:cubicBezTo>
                    <a:pt x="24225" y="15234"/>
                    <a:pt x="24225" y="15234"/>
                    <a:pt x="24184" y="15234"/>
                  </a:cubicBezTo>
                  <a:cubicBezTo>
                    <a:pt x="24092" y="15234"/>
                    <a:pt x="23969" y="15275"/>
                    <a:pt x="23888" y="15275"/>
                  </a:cubicBezTo>
                  <a:cubicBezTo>
                    <a:pt x="23837" y="15275"/>
                    <a:pt x="23837" y="15326"/>
                    <a:pt x="23796" y="15326"/>
                  </a:cubicBezTo>
                  <a:cubicBezTo>
                    <a:pt x="23755" y="15326"/>
                    <a:pt x="23714" y="15367"/>
                    <a:pt x="23673" y="15367"/>
                  </a:cubicBezTo>
                  <a:cubicBezTo>
                    <a:pt x="23581" y="15408"/>
                    <a:pt x="23459" y="15448"/>
                    <a:pt x="23377" y="15489"/>
                  </a:cubicBezTo>
                  <a:cubicBezTo>
                    <a:pt x="23326" y="15489"/>
                    <a:pt x="23244" y="15408"/>
                    <a:pt x="23203" y="15408"/>
                  </a:cubicBezTo>
                  <a:lnTo>
                    <a:pt x="23203" y="15408"/>
                  </a:lnTo>
                  <a:cubicBezTo>
                    <a:pt x="23162" y="15448"/>
                    <a:pt x="23121" y="15408"/>
                    <a:pt x="23070" y="15408"/>
                  </a:cubicBezTo>
                  <a:lnTo>
                    <a:pt x="22907" y="15408"/>
                  </a:lnTo>
                  <a:cubicBezTo>
                    <a:pt x="22815" y="15448"/>
                    <a:pt x="22774" y="15448"/>
                    <a:pt x="22733" y="15448"/>
                  </a:cubicBezTo>
                  <a:cubicBezTo>
                    <a:pt x="22692" y="15489"/>
                    <a:pt x="22611" y="15530"/>
                    <a:pt x="22559" y="15530"/>
                  </a:cubicBezTo>
                  <a:cubicBezTo>
                    <a:pt x="22519" y="15530"/>
                    <a:pt x="22396" y="15489"/>
                    <a:pt x="22396" y="15448"/>
                  </a:cubicBezTo>
                  <a:cubicBezTo>
                    <a:pt x="22263" y="15408"/>
                    <a:pt x="22222" y="15326"/>
                    <a:pt x="22141" y="15275"/>
                  </a:cubicBezTo>
                  <a:cubicBezTo>
                    <a:pt x="22100" y="15234"/>
                    <a:pt x="22049" y="15234"/>
                    <a:pt x="22008" y="15193"/>
                  </a:cubicBezTo>
                  <a:cubicBezTo>
                    <a:pt x="21967" y="15193"/>
                    <a:pt x="21926" y="15111"/>
                    <a:pt x="21844" y="15111"/>
                  </a:cubicBezTo>
                  <a:lnTo>
                    <a:pt x="21844" y="15070"/>
                  </a:lnTo>
                  <a:cubicBezTo>
                    <a:pt x="21793" y="15019"/>
                    <a:pt x="21711" y="14978"/>
                    <a:pt x="21711" y="14938"/>
                  </a:cubicBezTo>
                  <a:lnTo>
                    <a:pt x="21711" y="14938"/>
                  </a:lnTo>
                  <a:lnTo>
                    <a:pt x="21752" y="14897"/>
                  </a:lnTo>
                  <a:lnTo>
                    <a:pt x="21752" y="14897"/>
                  </a:lnTo>
                  <a:lnTo>
                    <a:pt x="21711" y="14897"/>
                  </a:lnTo>
                  <a:lnTo>
                    <a:pt x="21711" y="14856"/>
                  </a:lnTo>
                  <a:cubicBezTo>
                    <a:pt x="21711" y="14815"/>
                    <a:pt x="21671" y="14815"/>
                    <a:pt x="21671" y="14764"/>
                  </a:cubicBezTo>
                  <a:lnTo>
                    <a:pt x="21630" y="14723"/>
                  </a:lnTo>
                  <a:cubicBezTo>
                    <a:pt x="21589" y="14682"/>
                    <a:pt x="21538" y="14682"/>
                    <a:pt x="21497" y="14641"/>
                  </a:cubicBezTo>
                  <a:lnTo>
                    <a:pt x="21497" y="14600"/>
                  </a:lnTo>
                  <a:cubicBezTo>
                    <a:pt x="21456" y="14600"/>
                    <a:pt x="21456" y="14600"/>
                    <a:pt x="21456" y="14560"/>
                  </a:cubicBezTo>
                  <a:lnTo>
                    <a:pt x="21456" y="14560"/>
                  </a:lnTo>
                  <a:lnTo>
                    <a:pt x="21374" y="14508"/>
                  </a:lnTo>
                  <a:cubicBezTo>
                    <a:pt x="21374" y="14468"/>
                    <a:pt x="21415" y="14468"/>
                    <a:pt x="21415" y="14427"/>
                  </a:cubicBezTo>
                  <a:cubicBezTo>
                    <a:pt x="21415" y="14386"/>
                    <a:pt x="21374" y="14427"/>
                    <a:pt x="21333" y="14427"/>
                  </a:cubicBezTo>
                  <a:cubicBezTo>
                    <a:pt x="21282" y="14427"/>
                    <a:pt x="21282" y="14386"/>
                    <a:pt x="21241" y="14386"/>
                  </a:cubicBezTo>
                  <a:lnTo>
                    <a:pt x="21241" y="14386"/>
                  </a:lnTo>
                  <a:cubicBezTo>
                    <a:pt x="21241" y="14345"/>
                    <a:pt x="21201" y="14345"/>
                    <a:pt x="21201" y="14345"/>
                  </a:cubicBezTo>
                  <a:lnTo>
                    <a:pt x="21201" y="14304"/>
                  </a:lnTo>
                  <a:cubicBezTo>
                    <a:pt x="21201" y="14253"/>
                    <a:pt x="21160" y="14212"/>
                    <a:pt x="21201" y="14171"/>
                  </a:cubicBezTo>
                  <a:lnTo>
                    <a:pt x="21241" y="14171"/>
                  </a:lnTo>
                  <a:cubicBezTo>
                    <a:pt x="21241" y="14171"/>
                    <a:pt x="21241" y="14130"/>
                    <a:pt x="21201" y="14130"/>
                  </a:cubicBezTo>
                  <a:cubicBezTo>
                    <a:pt x="21160" y="14130"/>
                    <a:pt x="21160" y="13998"/>
                    <a:pt x="21078" y="13957"/>
                  </a:cubicBezTo>
                  <a:lnTo>
                    <a:pt x="21078" y="13957"/>
                  </a:lnTo>
                  <a:cubicBezTo>
                    <a:pt x="21160" y="13957"/>
                    <a:pt x="21201" y="13875"/>
                    <a:pt x="21241" y="13793"/>
                  </a:cubicBezTo>
                  <a:lnTo>
                    <a:pt x="21241" y="13701"/>
                  </a:lnTo>
                  <a:cubicBezTo>
                    <a:pt x="21282" y="13579"/>
                    <a:pt x="21333" y="13364"/>
                    <a:pt x="21241" y="13282"/>
                  </a:cubicBezTo>
                  <a:cubicBezTo>
                    <a:pt x="21282" y="13231"/>
                    <a:pt x="21282" y="13068"/>
                    <a:pt x="21160" y="13068"/>
                  </a:cubicBezTo>
                  <a:lnTo>
                    <a:pt x="21160" y="13068"/>
                  </a:lnTo>
                  <a:cubicBezTo>
                    <a:pt x="21119" y="13027"/>
                    <a:pt x="21160" y="12935"/>
                    <a:pt x="21160" y="12894"/>
                  </a:cubicBezTo>
                  <a:cubicBezTo>
                    <a:pt x="21201" y="12853"/>
                    <a:pt x="21241" y="12812"/>
                    <a:pt x="21241" y="12812"/>
                  </a:cubicBezTo>
                  <a:cubicBezTo>
                    <a:pt x="21282" y="12720"/>
                    <a:pt x="21333" y="12639"/>
                    <a:pt x="21333" y="12557"/>
                  </a:cubicBezTo>
                  <a:cubicBezTo>
                    <a:pt x="21374" y="12516"/>
                    <a:pt x="21456" y="12516"/>
                    <a:pt x="21456" y="12465"/>
                  </a:cubicBezTo>
                  <a:lnTo>
                    <a:pt x="21456" y="12383"/>
                  </a:lnTo>
                  <a:cubicBezTo>
                    <a:pt x="21497" y="12342"/>
                    <a:pt x="21497" y="12261"/>
                    <a:pt x="21538" y="12210"/>
                  </a:cubicBezTo>
                  <a:cubicBezTo>
                    <a:pt x="21538" y="12169"/>
                    <a:pt x="21630" y="12169"/>
                    <a:pt x="21671" y="12128"/>
                  </a:cubicBezTo>
                  <a:cubicBezTo>
                    <a:pt x="21711" y="12087"/>
                    <a:pt x="21711" y="12005"/>
                    <a:pt x="21752" y="11954"/>
                  </a:cubicBezTo>
                  <a:cubicBezTo>
                    <a:pt x="21793" y="11913"/>
                    <a:pt x="21885" y="11913"/>
                    <a:pt x="21926" y="11913"/>
                  </a:cubicBezTo>
                  <a:cubicBezTo>
                    <a:pt x="22008" y="11872"/>
                    <a:pt x="22141" y="11750"/>
                    <a:pt x="22222" y="11658"/>
                  </a:cubicBezTo>
                  <a:cubicBezTo>
                    <a:pt x="22304" y="11535"/>
                    <a:pt x="22181" y="11494"/>
                    <a:pt x="22222" y="11402"/>
                  </a:cubicBezTo>
                  <a:close/>
                  <a:moveTo>
                    <a:pt x="21538" y="4976"/>
                  </a:moveTo>
                  <a:lnTo>
                    <a:pt x="21538" y="5017"/>
                  </a:lnTo>
                  <a:cubicBezTo>
                    <a:pt x="21538" y="5058"/>
                    <a:pt x="21497" y="5109"/>
                    <a:pt x="21415" y="5058"/>
                  </a:cubicBezTo>
                  <a:cubicBezTo>
                    <a:pt x="21374" y="5109"/>
                    <a:pt x="21282" y="5150"/>
                    <a:pt x="21241" y="5191"/>
                  </a:cubicBezTo>
                  <a:lnTo>
                    <a:pt x="21078" y="5191"/>
                  </a:lnTo>
                  <a:cubicBezTo>
                    <a:pt x="21027" y="5231"/>
                    <a:pt x="21027" y="5313"/>
                    <a:pt x="20904" y="5272"/>
                  </a:cubicBezTo>
                  <a:cubicBezTo>
                    <a:pt x="20823" y="5272"/>
                    <a:pt x="20771" y="5272"/>
                    <a:pt x="20731" y="5231"/>
                  </a:cubicBezTo>
                  <a:cubicBezTo>
                    <a:pt x="20690" y="5231"/>
                    <a:pt x="20690" y="5191"/>
                    <a:pt x="20649" y="5191"/>
                  </a:cubicBezTo>
                  <a:lnTo>
                    <a:pt x="20516" y="5191"/>
                  </a:lnTo>
                  <a:cubicBezTo>
                    <a:pt x="20434" y="5191"/>
                    <a:pt x="20393" y="5191"/>
                    <a:pt x="20353" y="5150"/>
                  </a:cubicBezTo>
                  <a:cubicBezTo>
                    <a:pt x="20393" y="5109"/>
                    <a:pt x="20434" y="5109"/>
                    <a:pt x="20475" y="5017"/>
                  </a:cubicBezTo>
                  <a:cubicBezTo>
                    <a:pt x="20434" y="5017"/>
                    <a:pt x="20393" y="5017"/>
                    <a:pt x="20353" y="4976"/>
                  </a:cubicBezTo>
                  <a:cubicBezTo>
                    <a:pt x="20312" y="4976"/>
                    <a:pt x="20220" y="5017"/>
                    <a:pt x="20179" y="4976"/>
                  </a:cubicBezTo>
                  <a:lnTo>
                    <a:pt x="20179" y="4976"/>
                  </a:lnTo>
                  <a:lnTo>
                    <a:pt x="20179" y="4976"/>
                  </a:lnTo>
                  <a:cubicBezTo>
                    <a:pt x="20220" y="4894"/>
                    <a:pt x="20393" y="4935"/>
                    <a:pt x="20434" y="4894"/>
                  </a:cubicBezTo>
                  <a:lnTo>
                    <a:pt x="20475" y="4853"/>
                  </a:lnTo>
                  <a:lnTo>
                    <a:pt x="20434" y="4802"/>
                  </a:lnTo>
                  <a:cubicBezTo>
                    <a:pt x="20393" y="4802"/>
                    <a:pt x="20393" y="4761"/>
                    <a:pt x="20312" y="4761"/>
                  </a:cubicBezTo>
                  <a:cubicBezTo>
                    <a:pt x="20312" y="4761"/>
                    <a:pt x="20261" y="4761"/>
                    <a:pt x="20220" y="4802"/>
                  </a:cubicBezTo>
                  <a:cubicBezTo>
                    <a:pt x="20179" y="4802"/>
                    <a:pt x="20138" y="4802"/>
                    <a:pt x="20097" y="4761"/>
                  </a:cubicBezTo>
                  <a:lnTo>
                    <a:pt x="20097" y="4721"/>
                  </a:lnTo>
                  <a:lnTo>
                    <a:pt x="20220" y="4721"/>
                  </a:lnTo>
                  <a:lnTo>
                    <a:pt x="20220" y="4721"/>
                  </a:lnTo>
                  <a:cubicBezTo>
                    <a:pt x="20220" y="4680"/>
                    <a:pt x="20179" y="4680"/>
                    <a:pt x="20179" y="4639"/>
                  </a:cubicBezTo>
                  <a:cubicBezTo>
                    <a:pt x="20220" y="4598"/>
                    <a:pt x="20220" y="4639"/>
                    <a:pt x="20261" y="4639"/>
                  </a:cubicBezTo>
                  <a:cubicBezTo>
                    <a:pt x="20261" y="4639"/>
                    <a:pt x="20312" y="4680"/>
                    <a:pt x="20353" y="4639"/>
                  </a:cubicBezTo>
                  <a:lnTo>
                    <a:pt x="20353" y="4639"/>
                  </a:lnTo>
                  <a:cubicBezTo>
                    <a:pt x="20353" y="4598"/>
                    <a:pt x="20312" y="4598"/>
                    <a:pt x="20312" y="4598"/>
                  </a:cubicBezTo>
                  <a:lnTo>
                    <a:pt x="20312" y="4547"/>
                  </a:lnTo>
                  <a:lnTo>
                    <a:pt x="20312" y="4547"/>
                  </a:lnTo>
                  <a:cubicBezTo>
                    <a:pt x="20393" y="4547"/>
                    <a:pt x="20516" y="4598"/>
                    <a:pt x="20516" y="4680"/>
                  </a:cubicBezTo>
                  <a:cubicBezTo>
                    <a:pt x="20516" y="4721"/>
                    <a:pt x="20475" y="4721"/>
                    <a:pt x="20516" y="4761"/>
                  </a:cubicBezTo>
                  <a:cubicBezTo>
                    <a:pt x="20516" y="4761"/>
                    <a:pt x="20516" y="4802"/>
                    <a:pt x="20567" y="4853"/>
                  </a:cubicBezTo>
                  <a:cubicBezTo>
                    <a:pt x="20567" y="4802"/>
                    <a:pt x="20608" y="4802"/>
                    <a:pt x="20608" y="4802"/>
                  </a:cubicBezTo>
                  <a:cubicBezTo>
                    <a:pt x="20649" y="4761"/>
                    <a:pt x="20649" y="4761"/>
                    <a:pt x="20690" y="4761"/>
                  </a:cubicBezTo>
                  <a:lnTo>
                    <a:pt x="20690" y="4639"/>
                  </a:lnTo>
                  <a:lnTo>
                    <a:pt x="20731" y="4639"/>
                  </a:lnTo>
                  <a:lnTo>
                    <a:pt x="20731" y="4639"/>
                  </a:lnTo>
                  <a:cubicBezTo>
                    <a:pt x="20731" y="4680"/>
                    <a:pt x="20771" y="4680"/>
                    <a:pt x="20823" y="4721"/>
                  </a:cubicBezTo>
                  <a:lnTo>
                    <a:pt x="20823" y="4721"/>
                  </a:lnTo>
                  <a:lnTo>
                    <a:pt x="20823" y="4721"/>
                  </a:lnTo>
                  <a:lnTo>
                    <a:pt x="20823" y="4680"/>
                  </a:lnTo>
                  <a:cubicBezTo>
                    <a:pt x="20863" y="4639"/>
                    <a:pt x="20904" y="4639"/>
                    <a:pt x="20945" y="4639"/>
                  </a:cubicBezTo>
                  <a:cubicBezTo>
                    <a:pt x="20945" y="4680"/>
                    <a:pt x="20986" y="4721"/>
                    <a:pt x="21027" y="4721"/>
                  </a:cubicBezTo>
                  <a:cubicBezTo>
                    <a:pt x="21027" y="4680"/>
                    <a:pt x="21027" y="4639"/>
                    <a:pt x="20986" y="4639"/>
                  </a:cubicBezTo>
                  <a:cubicBezTo>
                    <a:pt x="21078" y="4639"/>
                    <a:pt x="21201" y="4680"/>
                    <a:pt x="21241" y="4598"/>
                  </a:cubicBezTo>
                  <a:lnTo>
                    <a:pt x="21241" y="4547"/>
                  </a:lnTo>
                  <a:lnTo>
                    <a:pt x="21333" y="4547"/>
                  </a:lnTo>
                  <a:cubicBezTo>
                    <a:pt x="21374" y="4639"/>
                    <a:pt x="21415" y="4598"/>
                    <a:pt x="21497" y="4639"/>
                  </a:cubicBezTo>
                  <a:lnTo>
                    <a:pt x="21497" y="4680"/>
                  </a:lnTo>
                  <a:lnTo>
                    <a:pt x="21497" y="4721"/>
                  </a:lnTo>
                  <a:lnTo>
                    <a:pt x="21538" y="4761"/>
                  </a:lnTo>
                  <a:lnTo>
                    <a:pt x="21671" y="4761"/>
                  </a:lnTo>
                  <a:cubicBezTo>
                    <a:pt x="21671" y="4802"/>
                    <a:pt x="21671" y="4894"/>
                    <a:pt x="21630" y="4935"/>
                  </a:cubicBezTo>
                  <a:cubicBezTo>
                    <a:pt x="21630" y="4935"/>
                    <a:pt x="21589" y="4976"/>
                    <a:pt x="21538" y="4976"/>
                  </a:cubicBezTo>
                  <a:close/>
                  <a:moveTo>
                    <a:pt x="16858" y="4087"/>
                  </a:moveTo>
                  <a:lnTo>
                    <a:pt x="16817" y="4087"/>
                  </a:lnTo>
                  <a:cubicBezTo>
                    <a:pt x="16777" y="4036"/>
                    <a:pt x="16858" y="4036"/>
                    <a:pt x="16858" y="3995"/>
                  </a:cubicBezTo>
                  <a:cubicBezTo>
                    <a:pt x="16899" y="4036"/>
                    <a:pt x="16858" y="4087"/>
                    <a:pt x="16858" y="4087"/>
                  </a:cubicBezTo>
                  <a:close/>
                  <a:moveTo>
                    <a:pt x="16521" y="3525"/>
                  </a:moveTo>
                  <a:cubicBezTo>
                    <a:pt x="16562" y="3525"/>
                    <a:pt x="16603" y="3576"/>
                    <a:pt x="16562" y="3576"/>
                  </a:cubicBezTo>
                  <a:cubicBezTo>
                    <a:pt x="16521" y="3576"/>
                    <a:pt x="16521" y="3576"/>
                    <a:pt x="16521" y="3525"/>
                  </a:cubicBezTo>
                  <a:lnTo>
                    <a:pt x="16521" y="3525"/>
                  </a:lnTo>
                  <a:close/>
                  <a:moveTo>
                    <a:pt x="16480" y="3658"/>
                  </a:moveTo>
                  <a:lnTo>
                    <a:pt x="16480" y="3617"/>
                  </a:lnTo>
                  <a:lnTo>
                    <a:pt x="16521" y="3617"/>
                  </a:lnTo>
                  <a:cubicBezTo>
                    <a:pt x="16521" y="3658"/>
                    <a:pt x="16562" y="3699"/>
                    <a:pt x="16521" y="3699"/>
                  </a:cubicBezTo>
                  <a:cubicBezTo>
                    <a:pt x="16480" y="3699"/>
                    <a:pt x="16429" y="3699"/>
                    <a:pt x="16480" y="3658"/>
                  </a:cubicBezTo>
                  <a:close/>
                  <a:moveTo>
                    <a:pt x="20220" y="2044"/>
                  </a:moveTo>
                  <a:lnTo>
                    <a:pt x="20138" y="2044"/>
                  </a:lnTo>
                  <a:cubicBezTo>
                    <a:pt x="20097" y="1993"/>
                    <a:pt x="20138" y="1952"/>
                    <a:pt x="20179" y="1952"/>
                  </a:cubicBezTo>
                  <a:cubicBezTo>
                    <a:pt x="20261" y="1952"/>
                    <a:pt x="20261" y="1952"/>
                    <a:pt x="20312" y="1993"/>
                  </a:cubicBezTo>
                  <a:lnTo>
                    <a:pt x="20261" y="1993"/>
                  </a:lnTo>
                  <a:cubicBezTo>
                    <a:pt x="20261" y="2044"/>
                    <a:pt x="20261" y="2044"/>
                    <a:pt x="20220" y="2044"/>
                  </a:cubicBezTo>
                  <a:close/>
                  <a:moveTo>
                    <a:pt x="20353" y="3106"/>
                  </a:moveTo>
                  <a:lnTo>
                    <a:pt x="20353" y="3106"/>
                  </a:lnTo>
                  <a:lnTo>
                    <a:pt x="20312" y="3147"/>
                  </a:lnTo>
                  <a:lnTo>
                    <a:pt x="20261" y="3147"/>
                  </a:lnTo>
                  <a:lnTo>
                    <a:pt x="20220" y="3147"/>
                  </a:lnTo>
                  <a:cubicBezTo>
                    <a:pt x="20220" y="3188"/>
                    <a:pt x="20179" y="3188"/>
                    <a:pt x="20179" y="3188"/>
                  </a:cubicBezTo>
                  <a:lnTo>
                    <a:pt x="20097" y="3229"/>
                  </a:lnTo>
                  <a:lnTo>
                    <a:pt x="20138" y="3147"/>
                  </a:lnTo>
                  <a:lnTo>
                    <a:pt x="20138" y="3106"/>
                  </a:lnTo>
                  <a:cubicBezTo>
                    <a:pt x="20179" y="3065"/>
                    <a:pt x="20220" y="3065"/>
                    <a:pt x="20220" y="3065"/>
                  </a:cubicBezTo>
                  <a:cubicBezTo>
                    <a:pt x="20261" y="3014"/>
                    <a:pt x="20312" y="2973"/>
                    <a:pt x="20312" y="2973"/>
                  </a:cubicBezTo>
                  <a:lnTo>
                    <a:pt x="20312" y="2973"/>
                  </a:lnTo>
                  <a:cubicBezTo>
                    <a:pt x="20353" y="2973"/>
                    <a:pt x="20434" y="3014"/>
                    <a:pt x="20434" y="3065"/>
                  </a:cubicBezTo>
                  <a:cubicBezTo>
                    <a:pt x="20393" y="3065"/>
                    <a:pt x="20393" y="3106"/>
                    <a:pt x="20353" y="3106"/>
                  </a:cubicBezTo>
                  <a:lnTo>
                    <a:pt x="20353" y="3106"/>
                  </a:lnTo>
                  <a:close/>
                  <a:moveTo>
                    <a:pt x="20863" y="3106"/>
                  </a:moveTo>
                  <a:lnTo>
                    <a:pt x="20904" y="3147"/>
                  </a:lnTo>
                  <a:lnTo>
                    <a:pt x="20904" y="3147"/>
                  </a:lnTo>
                  <a:lnTo>
                    <a:pt x="20863" y="3147"/>
                  </a:lnTo>
                  <a:lnTo>
                    <a:pt x="20863" y="3147"/>
                  </a:lnTo>
                  <a:lnTo>
                    <a:pt x="20863" y="3147"/>
                  </a:lnTo>
                  <a:lnTo>
                    <a:pt x="20863" y="3147"/>
                  </a:lnTo>
                  <a:lnTo>
                    <a:pt x="20863" y="3147"/>
                  </a:lnTo>
                  <a:cubicBezTo>
                    <a:pt x="20863" y="3188"/>
                    <a:pt x="20731" y="3188"/>
                    <a:pt x="20771" y="3229"/>
                  </a:cubicBezTo>
                  <a:cubicBezTo>
                    <a:pt x="20771" y="3270"/>
                    <a:pt x="20823" y="3270"/>
                    <a:pt x="20823" y="3270"/>
                  </a:cubicBezTo>
                  <a:lnTo>
                    <a:pt x="20823" y="3270"/>
                  </a:lnTo>
                  <a:cubicBezTo>
                    <a:pt x="20771" y="3270"/>
                    <a:pt x="20771" y="3321"/>
                    <a:pt x="20731" y="3321"/>
                  </a:cubicBezTo>
                  <a:lnTo>
                    <a:pt x="20771" y="3321"/>
                  </a:lnTo>
                  <a:cubicBezTo>
                    <a:pt x="20771" y="3362"/>
                    <a:pt x="20731" y="3362"/>
                    <a:pt x="20731" y="3362"/>
                  </a:cubicBezTo>
                  <a:lnTo>
                    <a:pt x="20731" y="3403"/>
                  </a:lnTo>
                  <a:lnTo>
                    <a:pt x="20690" y="3443"/>
                  </a:lnTo>
                  <a:lnTo>
                    <a:pt x="20731" y="3484"/>
                  </a:lnTo>
                  <a:lnTo>
                    <a:pt x="20690" y="3484"/>
                  </a:lnTo>
                  <a:lnTo>
                    <a:pt x="20690" y="3525"/>
                  </a:lnTo>
                  <a:lnTo>
                    <a:pt x="20649" y="3525"/>
                  </a:lnTo>
                  <a:lnTo>
                    <a:pt x="20649" y="3576"/>
                  </a:lnTo>
                  <a:lnTo>
                    <a:pt x="20608" y="3576"/>
                  </a:lnTo>
                  <a:lnTo>
                    <a:pt x="20608" y="3576"/>
                  </a:lnTo>
                  <a:lnTo>
                    <a:pt x="20608" y="3576"/>
                  </a:lnTo>
                  <a:cubicBezTo>
                    <a:pt x="20608" y="3617"/>
                    <a:pt x="20567" y="3658"/>
                    <a:pt x="20516" y="3658"/>
                  </a:cubicBezTo>
                  <a:lnTo>
                    <a:pt x="20475" y="3699"/>
                  </a:lnTo>
                  <a:lnTo>
                    <a:pt x="20434" y="3699"/>
                  </a:lnTo>
                  <a:cubicBezTo>
                    <a:pt x="20434" y="3740"/>
                    <a:pt x="20393" y="3740"/>
                    <a:pt x="20393" y="3740"/>
                  </a:cubicBezTo>
                  <a:cubicBezTo>
                    <a:pt x="20353" y="3781"/>
                    <a:pt x="20312" y="3781"/>
                    <a:pt x="20312" y="3781"/>
                  </a:cubicBezTo>
                  <a:cubicBezTo>
                    <a:pt x="20261" y="3781"/>
                    <a:pt x="20312" y="3832"/>
                    <a:pt x="20261" y="3832"/>
                  </a:cubicBezTo>
                  <a:lnTo>
                    <a:pt x="20179" y="3832"/>
                  </a:lnTo>
                  <a:lnTo>
                    <a:pt x="20179" y="3832"/>
                  </a:lnTo>
                  <a:lnTo>
                    <a:pt x="20220" y="3873"/>
                  </a:lnTo>
                  <a:cubicBezTo>
                    <a:pt x="20220" y="3913"/>
                    <a:pt x="20179" y="3913"/>
                    <a:pt x="20138" y="3913"/>
                  </a:cubicBezTo>
                  <a:cubicBezTo>
                    <a:pt x="20138" y="3873"/>
                    <a:pt x="20138" y="3873"/>
                    <a:pt x="20097" y="3873"/>
                  </a:cubicBezTo>
                  <a:lnTo>
                    <a:pt x="20097" y="3873"/>
                  </a:lnTo>
                  <a:cubicBezTo>
                    <a:pt x="20097" y="3913"/>
                    <a:pt x="20138" y="3913"/>
                    <a:pt x="20138" y="3913"/>
                  </a:cubicBezTo>
                  <a:cubicBezTo>
                    <a:pt x="20138" y="3954"/>
                    <a:pt x="20056" y="3954"/>
                    <a:pt x="20056" y="3954"/>
                  </a:cubicBezTo>
                  <a:cubicBezTo>
                    <a:pt x="20005" y="3954"/>
                    <a:pt x="20005" y="3913"/>
                    <a:pt x="19964" y="3913"/>
                  </a:cubicBezTo>
                  <a:lnTo>
                    <a:pt x="19923" y="3913"/>
                  </a:lnTo>
                  <a:cubicBezTo>
                    <a:pt x="19883" y="3913"/>
                    <a:pt x="19801" y="3913"/>
                    <a:pt x="19801" y="3873"/>
                  </a:cubicBezTo>
                  <a:lnTo>
                    <a:pt x="19801" y="3873"/>
                  </a:lnTo>
                  <a:lnTo>
                    <a:pt x="19801" y="3913"/>
                  </a:lnTo>
                  <a:cubicBezTo>
                    <a:pt x="19801" y="3913"/>
                    <a:pt x="19883" y="3913"/>
                    <a:pt x="19883" y="3954"/>
                  </a:cubicBezTo>
                  <a:lnTo>
                    <a:pt x="19842" y="3954"/>
                  </a:lnTo>
                  <a:lnTo>
                    <a:pt x="19842" y="3954"/>
                  </a:lnTo>
                  <a:cubicBezTo>
                    <a:pt x="19883" y="3995"/>
                    <a:pt x="19883" y="3954"/>
                    <a:pt x="19883" y="3995"/>
                  </a:cubicBezTo>
                  <a:cubicBezTo>
                    <a:pt x="19923" y="3995"/>
                    <a:pt x="19883" y="4036"/>
                    <a:pt x="19883" y="4036"/>
                  </a:cubicBezTo>
                  <a:lnTo>
                    <a:pt x="19883" y="4087"/>
                  </a:lnTo>
                  <a:cubicBezTo>
                    <a:pt x="19842" y="4128"/>
                    <a:pt x="19801" y="4128"/>
                    <a:pt x="19801" y="4128"/>
                  </a:cubicBezTo>
                  <a:lnTo>
                    <a:pt x="19801" y="4169"/>
                  </a:lnTo>
                  <a:lnTo>
                    <a:pt x="19750" y="4210"/>
                  </a:lnTo>
                  <a:lnTo>
                    <a:pt x="19750" y="4291"/>
                  </a:lnTo>
                  <a:lnTo>
                    <a:pt x="19801" y="4291"/>
                  </a:lnTo>
                  <a:cubicBezTo>
                    <a:pt x="19801" y="4343"/>
                    <a:pt x="19750" y="4343"/>
                    <a:pt x="19750" y="4343"/>
                  </a:cubicBezTo>
                  <a:lnTo>
                    <a:pt x="19750" y="4343"/>
                  </a:lnTo>
                  <a:lnTo>
                    <a:pt x="19801" y="4383"/>
                  </a:lnTo>
                  <a:lnTo>
                    <a:pt x="19750" y="4424"/>
                  </a:lnTo>
                  <a:cubicBezTo>
                    <a:pt x="19750" y="4465"/>
                    <a:pt x="19709" y="4506"/>
                    <a:pt x="19709" y="4547"/>
                  </a:cubicBezTo>
                  <a:lnTo>
                    <a:pt x="19668" y="4547"/>
                  </a:lnTo>
                  <a:lnTo>
                    <a:pt x="19627" y="4547"/>
                  </a:lnTo>
                  <a:lnTo>
                    <a:pt x="19627" y="4547"/>
                  </a:lnTo>
                  <a:lnTo>
                    <a:pt x="19494" y="4547"/>
                  </a:lnTo>
                  <a:cubicBezTo>
                    <a:pt x="19494" y="4598"/>
                    <a:pt x="19586" y="4598"/>
                    <a:pt x="19586" y="4598"/>
                  </a:cubicBezTo>
                  <a:lnTo>
                    <a:pt x="19545" y="4639"/>
                  </a:lnTo>
                  <a:lnTo>
                    <a:pt x="19545" y="4680"/>
                  </a:lnTo>
                  <a:cubicBezTo>
                    <a:pt x="19545" y="4721"/>
                    <a:pt x="19453" y="4680"/>
                    <a:pt x="19453" y="4680"/>
                  </a:cubicBezTo>
                  <a:lnTo>
                    <a:pt x="19413" y="4680"/>
                  </a:lnTo>
                  <a:lnTo>
                    <a:pt x="19453" y="4721"/>
                  </a:lnTo>
                  <a:cubicBezTo>
                    <a:pt x="19413" y="4721"/>
                    <a:pt x="19413" y="4761"/>
                    <a:pt x="19372" y="4761"/>
                  </a:cubicBezTo>
                  <a:lnTo>
                    <a:pt x="19372" y="4761"/>
                  </a:lnTo>
                  <a:lnTo>
                    <a:pt x="19331" y="4721"/>
                  </a:lnTo>
                  <a:lnTo>
                    <a:pt x="19331" y="4721"/>
                  </a:lnTo>
                  <a:cubicBezTo>
                    <a:pt x="19331" y="4761"/>
                    <a:pt x="19331" y="4802"/>
                    <a:pt x="19290" y="4802"/>
                  </a:cubicBezTo>
                  <a:lnTo>
                    <a:pt x="19290" y="4853"/>
                  </a:lnTo>
                  <a:lnTo>
                    <a:pt x="19290" y="4853"/>
                  </a:lnTo>
                  <a:lnTo>
                    <a:pt x="19239" y="4853"/>
                  </a:lnTo>
                  <a:cubicBezTo>
                    <a:pt x="19198" y="4802"/>
                    <a:pt x="19239" y="4802"/>
                    <a:pt x="19239" y="4802"/>
                  </a:cubicBezTo>
                  <a:lnTo>
                    <a:pt x="19239" y="4761"/>
                  </a:lnTo>
                  <a:lnTo>
                    <a:pt x="19239" y="4721"/>
                  </a:lnTo>
                  <a:cubicBezTo>
                    <a:pt x="19290" y="4680"/>
                    <a:pt x="19290" y="4680"/>
                    <a:pt x="19290" y="4639"/>
                  </a:cubicBezTo>
                  <a:cubicBezTo>
                    <a:pt x="19239" y="4680"/>
                    <a:pt x="19198" y="4639"/>
                    <a:pt x="19157" y="4639"/>
                  </a:cubicBezTo>
                  <a:cubicBezTo>
                    <a:pt x="19198" y="4680"/>
                    <a:pt x="19198" y="4680"/>
                    <a:pt x="19157" y="4680"/>
                  </a:cubicBezTo>
                  <a:lnTo>
                    <a:pt x="19198" y="4721"/>
                  </a:lnTo>
                  <a:lnTo>
                    <a:pt x="19198" y="4721"/>
                  </a:lnTo>
                  <a:cubicBezTo>
                    <a:pt x="19198" y="4721"/>
                    <a:pt x="19157" y="4761"/>
                    <a:pt x="19116" y="4761"/>
                  </a:cubicBezTo>
                  <a:lnTo>
                    <a:pt x="19116" y="4761"/>
                  </a:lnTo>
                  <a:cubicBezTo>
                    <a:pt x="19116" y="4802"/>
                    <a:pt x="19239" y="4802"/>
                    <a:pt x="19157" y="4853"/>
                  </a:cubicBezTo>
                  <a:lnTo>
                    <a:pt x="19157" y="4853"/>
                  </a:lnTo>
                  <a:cubicBezTo>
                    <a:pt x="19116" y="4894"/>
                    <a:pt x="19157" y="4894"/>
                    <a:pt x="19116" y="4894"/>
                  </a:cubicBezTo>
                  <a:cubicBezTo>
                    <a:pt x="19116" y="4935"/>
                    <a:pt x="19075" y="4935"/>
                    <a:pt x="19035" y="4935"/>
                  </a:cubicBezTo>
                  <a:lnTo>
                    <a:pt x="19035" y="4894"/>
                  </a:lnTo>
                  <a:lnTo>
                    <a:pt x="18983" y="4894"/>
                  </a:lnTo>
                  <a:lnTo>
                    <a:pt x="18983" y="4894"/>
                  </a:lnTo>
                  <a:lnTo>
                    <a:pt x="18983" y="4894"/>
                  </a:lnTo>
                  <a:lnTo>
                    <a:pt x="18983" y="4935"/>
                  </a:lnTo>
                  <a:lnTo>
                    <a:pt x="18983" y="4935"/>
                  </a:lnTo>
                  <a:lnTo>
                    <a:pt x="18983" y="4935"/>
                  </a:lnTo>
                  <a:lnTo>
                    <a:pt x="18943" y="4935"/>
                  </a:lnTo>
                  <a:lnTo>
                    <a:pt x="18943" y="4894"/>
                  </a:lnTo>
                  <a:lnTo>
                    <a:pt x="18943" y="4935"/>
                  </a:lnTo>
                  <a:cubicBezTo>
                    <a:pt x="18902" y="4976"/>
                    <a:pt x="18902" y="4976"/>
                    <a:pt x="18861" y="4976"/>
                  </a:cubicBezTo>
                  <a:lnTo>
                    <a:pt x="18861" y="4976"/>
                  </a:lnTo>
                  <a:lnTo>
                    <a:pt x="18861" y="4976"/>
                  </a:lnTo>
                  <a:lnTo>
                    <a:pt x="18943" y="4976"/>
                  </a:lnTo>
                  <a:cubicBezTo>
                    <a:pt x="18983" y="5017"/>
                    <a:pt x="18943" y="5058"/>
                    <a:pt x="18943" y="5109"/>
                  </a:cubicBezTo>
                  <a:lnTo>
                    <a:pt x="18861" y="5109"/>
                  </a:lnTo>
                  <a:cubicBezTo>
                    <a:pt x="18820" y="5109"/>
                    <a:pt x="18820" y="5058"/>
                    <a:pt x="18728" y="5109"/>
                  </a:cubicBezTo>
                  <a:lnTo>
                    <a:pt x="18728" y="5109"/>
                  </a:lnTo>
                  <a:cubicBezTo>
                    <a:pt x="18728" y="5191"/>
                    <a:pt x="18779" y="5150"/>
                    <a:pt x="18820" y="5191"/>
                  </a:cubicBezTo>
                  <a:lnTo>
                    <a:pt x="18861" y="5191"/>
                  </a:lnTo>
                  <a:lnTo>
                    <a:pt x="18861" y="5231"/>
                  </a:lnTo>
                  <a:lnTo>
                    <a:pt x="18902" y="5231"/>
                  </a:lnTo>
                  <a:lnTo>
                    <a:pt x="18861" y="5272"/>
                  </a:lnTo>
                  <a:lnTo>
                    <a:pt x="18902" y="5272"/>
                  </a:lnTo>
                  <a:lnTo>
                    <a:pt x="18902" y="5272"/>
                  </a:lnTo>
                  <a:cubicBezTo>
                    <a:pt x="18861" y="5272"/>
                    <a:pt x="18861" y="5272"/>
                    <a:pt x="18861" y="5313"/>
                  </a:cubicBezTo>
                  <a:lnTo>
                    <a:pt x="18779" y="5313"/>
                  </a:lnTo>
                  <a:lnTo>
                    <a:pt x="18728" y="5364"/>
                  </a:lnTo>
                  <a:lnTo>
                    <a:pt x="18779" y="5364"/>
                  </a:lnTo>
                  <a:lnTo>
                    <a:pt x="18820" y="5364"/>
                  </a:lnTo>
                  <a:lnTo>
                    <a:pt x="18861" y="5405"/>
                  </a:lnTo>
                  <a:lnTo>
                    <a:pt x="18902" y="5405"/>
                  </a:lnTo>
                  <a:cubicBezTo>
                    <a:pt x="18902" y="5446"/>
                    <a:pt x="18943" y="5446"/>
                    <a:pt x="18902" y="5446"/>
                  </a:cubicBezTo>
                  <a:lnTo>
                    <a:pt x="18861" y="5487"/>
                  </a:lnTo>
                  <a:lnTo>
                    <a:pt x="18820" y="5487"/>
                  </a:lnTo>
                  <a:lnTo>
                    <a:pt x="18728" y="5487"/>
                  </a:lnTo>
                  <a:lnTo>
                    <a:pt x="18728" y="5487"/>
                  </a:lnTo>
                  <a:lnTo>
                    <a:pt x="18779" y="5487"/>
                  </a:lnTo>
                  <a:lnTo>
                    <a:pt x="18820" y="5487"/>
                  </a:lnTo>
                  <a:lnTo>
                    <a:pt x="18902" y="5487"/>
                  </a:lnTo>
                  <a:lnTo>
                    <a:pt x="18902" y="5528"/>
                  </a:lnTo>
                  <a:lnTo>
                    <a:pt x="18861" y="5528"/>
                  </a:lnTo>
                  <a:lnTo>
                    <a:pt x="18820" y="5569"/>
                  </a:lnTo>
                  <a:lnTo>
                    <a:pt x="18820" y="5569"/>
                  </a:lnTo>
                  <a:lnTo>
                    <a:pt x="18779" y="5569"/>
                  </a:lnTo>
                  <a:lnTo>
                    <a:pt x="18779" y="5569"/>
                  </a:lnTo>
                  <a:lnTo>
                    <a:pt x="18820" y="5620"/>
                  </a:lnTo>
                  <a:lnTo>
                    <a:pt x="18820" y="5620"/>
                  </a:lnTo>
                  <a:lnTo>
                    <a:pt x="18728" y="5620"/>
                  </a:lnTo>
                  <a:lnTo>
                    <a:pt x="18728" y="5620"/>
                  </a:lnTo>
                  <a:cubicBezTo>
                    <a:pt x="18728" y="5620"/>
                    <a:pt x="18779" y="5660"/>
                    <a:pt x="18820" y="5660"/>
                  </a:cubicBezTo>
                  <a:lnTo>
                    <a:pt x="18779" y="5660"/>
                  </a:lnTo>
                  <a:lnTo>
                    <a:pt x="18779" y="5660"/>
                  </a:lnTo>
                  <a:lnTo>
                    <a:pt x="18687" y="5660"/>
                  </a:lnTo>
                  <a:lnTo>
                    <a:pt x="18687" y="5660"/>
                  </a:lnTo>
                  <a:cubicBezTo>
                    <a:pt x="18687" y="5660"/>
                    <a:pt x="18687" y="5701"/>
                    <a:pt x="18728" y="5701"/>
                  </a:cubicBezTo>
                  <a:lnTo>
                    <a:pt x="18728" y="5742"/>
                  </a:lnTo>
                  <a:lnTo>
                    <a:pt x="18728" y="5742"/>
                  </a:lnTo>
                  <a:cubicBezTo>
                    <a:pt x="18728" y="5742"/>
                    <a:pt x="18687" y="5742"/>
                    <a:pt x="18687" y="5783"/>
                  </a:cubicBezTo>
                  <a:cubicBezTo>
                    <a:pt x="18646" y="5783"/>
                    <a:pt x="18646" y="5783"/>
                    <a:pt x="18605" y="5824"/>
                  </a:cubicBezTo>
                  <a:lnTo>
                    <a:pt x="18646" y="5875"/>
                  </a:lnTo>
                  <a:lnTo>
                    <a:pt x="18687" y="5875"/>
                  </a:lnTo>
                  <a:lnTo>
                    <a:pt x="18687" y="5875"/>
                  </a:lnTo>
                  <a:lnTo>
                    <a:pt x="18687" y="5875"/>
                  </a:lnTo>
                  <a:cubicBezTo>
                    <a:pt x="18687" y="5916"/>
                    <a:pt x="18646" y="5875"/>
                    <a:pt x="18646" y="5875"/>
                  </a:cubicBezTo>
                  <a:lnTo>
                    <a:pt x="18565" y="5875"/>
                  </a:lnTo>
                  <a:cubicBezTo>
                    <a:pt x="18605" y="5916"/>
                    <a:pt x="18646" y="5916"/>
                    <a:pt x="18687" y="5916"/>
                  </a:cubicBezTo>
                  <a:cubicBezTo>
                    <a:pt x="18687" y="5957"/>
                    <a:pt x="18728" y="5957"/>
                    <a:pt x="18779" y="5998"/>
                  </a:cubicBezTo>
                  <a:cubicBezTo>
                    <a:pt x="18728" y="6039"/>
                    <a:pt x="18728" y="6039"/>
                    <a:pt x="18687" y="6079"/>
                  </a:cubicBezTo>
                  <a:lnTo>
                    <a:pt x="18687" y="6079"/>
                  </a:lnTo>
                  <a:lnTo>
                    <a:pt x="18728" y="6079"/>
                  </a:lnTo>
                  <a:lnTo>
                    <a:pt x="18728" y="6079"/>
                  </a:lnTo>
                  <a:cubicBezTo>
                    <a:pt x="18728" y="6079"/>
                    <a:pt x="18728" y="6130"/>
                    <a:pt x="18687" y="6130"/>
                  </a:cubicBezTo>
                  <a:lnTo>
                    <a:pt x="18687" y="6171"/>
                  </a:lnTo>
                  <a:lnTo>
                    <a:pt x="18687" y="6212"/>
                  </a:lnTo>
                  <a:cubicBezTo>
                    <a:pt x="18646" y="6171"/>
                    <a:pt x="18605" y="6171"/>
                    <a:pt x="18565" y="6212"/>
                  </a:cubicBezTo>
                  <a:lnTo>
                    <a:pt x="18565" y="6212"/>
                  </a:lnTo>
                  <a:cubicBezTo>
                    <a:pt x="18605" y="6253"/>
                    <a:pt x="18646" y="6212"/>
                    <a:pt x="18687" y="6253"/>
                  </a:cubicBezTo>
                  <a:lnTo>
                    <a:pt x="18687" y="6253"/>
                  </a:lnTo>
                  <a:cubicBezTo>
                    <a:pt x="18646" y="6253"/>
                    <a:pt x="18687" y="6253"/>
                    <a:pt x="18646" y="6294"/>
                  </a:cubicBezTo>
                  <a:cubicBezTo>
                    <a:pt x="18646" y="6294"/>
                    <a:pt x="18605" y="6294"/>
                    <a:pt x="18605" y="6335"/>
                  </a:cubicBezTo>
                  <a:lnTo>
                    <a:pt x="18605" y="6335"/>
                  </a:lnTo>
                  <a:lnTo>
                    <a:pt x="18646" y="6335"/>
                  </a:lnTo>
                  <a:lnTo>
                    <a:pt x="18565" y="6335"/>
                  </a:lnTo>
                  <a:cubicBezTo>
                    <a:pt x="18565" y="6386"/>
                    <a:pt x="18605" y="6386"/>
                    <a:pt x="18646" y="6386"/>
                  </a:cubicBezTo>
                  <a:lnTo>
                    <a:pt x="18687" y="6386"/>
                  </a:lnTo>
                  <a:lnTo>
                    <a:pt x="18728" y="6386"/>
                  </a:lnTo>
                  <a:cubicBezTo>
                    <a:pt x="18728" y="6386"/>
                    <a:pt x="18565" y="6427"/>
                    <a:pt x="18524" y="6468"/>
                  </a:cubicBezTo>
                  <a:cubicBezTo>
                    <a:pt x="18524" y="6468"/>
                    <a:pt x="18565" y="6509"/>
                    <a:pt x="18605" y="6468"/>
                  </a:cubicBezTo>
                  <a:lnTo>
                    <a:pt x="18646" y="6468"/>
                  </a:lnTo>
                  <a:cubicBezTo>
                    <a:pt x="18605" y="6468"/>
                    <a:pt x="18687" y="6468"/>
                    <a:pt x="18646" y="6509"/>
                  </a:cubicBezTo>
                  <a:lnTo>
                    <a:pt x="18646" y="6549"/>
                  </a:lnTo>
                  <a:lnTo>
                    <a:pt x="18605" y="6549"/>
                  </a:lnTo>
                  <a:lnTo>
                    <a:pt x="18524" y="6549"/>
                  </a:lnTo>
                  <a:cubicBezTo>
                    <a:pt x="18524" y="6549"/>
                    <a:pt x="18473" y="6509"/>
                    <a:pt x="18432" y="6509"/>
                  </a:cubicBezTo>
                  <a:cubicBezTo>
                    <a:pt x="18391" y="6549"/>
                    <a:pt x="18391" y="6590"/>
                    <a:pt x="18391" y="6590"/>
                  </a:cubicBezTo>
                  <a:lnTo>
                    <a:pt x="18350" y="6590"/>
                  </a:lnTo>
                  <a:lnTo>
                    <a:pt x="18309" y="6590"/>
                  </a:lnTo>
                  <a:lnTo>
                    <a:pt x="18268" y="6590"/>
                  </a:lnTo>
                  <a:lnTo>
                    <a:pt x="18217" y="6590"/>
                  </a:lnTo>
                  <a:cubicBezTo>
                    <a:pt x="18176" y="6549"/>
                    <a:pt x="18309" y="6509"/>
                    <a:pt x="18268" y="6509"/>
                  </a:cubicBezTo>
                  <a:lnTo>
                    <a:pt x="18268" y="6509"/>
                  </a:lnTo>
                  <a:cubicBezTo>
                    <a:pt x="18268" y="6468"/>
                    <a:pt x="18268" y="6468"/>
                    <a:pt x="18309" y="6427"/>
                  </a:cubicBezTo>
                  <a:lnTo>
                    <a:pt x="18268" y="6468"/>
                  </a:lnTo>
                  <a:lnTo>
                    <a:pt x="18217" y="6509"/>
                  </a:lnTo>
                  <a:cubicBezTo>
                    <a:pt x="18176" y="6468"/>
                    <a:pt x="18217" y="6468"/>
                    <a:pt x="18217" y="6427"/>
                  </a:cubicBezTo>
                  <a:lnTo>
                    <a:pt x="18176" y="6427"/>
                  </a:lnTo>
                  <a:cubicBezTo>
                    <a:pt x="18135" y="6468"/>
                    <a:pt x="18176" y="6468"/>
                    <a:pt x="18135" y="6509"/>
                  </a:cubicBezTo>
                  <a:lnTo>
                    <a:pt x="18135" y="6509"/>
                  </a:lnTo>
                  <a:lnTo>
                    <a:pt x="18095" y="6468"/>
                  </a:lnTo>
                  <a:lnTo>
                    <a:pt x="18054" y="6468"/>
                  </a:lnTo>
                  <a:lnTo>
                    <a:pt x="18054" y="6468"/>
                  </a:lnTo>
                  <a:cubicBezTo>
                    <a:pt x="18054" y="6468"/>
                    <a:pt x="18095" y="6468"/>
                    <a:pt x="18095" y="6427"/>
                  </a:cubicBezTo>
                  <a:lnTo>
                    <a:pt x="18135" y="6427"/>
                  </a:lnTo>
                  <a:cubicBezTo>
                    <a:pt x="18135" y="6386"/>
                    <a:pt x="18176" y="6386"/>
                    <a:pt x="18176" y="6386"/>
                  </a:cubicBezTo>
                  <a:lnTo>
                    <a:pt x="18135" y="6335"/>
                  </a:lnTo>
                  <a:lnTo>
                    <a:pt x="18135" y="6335"/>
                  </a:lnTo>
                  <a:lnTo>
                    <a:pt x="18095" y="6335"/>
                  </a:lnTo>
                  <a:lnTo>
                    <a:pt x="18054" y="6386"/>
                  </a:lnTo>
                  <a:lnTo>
                    <a:pt x="18013" y="6386"/>
                  </a:lnTo>
                  <a:cubicBezTo>
                    <a:pt x="18013" y="6386"/>
                    <a:pt x="18054" y="6335"/>
                    <a:pt x="18095" y="6335"/>
                  </a:cubicBezTo>
                  <a:lnTo>
                    <a:pt x="18054" y="6294"/>
                  </a:lnTo>
                  <a:lnTo>
                    <a:pt x="18013" y="6294"/>
                  </a:lnTo>
                  <a:cubicBezTo>
                    <a:pt x="18013" y="6294"/>
                    <a:pt x="17962" y="6294"/>
                    <a:pt x="18013" y="6335"/>
                  </a:cubicBezTo>
                  <a:lnTo>
                    <a:pt x="17962" y="6335"/>
                  </a:lnTo>
                  <a:cubicBezTo>
                    <a:pt x="17962" y="6386"/>
                    <a:pt x="17921" y="6386"/>
                    <a:pt x="17921" y="6386"/>
                  </a:cubicBezTo>
                  <a:lnTo>
                    <a:pt x="17921" y="6386"/>
                  </a:lnTo>
                  <a:cubicBezTo>
                    <a:pt x="17880" y="6386"/>
                    <a:pt x="17880" y="6386"/>
                    <a:pt x="17839" y="6427"/>
                  </a:cubicBezTo>
                  <a:lnTo>
                    <a:pt x="17839" y="6427"/>
                  </a:lnTo>
                  <a:cubicBezTo>
                    <a:pt x="17798" y="6427"/>
                    <a:pt x="17798" y="6386"/>
                    <a:pt x="17798" y="6386"/>
                  </a:cubicBezTo>
                  <a:lnTo>
                    <a:pt x="17798" y="6386"/>
                  </a:lnTo>
                  <a:lnTo>
                    <a:pt x="17798" y="6386"/>
                  </a:lnTo>
                  <a:lnTo>
                    <a:pt x="17798" y="6427"/>
                  </a:lnTo>
                  <a:lnTo>
                    <a:pt x="17798" y="6427"/>
                  </a:lnTo>
                  <a:lnTo>
                    <a:pt x="17757" y="6427"/>
                  </a:lnTo>
                  <a:lnTo>
                    <a:pt x="17757" y="6427"/>
                  </a:lnTo>
                  <a:lnTo>
                    <a:pt x="17757" y="6427"/>
                  </a:lnTo>
                  <a:lnTo>
                    <a:pt x="17706" y="6468"/>
                  </a:lnTo>
                  <a:lnTo>
                    <a:pt x="17584" y="6468"/>
                  </a:lnTo>
                  <a:cubicBezTo>
                    <a:pt x="17625" y="6427"/>
                    <a:pt x="17665" y="6427"/>
                    <a:pt x="17665" y="6427"/>
                  </a:cubicBezTo>
                  <a:cubicBezTo>
                    <a:pt x="17665" y="6386"/>
                    <a:pt x="17625" y="6386"/>
                    <a:pt x="17625" y="6386"/>
                  </a:cubicBezTo>
                  <a:lnTo>
                    <a:pt x="17625" y="6386"/>
                  </a:lnTo>
                  <a:lnTo>
                    <a:pt x="17584" y="6386"/>
                  </a:lnTo>
                  <a:lnTo>
                    <a:pt x="17584" y="6386"/>
                  </a:lnTo>
                  <a:cubicBezTo>
                    <a:pt x="17543" y="6386"/>
                    <a:pt x="17584" y="6335"/>
                    <a:pt x="17584" y="6335"/>
                  </a:cubicBezTo>
                  <a:cubicBezTo>
                    <a:pt x="17543" y="6294"/>
                    <a:pt x="17451" y="6335"/>
                    <a:pt x="17451" y="6294"/>
                  </a:cubicBezTo>
                  <a:lnTo>
                    <a:pt x="17502" y="6294"/>
                  </a:lnTo>
                  <a:lnTo>
                    <a:pt x="17502" y="6253"/>
                  </a:lnTo>
                  <a:cubicBezTo>
                    <a:pt x="17451" y="6253"/>
                    <a:pt x="17451" y="6294"/>
                    <a:pt x="17451" y="6294"/>
                  </a:cubicBezTo>
                  <a:lnTo>
                    <a:pt x="17410" y="6294"/>
                  </a:lnTo>
                  <a:lnTo>
                    <a:pt x="17410" y="6294"/>
                  </a:lnTo>
                  <a:cubicBezTo>
                    <a:pt x="17369" y="6335"/>
                    <a:pt x="17328" y="6294"/>
                    <a:pt x="17328" y="6294"/>
                  </a:cubicBezTo>
                  <a:cubicBezTo>
                    <a:pt x="17328" y="6294"/>
                    <a:pt x="17328" y="6253"/>
                    <a:pt x="17369" y="6253"/>
                  </a:cubicBezTo>
                  <a:lnTo>
                    <a:pt x="17328" y="6253"/>
                  </a:lnTo>
                  <a:cubicBezTo>
                    <a:pt x="17328" y="6212"/>
                    <a:pt x="17410" y="6212"/>
                    <a:pt x="17369" y="6171"/>
                  </a:cubicBezTo>
                  <a:cubicBezTo>
                    <a:pt x="17328" y="6171"/>
                    <a:pt x="17328" y="6212"/>
                    <a:pt x="17287" y="6212"/>
                  </a:cubicBezTo>
                  <a:cubicBezTo>
                    <a:pt x="17287" y="6212"/>
                    <a:pt x="17287" y="6171"/>
                    <a:pt x="17328" y="6171"/>
                  </a:cubicBezTo>
                  <a:lnTo>
                    <a:pt x="17328" y="6171"/>
                  </a:lnTo>
                  <a:lnTo>
                    <a:pt x="17328" y="6171"/>
                  </a:lnTo>
                  <a:lnTo>
                    <a:pt x="17287" y="6171"/>
                  </a:lnTo>
                  <a:lnTo>
                    <a:pt x="17247" y="6171"/>
                  </a:lnTo>
                  <a:lnTo>
                    <a:pt x="17247" y="6130"/>
                  </a:lnTo>
                  <a:lnTo>
                    <a:pt x="17287" y="6130"/>
                  </a:lnTo>
                  <a:lnTo>
                    <a:pt x="17287" y="6079"/>
                  </a:lnTo>
                  <a:lnTo>
                    <a:pt x="17195" y="6079"/>
                  </a:lnTo>
                  <a:lnTo>
                    <a:pt x="17114" y="6079"/>
                  </a:lnTo>
                  <a:cubicBezTo>
                    <a:pt x="17114" y="6079"/>
                    <a:pt x="17073" y="6039"/>
                    <a:pt x="17114" y="6039"/>
                  </a:cubicBezTo>
                  <a:cubicBezTo>
                    <a:pt x="17114" y="5998"/>
                    <a:pt x="17155" y="5957"/>
                    <a:pt x="17155" y="5916"/>
                  </a:cubicBezTo>
                  <a:lnTo>
                    <a:pt x="17195" y="5875"/>
                  </a:lnTo>
                  <a:lnTo>
                    <a:pt x="17155" y="5875"/>
                  </a:lnTo>
                  <a:cubicBezTo>
                    <a:pt x="17114" y="5916"/>
                    <a:pt x="17114" y="5957"/>
                    <a:pt x="17073" y="5957"/>
                  </a:cubicBezTo>
                  <a:lnTo>
                    <a:pt x="17073" y="5957"/>
                  </a:lnTo>
                  <a:lnTo>
                    <a:pt x="17073" y="5916"/>
                  </a:lnTo>
                  <a:lnTo>
                    <a:pt x="17073" y="5916"/>
                  </a:lnTo>
                  <a:lnTo>
                    <a:pt x="17073" y="5916"/>
                  </a:lnTo>
                  <a:lnTo>
                    <a:pt x="17032" y="5916"/>
                  </a:lnTo>
                  <a:cubicBezTo>
                    <a:pt x="16991" y="5875"/>
                    <a:pt x="17073" y="5875"/>
                    <a:pt x="17073" y="5824"/>
                  </a:cubicBezTo>
                  <a:cubicBezTo>
                    <a:pt x="17073" y="5824"/>
                    <a:pt x="17032" y="5783"/>
                    <a:pt x="16991" y="5783"/>
                  </a:cubicBezTo>
                  <a:cubicBezTo>
                    <a:pt x="16991" y="5783"/>
                    <a:pt x="16940" y="5824"/>
                    <a:pt x="16899" y="5824"/>
                  </a:cubicBezTo>
                  <a:lnTo>
                    <a:pt x="16899" y="5824"/>
                  </a:lnTo>
                  <a:cubicBezTo>
                    <a:pt x="16940" y="5783"/>
                    <a:pt x="16991" y="5742"/>
                    <a:pt x="17032" y="5742"/>
                  </a:cubicBezTo>
                  <a:lnTo>
                    <a:pt x="16940" y="5742"/>
                  </a:lnTo>
                  <a:cubicBezTo>
                    <a:pt x="16899" y="5742"/>
                    <a:pt x="16899" y="5783"/>
                    <a:pt x="16858" y="5783"/>
                  </a:cubicBezTo>
                  <a:cubicBezTo>
                    <a:pt x="16858" y="5742"/>
                    <a:pt x="16858" y="5742"/>
                    <a:pt x="16817" y="5701"/>
                  </a:cubicBezTo>
                  <a:lnTo>
                    <a:pt x="16817" y="5701"/>
                  </a:lnTo>
                  <a:lnTo>
                    <a:pt x="16858" y="5701"/>
                  </a:lnTo>
                  <a:lnTo>
                    <a:pt x="16858" y="5701"/>
                  </a:lnTo>
                  <a:lnTo>
                    <a:pt x="16858" y="5701"/>
                  </a:lnTo>
                  <a:cubicBezTo>
                    <a:pt x="16858" y="5660"/>
                    <a:pt x="16817" y="5660"/>
                    <a:pt x="16817" y="5660"/>
                  </a:cubicBezTo>
                  <a:cubicBezTo>
                    <a:pt x="16858" y="5660"/>
                    <a:pt x="16858" y="5620"/>
                    <a:pt x="16899" y="5620"/>
                  </a:cubicBezTo>
                  <a:cubicBezTo>
                    <a:pt x="16940" y="5620"/>
                    <a:pt x="16991" y="5620"/>
                    <a:pt x="17032" y="5569"/>
                  </a:cubicBezTo>
                  <a:lnTo>
                    <a:pt x="17073" y="5569"/>
                  </a:lnTo>
                  <a:lnTo>
                    <a:pt x="17032" y="5528"/>
                  </a:lnTo>
                  <a:lnTo>
                    <a:pt x="17032" y="5569"/>
                  </a:lnTo>
                  <a:cubicBezTo>
                    <a:pt x="16991" y="5569"/>
                    <a:pt x="16940" y="5569"/>
                    <a:pt x="16899" y="5620"/>
                  </a:cubicBezTo>
                  <a:lnTo>
                    <a:pt x="16817" y="5620"/>
                  </a:lnTo>
                  <a:lnTo>
                    <a:pt x="16858" y="5569"/>
                  </a:lnTo>
                  <a:cubicBezTo>
                    <a:pt x="16899" y="5569"/>
                    <a:pt x="16899" y="5528"/>
                    <a:pt x="16940" y="5528"/>
                  </a:cubicBezTo>
                  <a:lnTo>
                    <a:pt x="16991" y="5487"/>
                  </a:lnTo>
                  <a:lnTo>
                    <a:pt x="16940" y="5487"/>
                  </a:lnTo>
                  <a:lnTo>
                    <a:pt x="16940" y="5487"/>
                  </a:lnTo>
                  <a:cubicBezTo>
                    <a:pt x="16940" y="5446"/>
                    <a:pt x="16991" y="5446"/>
                    <a:pt x="17032" y="5446"/>
                  </a:cubicBezTo>
                  <a:cubicBezTo>
                    <a:pt x="17073" y="5446"/>
                    <a:pt x="17073" y="5487"/>
                    <a:pt x="17073" y="5487"/>
                  </a:cubicBezTo>
                  <a:cubicBezTo>
                    <a:pt x="17073" y="5487"/>
                    <a:pt x="17155" y="5528"/>
                    <a:pt x="17195" y="5528"/>
                  </a:cubicBezTo>
                  <a:lnTo>
                    <a:pt x="17195" y="5528"/>
                  </a:lnTo>
                  <a:lnTo>
                    <a:pt x="17155" y="5487"/>
                  </a:lnTo>
                  <a:lnTo>
                    <a:pt x="17114" y="5487"/>
                  </a:lnTo>
                  <a:lnTo>
                    <a:pt x="17073" y="5405"/>
                  </a:lnTo>
                  <a:lnTo>
                    <a:pt x="16991" y="5405"/>
                  </a:lnTo>
                  <a:lnTo>
                    <a:pt x="16991" y="5364"/>
                  </a:lnTo>
                  <a:lnTo>
                    <a:pt x="16991" y="5364"/>
                  </a:lnTo>
                  <a:lnTo>
                    <a:pt x="16940" y="5313"/>
                  </a:lnTo>
                  <a:lnTo>
                    <a:pt x="16940" y="5313"/>
                  </a:lnTo>
                  <a:lnTo>
                    <a:pt x="16940" y="5364"/>
                  </a:lnTo>
                  <a:lnTo>
                    <a:pt x="16940" y="5446"/>
                  </a:lnTo>
                  <a:lnTo>
                    <a:pt x="16899" y="5487"/>
                  </a:lnTo>
                  <a:lnTo>
                    <a:pt x="16899" y="5487"/>
                  </a:lnTo>
                  <a:cubicBezTo>
                    <a:pt x="16899" y="5446"/>
                    <a:pt x="16899" y="5446"/>
                    <a:pt x="16858" y="5446"/>
                  </a:cubicBezTo>
                  <a:lnTo>
                    <a:pt x="16858" y="5446"/>
                  </a:lnTo>
                  <a:lnTo>
                    <a:pt x="16858" y="5487"/>
                  </a:lnTo>
                  <a:lnTo>
                    <a:pt x="16858" y="5487"/>
                  </a:lnTo>
                  <a:cubicBezTo>
                    <a:pt x="16817" y="5528"/>
                    <a:pt x="16817" y="5528"/>
                    <a:pt x="16777" y="5569"/>
                  </a:cubicBezTo>
                  <a:lnTo>
                    <a:pt x="16736" y="5569"/>
                  </a:lnTo>
                  <a:lnTo>
                    <a:pt x="16736" y="5569"/>
                  </a:lnTo>
                  <a:lnTo>
                    <a:pt x="16736" y="5528"/>
                  </a:lnTo>
                  <a:cubicBezTo>
                    <a:pt x="16777" y="5487"/>
                    <a:pt x="16736" y="5405"/>
                    <a:pt x="16817" y="5405"/>
                  </a:cubicBezTo>
                  <a:cubicBezTo>
                    <a:pt x="16777" y="5405"/>
                    <a:pt x="16777" y="5364"/>
                    <a:pt x="16777" y="5364"/>
                  </a:cubicBezTo>
                  <a:lnTo>
                    <a:pt x="16736" y="5364"/>
                  </a:lnTo>
                  <a:lnTo>
                    <a:pt x="16685" y="5364"/>
                  </a:lnTo>
                  <a:lnTo>
                    <a:pt x="16736" y="5364"/>
                  </a:lnTo>
                  <a:lnTo>
                    <a:pt x="16736" y="5313"/>
                  </a:lnTo>
                  <a:lnTo>
                    <a:pt x="16736" y="5313"/>
                  </a:lnTo>
                  <a:lnTo>
                    <a:pt x="16685" y="5313"/>
                  </a:lnTo>
                  <a:cubicBezTo>
                    <a:pt x="16644" y="5313"/>
                    <a:pt x="16644" y="5313"/>
                    <a:pt x="16644" y="5272"/>
                  </a:cubicBezTo>
                  <a:lnTo>
                    <a:pt x="16736" y="5231"/>
                  </a:lnTo>
                  <a:lnTo>
                    <a:pt x="16736" y="5231"/>
                  </a:lnTo>
                  <a:lnTo>
                    <a:pt x="16736" y="5231"/>
                  </a:lnTo>
                  <a:lnTo>
                    <a:pt x="16736" y="5231"/>
                  </a:lnTo>
                  <a:cubicBezTo>
                    <a:pt x="16736" y="5231"/>
                    <a:pt x="16685" y="5231"/>
                    <a:pt x="16644" y="5272"/>
                  </a:cubicBezTo>
                  <a:lnTo>
                    <a:pt x="16644" y="5231"/>
                  </a:lnTo>
                  <a:cubicBezTo>
                    <a:pt x="16644" y="5231"/>
                    <a:pt x="16644" y="5150"/>
                    <a:pt x="16603" y="5191"/>
                  </a:cubicBezTo>
                  <a:lnTo>
                    <a:pt x="16521" y="5191"/>
                  </a:lnTo>
                  <a:lnTo>
                    <a:pt x="16521" y="5191"/>
                  </a:lnTo>
                  <a:cubicBezTo>
                    <a:pt x="16562" y="5191"/>
                    <a:pt x="16603" y="5150"/>
                    <a:pt x="16603" y="5109"/>
                  </a:cubicBezTo>
                  <a:cubicBezTo>
                    <a:pt x="16562" y="5150"/>
                    <a:pt x="16521" y="5150"/>
                    <a:pt x="16480" y="5150"/>
                  </a:cubicBezTo>
                  <a:lnTo>
                    <a:pt x="16480" y="5109"/>
                  </a:lnTo>
                  <a:cubicBezTo>
                    <a:pt x="16480" y="5109"/>
                    <a:pt x="16521" y="5109"/>
                    <a:pt x="16562" y="5058"/>
                  </a:cubicBezTo>
                  <a:cubicBezTo>
                    <a:pt x="16603" y="5017"/>
                    <a:pt x="16644" y="4976"/>
                    <a:pt x="16736" y="4976"/>
                  </a:cubicBezTo>
                  <a:lnTo>
                    <a:pt x="16736" y="4935"/>
                  </a:lnTo>
                  <a:lnTo>
                    <a:pt x="16777" y="4935"/>
                  </a:lnTo>
                  <a:lnTo>
                    <a:pt x="16777" y="4894"/>
                  </a:lnTo>
                  <a:cubicBezTo>
                    <a:pt x="16817" y="4894"/>
                    <a:pt x="16858" y="4894"/>
                    <a:pt x="16858" y="4853"/>
                  </a:cubicBezTo>
                  <a:lnTo>
                    <a:pt x="17032" y="4853"/>
                  </a:lnTo>
                  <a:lnTo>
                    <a:pt x="17073" y="4802"/>
                  </a:lnTo>
                  <a:lnTo>
                    <a:pt x="17032" y="4802"/>
                  </a:lnTo>
                  <a:lnTo>
                    <a:pt x="16991" y="4802"/>
                  </a:lnTo>
                  <a:lnTo>
                    <a:pt x="16940" y="4802"/>
                  </a:lnTo>
                  <a:cubicBezTo>
                    <a:pt x="16899" y="4802"/>
                    <a:pt x="16899" y="4853"/>
                    <a:pt x="16858" y="4853"/>
                  </a:cubicBezTo>
                  <a:cubicBezTo>
                    <a:pt x="16858" y="4853"/>
                    <a:pt x="16817" y="4853"/>
                    <a:pt x="16777" y="4894"/>
                  </a:cubicBezTo>
                  <a:lnTo>
                    <a:pt x="16736" y="4935"/>
                  </a:lnTo>
                  <a:lnTo>
                    <a:pt x="16685" y="4935"/>
                  </a:lnTo>
                  <a:cubicBezTo>
                    <a:pt x="16644" y="4976"/>
                    <a:pt x="16603" y="5017"/>
                    <a:pt x="16562" y="5017"/>
                  </a:cubicBezTo>
                  <a:cubicBezTo>
                    <a:pt x="16562" y="5058"/>
                    <a:pt x="16521" y="5058"/>
                    <a:pt x="16521" y="5058"/>
                  </a:cubicBezTo>
                  <a:lnTo>
                    <a:pt x="16480" y="5058"/>
                  </a:lnTo>
                  <a:lnTo>
                    <a:pt x="16480" y="5017"/>
                  </a:lnTo>
                  <a:lnTo>
                    <a:pt x="16480" y="5017"/>
                  </a:lnTo>
                  <a:cubicBezTo>
                    <a:pt x="16429" y="5017"/>
                    <a:pt x="16429" y="4976"/>
                    <a:pt x="16480" y="4976"/>
                  </a:cubicBezTo>
                  <a:lnTo>
                    <a:pt x="16521" y="4976"/>
                  </a:lnTo>
                  <a:lnTo>
                    <a:pt x="16521" y="4976"/>
                  </a:lnTo>
                  <a:lnTo>
                    <a:pt x="16603" y="4935"/>
                  </a:lnTo>
                  <a:lnTo>
                    <a:pt x="16521" y="4935"/>
                  </a:lnTo>
                  <a:lnTo>
                    <a:pt x="16521" y="4935"/>
                  </a:lnTo>
                  <a:cubicBezTo>
                    <a:pt x="16562" y="4894"/>
                    <a:pt x="16644" y="4894"/>
                    <a:pt x="16685" y="4894"/>
                  </a:cubicBezTo>
                  <a:cubicBezTo>
                    <a:pt x="16685" y="4853"/>
                    <a:pt x="16685" y="4853"/>
                    <a:pt x="16644" y="4853"/>
                  </a:cubicBezTo>
                  <a:lnTo>
                    <a:pt x="16603" y="4853"/>
                  </a:lnTo>
                  <a:lnTo>
                    <a:pt x="16521" y="4853"/>
                  </a:lnTo>
                  <a:lnTo>
                    <a:pt x="16480" y="4802"/>
                  </a:lnTo>
                  <a:lnTo>
                    <a:pt x="16429" y="4802"/>
                  </a:lnTo>
                  <a:lnTo>
                    <a:pt x="16480" y="4761"/>
                  </a:lnTo>
                  <a:cubicBezTo>
                    <a:pt x="16603" y="4721"/>
                    <a:pt x="16685" y="4761"/>
                    <a:pt x="16817" y="4761"/>
                  </a:cubicBezTo>
                  <a:lnTo>
                    <a:pt x="16858" y="4761"/>
                  </a:lnTo>
                  <a:lnTo>
                    <a:pt x="16817" y="4721"/>
                  </a:lnTo>
                  <a:lnTo>
                    <a:pt x="16777" y="4721"/>
                  </a:lnTo>
                  <a:lnTo>
                    <a:pt x="16736" y="4721"/>
                  </a:lnTo>
                  <a:lnTo>
                    <a:pt x="16685" y="4721"/>
                  </a:lnTo>
                  <a:cubicBezTo>
                    <a:pt x="16603" y="4721"/>
                    <a:pt x="16480" y="4761"/>
                    <a:pt x="16429" y="4721"/>
                  </a:cubicBezTo>
                  <a:lnTo>
                    <a:pt x="16480" y="4721"/>
                  </a:lnTo>
                  <a:cubicBezTo>
                    <a:pt x="16480" y="4680"/>
                    <a:pt x="16480" y="4680"/>
                    <a:pt x="16521" y="4680"/>
                  </a:cubicBezTo>
                  <a:cubicBezTo>
                    <a:pt x="16521" y="4680"/>
                    <a:pt x="16562" y="4680"/>
                    <a:pt x="16603" y="4639"/>
                  </a:cubicBezTo>
                  <a:lnTo>
                    <a:pt x="16644" y="4639"/>
                  </a:lnTo>
                  <a:cubicBezTo>
                    <a:pt x="16685" y="4598"/>
                    <a:pt x="16685" y="4639"/>
                    <a:pt x="16736" y="4639"/>
                  </a:cubicBezTo>
                  <a:lnTo>
                    <a:pt x="16899" y="4639"/>
                  </a:lnTo>
                  <a:lnTo>
                    <a:pt x="16858" y="4598"/>
                  </a:lnTo>
                  <a:lnTo>
                    <a:pt x="16899" y="4547"/>
                  </a:lnTo>
                  <a:lnTo>
                    <a:pt x="16899" y="4547"/>
                  </a:lnTo>
                  <a:lnTo>
                    <a:pt x="16817" y="4547"/>
                  </a:lnTo>
                  <a:lnTo>
                    <a:pt x="16817" y="4547"/>
                  </a:lnTo>
                  <a:cubicBezTo>
                    <a:pt x="16858" y="4547"/>
                    <a:pt x="16817" y="4598"/>
                    <a:pt x="16777" y="4598"/>
                  </a:cubicBezTo>
                  <a:lnTo>
                    <a:pt x="16777" y="4598"/>
                  </a:lnTo>
                  <a:lnTo>
                    <a:pt x="16685" y="4598"/>
                  </a:lnTo>
                  <a:lnTo>
                    <a:pt x="16685" y="4547"/>
                  </a:lnTo>
                  <a:cubicBezTo>
                    <a:pt x="16644" y="4598"/>
                    <a:pt x="16644" y="4598"/>
                    <a:pt x="16603" y="4598"/>
                  </a:cubicBezTo>
                  <a:lnTo>
                    <a:pt x="16562" y="4639"/>
                  </a:lnTo>
                  <a:cubicBezTo>
                    <a:pt x="16521" y="4639"/>
                    <a:pt x="16480" y="4680"/>
                    <a:pt x="16429" y="4680"/>
                  </a:cubicBezTo>
                  <a:lnTo>
                    <a:pt x="16429" y="4680"/>
                  </a:lnTo>
                  <a:cubicBezTo>
                    <a:pt x="16429" y="4639"/>
                    <a:pt x="16480" y="4639"/>
                    <a:pt x="16480" y="4639"/>
                  </a:cubicBezTo>
                  <a:cubicBezTo>
                    <a:pt x="16480" y="4598"/>
                    <a:pt x="16480" y="4547"/>
                    <a:pt x="16562" y="4547"/>
                  </a:cubicBezTo>
                  <a:lnTo>
                    <a:pt x="16603" y="4547"/>
                  </a:lnTo>
                  <a:lnTo>
                    <a:pt x="16644" y="4547"/>
                  </a:lnTo>
                  <a:lnTo>
                    <a:pt x="16644" y="4547"/>
                  </a:lnTo>
                  <a:lnTo>
                    <a:pt x="16562" y="4506"/>
                  </a:lnTo>
                  <a:lnTo>
                    <a:pt x="16562" y="4506"/>
                  </a:lnTo>
                  <a:lnTo>
                    <a:pt x="16562" y="4506"/>
                  </a:lnTo>
                  <a:lnTo>
                    <a:pt x="16644" y="4506"/>
                  </a:lnTo>
                  <a:lnTo>
                    <a:pt x="16736" y="4506"/>
                  </a:lnTo>
                  <a:lnTo>
                    <a:pt x="16817" y="4506"/>
                  </a:lnTo>
                  <a:cubicBezTo>
                    <a:pt x="16858" y="4506"/>
                    <a:pt x="16899" y="4506"/>
                    <a:pt x="16940" y="4547"/>
                  </a:cubicBezTo>
                  <a:lnTo>
                    <a:pt x="16940" y="4506"/>
                  </a:lnTo>
                  <a:cubicBezTo>
                    <a:pt x="16940" y="4506"/>
                    <a:pt x="16817" y="4506"/>
                    <a:pt x="16858" y="4465"/>
                  </a:cubicBezTo>
                  <a:lnTo>
                    <a:pt x="16858" y="4424"/>
                  </a:lnTo>
                  <a:lnTo>
                    <a:pt x="16817" y="4424"/>
                  </a:lnTo>
                  <a:lnTo>
                    <a:pt x="16817" y="4424"/>
                  </a:lnTo>
                  <a:lnTo>
                    <a:pt x="16817" y="4465"/>
                  </a:lnTo>
                  <a:lnTo>
                    <a:pt x="16817" y="4465"/>
                  </a:lnTo>
                  <a:lnTo>
                    <a:pt x="16777" y="4465"/>
                  </a:lnTo>
                  <a:lnTo>
                    <a:pt x="16685" y="4465"/>
                  </a:lnTo>
                  <a:lnTo>
                    <a:pt x="16644" y="4465"/>
                  </a:lnTo>
                  <a:lnTo>
                    <a:pt x="16603" y="4465"/>
                  </a:lnTo>
                  <a:lnTo>
                    <a:pt x="16521" y="4465"/>
                  </a:lnTo>
                  <a:cubicBezTo>
                    <a:pt x="16603" y="4465"/>
                    <a:pt x="16603" y="4424"/>
                    <a:pt x="16685" y="4383"/>
                  </a:cubicBezTo>
                  <a:lnTo>
                    <a:pt x="16736" y="4383"/>
                  </a:lnTo>
                  <a:lnTo>
                    <a:pt x="16777" y="4383"/>
                  </a:lnTo>
                  <a:lnTo>
                    <a:pt x="16858" y="4383"/>
                  </a:lnTo>
                  <a:cubicBezTo>
                    <a:pt x="16858" y="4343"/>
                    <a:pt x="16899" y="4383"/>
                    <a:pt x="16899" y="4343"/>
                  </a:cubicBezTo>
                  <a:cubicBezTo>
                    <a:pt x="16940" y="4343"/>
                    <a:pt x="16940" y="4291"/>
                    <a:pt x="16899" y="4291"/>
                  </a:cubicBezTo>
                  <a:cubicBezTo>
                    <a:pt x="16858" y="4291"/>
                    <a:pt x="16858" y="4343"/>
                    <a:pt x="16817" y="4343"/>
                  </a:cubicBezTo>
                  <a:cubicBezTo>
                    <a:pt x="16858" y="4343"/>
                    <a:pt x="16858" y="4291"/>
                    <a:pt x="16858" y="4291"/>
                  </a:cubicBezTo>
                  <a:lnTo>
                    <a:pt x="16858" y="4251"/>
                  </a:lnTo>
                  <a:lnTo>
                    <a:pt x="16858" y="4251"/>
                  </a:lnTo>
                  <a:lnTo>
                    <a:pt x="16899" y="4210"/>
                  </a:lnTo>
                  <a:lnTo>
                    <a:pt x="16991" y="4210"/>
                  </a:lnTo>
                  <a:lnTo>
                    <a:pt x="16991" y="4210"/>
                  </a:lnTo>
                  <a:lnTo>
                    <a:pt x="16991" y="4169"/>
                  </a:lnTo>
                  <a:lnTo>
                    <a:pt x="16991" y="4169"/>
                  </a:lnTo>
                  <a:lnTo>
                    <a:pt x="16940" y="4169"/>
                  </a:lnTo>
                  <a:cubicBezTo>
                    <a:pt x="16899" y="4169"/>
                    <a:pt x="16940" y="4169"/>
                    <a:pt x="16899" y="4210"/>
                  </a:cubicBezTo>
                  <a:lnTo>
                    <a:pt x="16899" y="4210"/>
                  </a:lnTo>
                  <a:lnTo>
                    <a:pt x="16899" y="4169"/>
                  </a:lnTo>
                  <a:lnTo>
                    <a:pt x="16899" y="4128"/>
                  </a:lnTo>
                  <a:lnTo>
                    <a:pt x="16940" y="4128"/>
                  </a:lnTo>
                  <a:lnTo>
                    <a:pt x="16940" y="4128"/>
                  </a:lnTo>
                  <a:lnTo>
                    <a:pt x="16899" y="4128"/>
                  </a:lnTo>
                  <a:lnTo>
                    <a:pt x="16899" y="4087"/>
                  </a:lnTo>
                  <a:lnTo>
                    <a:pt x="16940" y="4087"/>
                  </a:lnTo>
                  <a:lnTo>
                    <a:pt x="16899" y="4036"/>
                  </a:lnTo>
                  <a:lnTo>
                    <a:pt x="16940" y="4036"/>
                  </a:lnTo>
                  <a:lnTo>
                    <a:pt x="16940" y="3995"/>
                  </a:lnTo>
                  <a:lnTo>
                    <a:pt x="16991" y="3954"/>
                  </a:lnTo>
                  <a:lnTo>
                    <a:pt x="16940" y="3954"/>
                  </a:lnTo>
                  <a:lnTo>
                    <a:pt x="16940" y="3954"/>
                  </a:lnTo>
                  <a:cubicBezTo>
                    <a:pt x="16899" y="3954"/>
                    <a:pt x="16899" y="3995"/>
                    <a:pt x="16858" y="3995"/>
                  </a:cubicBezTo>
                  <a:lnTo>
                    <a:pt x="16858" y="3995"/>
                  </a:lnTo>
                  <a:lnTo>
                    <a:pt x="16858" y="3954"/>
                  </a:lnTo>
                  <a:lnTo>
                    <a:pt x="16858" y="3954"/>
                  </a:lnTo>
                  <a:lnTo>
                    <a:pt x="16858" y="3954"/>
                  </a:lnTo>
                  <a:cubicBezTo>
                    <a:pt x="16817" y="3954"/>
                    <a:pt x="16817" y="3995"/>
                    <a:pt x="16817" y="3995"/>
                  </a:cubicBezTo>
                  <a:lnTo>
                    <a:pt x="16777" y="3995"/>
                  </a:lnTo>
                  <a:cubicBezTo>
                    <a:pt x="16736" y="3995"/>
                    <a:pt x="16685" y="3995"/>
                    <a:pt x="16685" y="3954"/>
                  </a:cubicBezTo>
                  <a:cubicBezTo>
                    <a:pt x="16644" y="3954"/>
                    <a:pt x="16603" y="3913"/>
                    <a:pt x="16562" y="3913"/>
                  </a:cubicBezTo>
                  <a:lnTo>
                    <a:pt x="16521" y="3913"/>
                  </a:lnTo>
                  <a:lnTo>
                    <a:pt x="16521" y="3913"/>
                  </a:lnTo>
                  <a:cubicBezTo>
                    <a:pt x="16480" y="3913"/>
                    <a:pt x="16429" y="3873"/>
                    <a:pt x="16388" y="3873"/>
                  </a:cubicBezTo>
                  <a:lnTo>
                    <a:pt x="16388" y="3832"/>
                  </a:lnTo>
                  <a:lnTo>
                    <a:pt x="16347" y="3832"/>
                  </a:lnTo>
                  <a:cubicBezTo>
                    <a:pt x="16388" y="3781"/>
                    <a:pt x="16388" y="3781"/>
                    <a:pt x="16429" y="3781"/>
                  </a:cubicBezTo>
                  <a:lnTo>
                    <a:pt x="16521" y="3781"/>
                  </a:lnTo>
                  <a:lnTo>
                    <a:pt x="16562" y="3781"/>
                  </a:lnTo>
                  <a:lnTo>
                    <a:pt x="16603" y="3781"/>
                  </a:lnTo>
                  <a:cubicBezTo>
                    <a:pt x="16644" y="3781"/>
                    <a:pt x="16685" y="3832"/>
                    <a:pt x="16736" y="3832"/>
                  </a:cubicBezTo>
                  <a:cubicBezTo>
                    <a:pt x="16736" y="3832"/>
                    <a:pt x="16777" y="3873"/>
                    <a:pt x="16817" y="3873"/>
                  </a:cubicBezTo>
                  <a:lnTo>
                    <a:pt x="16899" y="3873"/>
                  </a:lnTo>
                  <a:cubicBezTo>
                    <a:pt x="16940" y="3873"/>
                    <a:pt x="16940" y="3873"/>
                    <a:pt x="16940" y="3832"/>
                  </a:cubicBezTo>
                  <a:lnTo>
                    <a:pt x="16940" y="3832"/>
                  </a:lnTo>
                  <a:lnTo>
                    <a:pt x="16899" y="3832"/>
                  </a:lnTo>
                  <a:cubicBezTo>
                    <a:pt x="16858" y="3873"/>
                    <a:pt x="16858" y="3832"/>
                    <a:pt x="16858" y="3832"/>
                  </a:cubicBezTo>
                  <a:lnTo>
                    <a:pt x="16858" y="3832"/>
                  </a:lnTo>
                  <a:lnTo>
                    <a:pt x="16858" y="3832"/>
                  </a:lnTo>
                  <a:lnTo>
                    <a:pt x="16858" y="3832"/>
                  </a:lnTo>
                  <a:lnTo>
                    <a:pt x="16899" y="3832"/>
                  </a:lnTo>
                  <a:lnTo>
                    <a:pt x="16899" y="3832"/>
                  </a:lnTo>
                  <a:cubicBezTo>
                    <a:pt x="16899" y="3781"/>
                    <a:pt x="16817" y="3781"/>
                    <a:pt x="16817" y="3781"/>
                  </a:cubicBezTo>
                  <a:cubicBezTo>
                    <a:pt x="16858" y="3781"/>
                    <a:pt x="16899" y="3781"/>
                    <a:pt x="16899" y="3740"/>
                  </a:cubicBezTo>
                  <a:cubicBezTo>
                    <a:pt x="16899" y="3699"/>
                    <a:pt x="16736" y="3740"/>
                    <a:pt x="16736" y="3699"/>
                  </a:cubicBezTo>
                  <a:lnTo>
                    <a:pt x="16777" y="3699"/>
                  </a:lnTo>
                  <a:lnTo>
                    <a:pt x="16777" y="3699"/>
                  </a:lnTo>
                  <a:cubicBezTo>
                    <a:pt x="16777" y="3699"/>
                    <a:pt x="16858" y="3740"/>
                    <a:pt x="16858" y="3699"/>
                  </a:cubicBezTo>
                  <a:cubicBezTo>
                    <a:pt x="16858" y="3658"/>
                    <a:pt x="16817" y="3658"/>
                    <a:pt x="16817" y="3658"/>
                  </a:cubicBezTo>
                  <a:lnTo>
                    <a:pt x="16777" y="3658"/>
                  </a:lnTo>
                  <a:lnTo>
                    <a:pt x="16777" y="3617"/>
                  </a:lnTo>
                  <a:cubicBezTo>
                    <a:pt x="16777" y="3617"/>
                    <a:pt x="16736" y="3617"/>
                    <a:pt x="16736" y="3658"/>
                  </a:cubicBezTo>
                  <a:lnTo>
                    <a:pt x="16644" y="3658"/>
                  </a:lnTo>
                  <a:lnTo>
                    <a:pt x="16685" y="3617"/>
                  </a:lnTo>
                  <a:lnTo>
                    <a:pt x="16685" y="3617"/>
                  </a:lnTo>
                  <a:cubicBezTo>
                    <a:pt x="16736" y="3576"/>
                    <a:pt x="16777" y="3576"/>
                    <a:pt x="16777" y="3576"/>
                  </a:cubicBezTo>
                  <a:lnTo>
                    <a:pt x="16777" y="3576"/>
                  </a:lnTo>
                  <a:lnTo>
                    <a:pt x="16777" y="3576"/>
                  </a:lnTo>
                  <a:lnTo>
                    <a:pt x="16736" y="3576"/>
                  </a:lnTo>
                  <a:cubicBezTo>
                    <a:pt x="16685" y="3576"/>
                    <a:pt x="16685" y="3617"/>
                    <a:pt x="16644" y="3576"/>
                  </a:cubicBezTo>
                  <a:lnTo>
                    <a:pt x="16644" y="3576"/>
                  </a:lnTo>
                  <a:lnTo>
                    <a:pt x="16644" y="3576"/>
                  </a:lnTo>
                  <a:lnTo>
                    <a:pt x="16777" y="3525"/>
                  </a:lnTo>
                  <a:lnTo>
                    <a:pt x="16777" y="3484"/>
                  </a:lnTo>
                  <a:cubicBezTo>
                    <a:pt x="16736" y="3525"/>
                    <a:pt x="16685" y="3525"/>
                    <a:pt x="16644" y="3525"/>
                  </a:cubicBezTo>
                  <a:lnTo>
                    <a:pt x="16603" y="3525"/>
                  </a:lnTo>
                  <a:lnTo>
                    <a:pt x="16562" y="3525"/>
                  </a:lnTo>
                  <a:cubicBezTo>
                    <a:pt x="16603" y="3484"/>
                    <a:pt x="16603" y="3484"/>
                    <a:pt x="16603" y="3443"/>
                  </a:cubicBezTo>
                  <a:lnTo>
                    <a:pt x="16562" y="3484"/>
                  </a:lnTo>
                  <a:lnTo>
                    <a:pt x="16562" y="3484"/>
                  </a:lnTo>
                  <a:lnTo>
                    <a:pt x="16562" y="3484"/>
                  </a:lnTo>
                  <a:lnTo>
                    <a:pt x="16562" y="3484"/>
                  </a:lnTo>
                  <a:lnTo>
                    <a:pt x="16521" y="3484"/>
                  </a:lnTo>
                  <a:lnTo>
                    <a:pt x="16480" y="3525"/>
                  </a:lnTo>
                  <a:cubicBezTo>
                    <a:pt x="16480" y="3525"/>
                    <a:pt x="16480" y="3576"/>
                    <a:pt x="16429" y="3617"/>
                  </a:cubicBezTo>
                  <a:lnTo>
                    <a:pt x="16266" y="3617"/>
                  </a:lnTo>
                  <a:lnTo>
                    <a:pt x="16225" y="3576"/>
                  </a:lnTo>
                  <a:lnTo>
                    <a:pt x="16225" y="3576"/>
                  </a:lnTo>
                  <a:lnTo>
                    <a:pt x="16225" y="3525"/>
                  </a:lnTo>
                  <a:cubicBezTo>
                    <a:pt x="16225" y="3525"/>
                    <a:pt x="16266" y="3525"/>
                    <a:pt x="16307" y="3484"/>
                  </a:cubicBezTo>
                  <a:lnTo>
                    <a:pt x="16347" y="3484"/>
                  </a:lnTo>
                  <a:lnTo>
                    <a:pt x="16388" y="3443"/>
                  </a:lnTo>
                  <a:lnTo>
                    <a:pt x="16388" y="3443"/>
                  </a:lnTo>
                  <a:lnTo>
                    <a:pt x="16347" y="3443"/>
                  </a:lnTo>
                  <a:lnTo>
                    <a:pt x="16266" y="3443"/>
                  </a:lnTo>
                  <a:cubicBezTo>
                    <a:pt x="16266" y="3403"/>
                    <a:pt x="16307" y="3403"/>
                    <a:pt x="16347" y="3362"/>
                  </a:cubicBezTo>
                  <a:lnTo>
                    <a:pt x="16347" y="3321"/>
                  </a:lnTo>
                  <a:lnTo>
                    <a:pt x="16225" y="3321"/>
                  </a:lnTo>
                  <a:lnTo>
                    <a:pt x="16225" y="3321"/>
                  </a:lnTo>
                  <a:lnTo>
                    <a:pt x="16307" y="3321"/>
                  </a:lnTo>
                  <a:lnTo>
                    <a:pt x="16388" y="3321"/>
                  </a:lnTo>
                  <a:lnTo>
                    <a:pt x="16429" y="3321"/>
                  </a:lnTo>
                  <a:lnTo>
                    <a:pt x="16429" y="3270"/>
                  </a:lnTo>
                  <a:cubicBezTo>
                    <a:pt x="16429" y="3229"/>
                    <a:pt x="16388" y="3229"/>
                    <a:pt x="16347" y="3229"/>
                  </a:cubicBezTo>
                  <a:cubicBezTo>
                    <a:pt x="16347" y="3188"/>
                    <a:pt x="16388" y="3188"/>
                    <a:pt x="16347" y="3147"/>
                  </a:cubicBezTo>
                  <a:lnTo>
                    <a:pt x="16347" y="3147"/>
                  </a:lnTo>
                  <a:lnTo>
                    <a:pt x="16347" y="3147"/>
                  </a:lnTo>
                  <a:lnTo>
                    <a:pt x="16307" y="3147"/>
                  </a:lnTo>
                  <a:lnTo>
                    <a:pt x="16266" y="3147"/>
                  </a:lnTo>
                  <a:lnTo>
                    <a:pt x="16307" y="3106"/>
                  </a:lnTo>
                  <a:lnTo>
                    <a:pt x="16307" y="3065"/>
                  </a:lnTo>
                  <a:lnTo>
                    <a:pt x="16347" y="3065"/>
                  </a:lnTo>
                  <a:lnTo>
                    <a:pt x="16307" y="3014"/>
                  </a:lnTo>
                  <a:lnTo>
                    <a:pt x="16266" y="3014"/>
                  </a:lnTo>
                  <a:lnTo>
                    <a:pt x="16266" y="2973"/>
                  </a:lnTo>
                  <a:cubicBezTo>
                    <a:pt x="16225" y="2973"/>
                    <a:pt x="16266" y="2973"/>
                    <a:pt x="16266" y="2933"/>
                  </a:cubicBezTo>
                  <a:lnTo>
                    <a:pt x="16307" y="2973"/>
                  </a:lnTo>
                  <a:lnTo>
                    <a:pt x="16307" y="2933"/>
                  </a:lnTo>
                  <a:lnTo>
                    <a:pt x="16266" y="2933"/>
                  </a:lnTo>
                  <a:cubicBezTo>
                    <a:pt x="16266" y="2933"/>
                    <a:pt x="16174" y="2892"/>
                    <a:pt x="16225" y="2851"/>
                  </a:cubicBezTo>
                  <a:lnTo>
                    <a:pt x="16092" y="2851"/>
                  </a:lnTo>
                  <a:lnTo>
                    <a:pt x="16092" y="2851"/>
                  </a:lnTo>
                  <a:cubicBezTo>
                    <a:pt x="16133" y="2851"/>
                    <a:pt x="16174" y="2810"/>
                    <a:pt x="16225" y="2810"/>
                  </a:cubicBezTo>
                  <a:lnTo>
                    <a:pt x="16174" y="2810"/>
                  </a:lnTo>
                  <a:lnTo>
                    <a:pt x="16225" y="2759"/>
                  </a:lnTo>
                  <a:cubicBezTo>
                    <a:pt x="16266" y="2759"/>
                    <a:pt x="16174" y="2718"/>
                    <a:pt x="16133" y="2718"/>
                  </a:cubicBezTo>
                  <a:cubicBezTo>
                    <a:pt x="16133" y="2677"/>
                    <a:pt x="16133" y="2636"/>
                    <a:pt x="16092" y="2636"/>
                  </a:cubicBezTo>
                  <a:cubicBezTo>
                    <a:pt x="16092" y="2595"/>
                    <a:pt x="16051" y="2595"/>
                    <a:pt x="16051" y="2595"/>
                  </a:cubicBezTo>
                  <a:lnTo>
                    <a:pt x="16051" y="2555"/>
                  </a:lnTo>
                  <a:cubicBezTo>
                    <a:pt x="16010" y="2555"/>
                    <a:pt x="15969" y="2503"/>
                    <a:pt x="15969" y="2463"/>
                  </a:cubicBezTo>
                  <a:lnTo>
                    <a:pt x="15969" y="2381"/>
                  </a:lnTo>
                  <a:lnTo>
                    <a:pt x="15918" y="2381"/>
                  </a:lnTo>
                  <a:lnTo>
                    <a:pt x="15877" y="2340"/>
                  </a:lnTo>
                  <a:lnTo>
                    <a:pt x="15837" y="2340"/>
                  </a:lnTo>
                  <a:lnTo>
                    <a:pt x="15796" y="2299"/>
                  </a:lnTo>
                  <a:cubicBezTo>
                    <a:pt x="15796" y="2248"/>
                    <a:pt x="15714" y="2248"/>
                    <a:pt x="15714" y="2248"/>
                  </a:cubicBezTo>
                  <a:lnTo>
                    <a:pt x="15663" y="2248"/>
                  </a:lnTo>
                  <a:lnTo>
                    <a:pt x="15622" y="2248"/>
                  </a:lnTo>
                  <a:lnTo>
                    <a:pt x="15622" y="2248"/>
                  </a:lnTo>
                  <a:cubicBezTo>
                    <a:pt x="15622" y="2248"/>
                    <a:pt x="15622" y="2207"/>
                    <a:pt x="15581" y="2207"/>
                  </a:cubicBezTo>
                  <a:cubicBezTo>
                    <a:pt x="15540" y="2207"/>
                    <a:pt x="15499" y="2248"/>
                    <a:pt x="15499" y="2248"/>
                  </a:cubicBezTo>
                  <a:cubicBezTo>
                    <a:pt x="15459" y="2248"/>
                    <a:pt x="15459" y="2248"/>
                    <a:pt x="15459" y="2207"/>
                  </a:cubicBezTo>
                  <a:lnTo>
                    <a:pt x="15459" y="2207"/>
                  </a:lnTo>
                  <a:cubicBezTo>
                    <a:pt x="15459" y="2248"/>
                    <a:pt x="15408" y="2248"/>
                    <a:pt x="15408" y="2248"/>
                  </a:cubicBezTo>
                  <a:lnTo>
                    <a:pt x="15367" y="2248"/>
                  </a:lnTo>
                  <a:lnTo>
                    <a:pt x="15326" y="2248"/>
                  </a:lnTo>
                  <a:lnTo>
                    <a:pt x="15326" y="2299"/>
                  </a:lnTo>
                  <a:cubicBezTo>
                    <a:pt x="15285" y="2248"/>
                    <a:pt x="15326" y="2248"/>
                    <a:pt x="15326" y="2207"/>
                  </a:cubicBezTo>
                  <a:cubicBezTo>
                    <a:pt x="15285" y="2207"/>
                    <a:pt x="15244" y="2248"/>
                    <a:pt x="15244" y="2248"/>
                  </a:cubicBezTo>
                  <a:lnTo>
                    <a:pt x="15244" y="2248"/>
                  </a:lnTo>
                  <a:lnTo>
                    <a:pt x="15244" y="2248"/>
                  </a:lnTo>
                  <a:lnTo>
                    <a:pt x="15244" y="2248"/>
                  </a:lnTo>
                  <a:cubicBezTo>
                    <a:pt x="15203" y="2248"/>
                    <a:pt x="15203" y="2207"/>
                    <a:pt x="15203" y="2207"/>
                  </a:cubicBezTo>
                  <a:lnTo>
                    <a:pt x="15203" y="2207"/>
                  </a:lnTo>
                  <a:cubicBezTo>
                    <a:pt x="15152" y="2248"/>
                    <a:pt x="15203" y="2248"/>
                    <a:pt x="15152" y="2248"/>
                  </a:cubicBezTo>
                  <a:cubicBezTo>
                    <a:pt x="15111" y="2299"/>
                    <a:pt x="15029" y="2207"/>
                    <a:pt x="14989" y="2166"/>
                  </a:cubicBezTo>
                  <a:lnTo>
                    <a:pt x="14948" y="2125"/>
                  </a:lnTo>
                  <a:lnTo>
                    <a:pt x="14989" y="2125"/>
                  </a:lnTo>
                  <a:lnTo>
                    <a:pt x="15029" y="2125"/>
                  </a:lnTo>
                  <a:lnTo>
                    <a:pt x="15070" y="2125"/>
                  </a:lnTo>
                  <a:cubicBezTo>
                    <a:pt x="15070" y="2085"/>
                    <a:pt x="15111" y="2085"/>
                    <a:pt x="15111" y="2085"/>
                  </a:cubicBezTo>
                  <a:lnTo>
                    <a:pt x="15111" y="2085"/>
                  </a:lnTo>
                  <a:cubicBezTo>
                    <a:pt x="15070" y="2085"/>
                    <a:pt x="15029" y="2085"/>
                    <a:pt x="14989" y="2044"/>
                  </a:cubicBezTo>
                  <a:cubicBezTo>
                    <a:pt x="14948" y="2044"/>
                    <a:pt x="14989" y="1993"/>
                    <a:pt x="14989" y="1993"/>
                  </a:cubicBezTo>
                  <a:lnTo>
                    <a:pt x="14989" y="1993"/>
                  </a:lnTo>
                  <a:lnTo>
                    <a:pt x="14948" y="1993"/>
                  </a:lnTo>
                  <a:cubicBezTo>
                    <a:pt x="14948" y="1993"/>
                    <a:pt x="14897" y="1993"/>
                    <a:pt x="14897" y="1952"/>
                  </a:cubicBezTo>
                  <a:lnTo>
                    <a:pt x="14948" y="1952"/>
                  </a:lnTo>
                  <a:cubicBezTo>
                    <a:pt x="14948" y="1952"/>
                    <a:pt x="14948" y="1911"/>
                    <a:pt x="14989" y="1911"/>
                  </a:cubicBezTo>
                  <a:lnTo>
                    <a:pt x="15029" y="1911"/>
                  </a:lnTo>
                  <a:cubicBezTo>
                    <a:pt x="15070" y="1952"/>
                    <a:pt x="15152" y="1952"/>
                    <a:pt x="15203" y="1952"/>
                  </a:cubicBezTo>
                  <a:lnTo>
                    <a:pt x="15285" y="1952"/>
                  </a:lnTo>
                  <a:lnTo>
                    <a:pt x="15285" y="1952"/>
                  </a:lnTo>
                  <a:cubicBezTo>
                    <a:pt x="15244" y="1952"/>
                    <a:pt x="15244" y="1952"/>
                    <a:pt x="15244" y="1911"/>
                  </a:cubicBezTo>
                  <a:cubicBezTo>
                    <a:pt x="15203" y="1911"/>
                    <a:pt x="15152" y="1952"/>
                    <a:pt x="15111" y="1911"/>
                  </a:cubicBezTo>
                  <a:lnTo>
                    <a:pt x="15152" y="1911"/>
                  </a:lnTo>
                  <a:cubicBezTo>
                    <a:pt x="15203" y="1870"/>
                    <a:pt x="15285" y="1911"/>
                    <a:pt x="15326" y="1911"/>
                  </a:cubicBezTo>
                  <a:lnTo>
                    <a:pt x="15367" y="1911"/>
                  </a:lnTo>
                  <a:cubicBezTo>
                    <a:pt x="15326" y="1870"/>
                    <a:pt x="15367" y="1911"/>
                    <a:pt x="15408" y="1870"/>
                  </a:cubicBezTo>
                  <a:cubicBezTo>
                    <a:pt x="15408" y="1829"/>
                    <a:pt x="15367" y="1829"/>
                    <a:pt x="15367" y="1829"/>
                  </a:cubicBezTo>
                  <a:lnTo>
                    <a:pt x="15326" y="1829"/>
                  </a:lnTo>
                  <a:lnTo>
                    <a:pt x="15285" y="1870"/>
                  </a:lnTo>
                  <a:lnTo>
                    <a:pt x="15244" y="1870"/>
                  </a:lnTo>
                  <a:lnTo>
                    <a:pt x="15203" y="1870"/>
                  </a:lnTo>
                  <a:lnTo>
                    <a:pt x="15111" y="1870"/>
                  </a:lnTo>
                  <a:cubicBezTo>
                    <a:pt x="15111" y="1870"/>
                    <a:pt x="15111" y="1829"/>
                    <a:pt x="15070" y="1829"/>
                  </a:cubicBezTo>
                  <a:lnTo>
                    <a:pt x="15029" y="1829"/>
                  </a:lnTo>
                  <a:lnTo>
                    <a:pt x="15111" y="1788"/>
                  </a:lnTo>
                  <a:lnTo>
                    <a:pt x="15111" y="1788"/>
                  </a:lnTo>
                  <a:lnTo>
                    <a:pt x="15029" y="1788"/>
                  </a:lnTo>
                  <a:lnTo>
                    <a:pt x="15029" y="1788"/>
                  </a:lnTo>
                  <a:lnTo>
                    <a:pt x="15111" y="1737"/>
                  </a:lnTo>
                  <a:lnTo>
                    <a:pt x="15111" y="1737"/>
                  </a:lnTo>
                  <a:cubicBezTo>
                    <a:pt x="15070" y="1737"/>
                    <a:pt x="15029" y="1696"/>
                    <a:pt x="14989" y="1696"/>
                  </a:cubicBezTo>
                  <a:lnTo>
                    <a:pt x="14897" y="1696"/>
                  </a:lnTo>
                  <a:cubicBezTo>
                    <a:pt x="14948" y="1655"/>
                    <a:pt x="14897" y="1655"/>
                    <a:pt x="14897" y="1615"/>
                  </a:cubicBezTo>
                  <a:lnTo>
                    <a:pt x="14897" y="1615"/>
                  </a:lnTo>
                  <a:cubicBezTo>
                    <a:pt x="14897" y="1615"/>
                    <a:pt x="14948" y="1615"/>
                    <a:pt x="14948" y="1574"/>
                  </a:cubicBezTo>
                  <a:lnTo>
                    <a:pt x="14948" y="1574"/>
                  </a:lnTo>
                  <a:lnTo>
                    <a:pt x="14948" y="1533"/>
                  </a:lnTo>
                  <a:lnTo>
                    <a:pt x="14989" y="1533"/>
                  </a:lnTo>
                  <a:lnTo>
                    <a:pt x="15070" y="1533"/>
                  </a:lnTo>
                  <a:lnTo>
                    <a:pt x="15111" y="1533"/>
                  </a:lnTo>
                  <a:cubicBezTo>
                    <a:pt x="15152" y="1533"/>
                    <a:pt x="15152" y="1482"/>
                    <a:pt x="15203" y="1482"/>
                  </a:cubicBezTo>
                  <a:lnTo>
                    <a:pt x="15203" y="1482"/>
                  </a:lnTo>
                  <a:cubicBezTo>
                    <a:pt x="15244" y="1482"/>
                    <a:pt x="15244" y="1482"/>
                    <a:pt x="15285" y="1441"/>
                  </a:cubicBezTo>
                  <a:lnTo>
                    <a:pt x="15367" y="1441"/>
                  </a:lnTo>
                  <a:cubicBezTo>
                    <a:pt x="15408" y="1400"/>
                    <a:pt x="15459" y="1400"/>
                    <a:pt x="15459" y="1400"/>
                  </a:cubicBezTo>
                  <a:lnTo>
                    <a:pt x="15499" y="1400"/>
                  </a:lnTo>
                  <a:lnTo>
                    <a:pt x="15581" y="1400"/>
                  </a:lnTo>
                  <a:lnTo>
                    <a:pt x="15622" y="1400"/>
                  </a:lnTo>
                  <a:cubicBezTo>
                    <a:pt x="15663" y="1400"/>
                    <a:pt x="15714" y="1359"/>
                    <a:pt x="15714" y="1318"/>
                  </a:cubicBezTo>
                  <a:lnTo>
                    <a:pt x="15714" y="1318"/>
                  </a:lnTo>
                  <a:lnTo>
                    <a:pt x="15714" y="1277"/>
                  </a:lnTo>
                  <a:cubicBezTo>
                    <a:pt x="15714" y="1277"/>
                    <a:pt x="15755" y="1226"/>
                    <a:pt x="15796" y="1185"/>
                  </a:cubicBezTo>
                  <a:cubicBezTo>
                    <a:pt x="15796" y="1185"/>
                    <a:pt x="15837" y="1185"/>
                    <a:pt x="15837" y="1145"/>
                  </a:cubicBezTo>
                  <a:lnTo>
                    <a:pt x="15837" y="1145"/>
                  </a:lnTo>
                  <a:lnTo>
                    <a:pt x="15837" y="1145"/>
                  </a:lnTo>
                  <a:cubicBezTo>
                    <a:pt x="15837" y="1185"/>
                    <a:pt x="15755" y="1185"/>
                    <a:pt x="15663" y="1185"/>
                  </a:cubicBezTo>
                  <a:cubicBezTo>
                    <a:pt x="15663" y="1185"/>
                    <a:pt x="15622" y="1185"/>
                    <a:pt x="15622" y="1145"/>
                  </a:cubicBezTo>
                  <a:cubicBezTo>
                    <a:pt x="15622" y="1145"/>
                    <a:pt x="15663" y="1104"/>
                    <a:pt x="15663" y="1063"/>
                  </a:cubicBezTo>
                  <a:lnTo>
                    <a:pt x="15663" y="1022"/>
                  </a:lnTo>
                  <a:lnTo>
                    <a:pt x="15755" y="1022"/>
                  </a:lnTo>
                  <a:cubicBezTo>
                    <a:pt x="15796" y="971"/>
                    <a:pt x="15837" y="930"/>
                    <a:pt x="15877" y="930"/>
                  </a:cubicBezTo>
                  <a:lnTo>
                    <a:pt x="15918" y="889"/>
                  </a:lnTo>
                  <a:lnTo>
                    <a:pt x="15969" y="889"/>
                  </a:lnTo>
                  <a:lnTo>
                    <a:pt x="16051" y="889"/>
                  </a:lnTo>
                  <a:lnTo>
                    <a:pt x="16133" y="889"/>
                  </a:lnTo>
                  <a:lnTo>
                    <a:pt x="16133" y="848"/>
                  </a:lnTo>
                  <a:lnTo>
                    <a:pt x="16092" y="848"/>
                  </a:lnTo>
                  <a:cubicBezTo>
                    <a:pt x="16133" y="848"/>
                    <a:pt x="16174" y="807"/>
                    <a:pt x="16174" y="807"/>
                  </a:cubicBezTo>
                  <a:lnTo>
                    <a:pt x="16133" y="767"/>
                  </a:lnTo>
                  <a:lnTo>
                    <a:pt x="16174" y="675"/>
                  </a:lnTo>
                  <a:lnTo>
                    <a:pt x="16266" y="675"/>
                  </a:lnTo>
                  <a:cubicBezTo>
                    <a:pt x="16307" y="675"/>
                    <a:pt x="16307" y="767"/>
                    <a:pt x="16347" y="767"/>
                  </a:cubicBezTo>
                  <a:lnTo>
                    <a:pt x="16347" y="767"/>
                  </a:lnTo>
                  <a:cubicBezTo>
                    <a:pt x="16307" y="715"/>
                    <a:pt x="16347" y="715"/>
                    <a:pt x="16347" y="715"/>
                  </a:cubicBezTo>
                  <a:cubicBezTo>
                    <a:pt x="16307" y="675"/>
                    <a:pt x="16307" y="675"/>
                    <a:pt x="16266" y="634"/>
                  </a:cubicBezTo>
                  <a:lnTo>
                    <a:pt x="16266" y="634"/>
                  </a:lnTo>
                  <a:lnTo>
                    <a:pt x="16347" y="634"/>
                  </a:lnTo>
                  <a:cubicBezTo>
                    <a:pt x="16388" y="593"/>
                    <a:pt x="16388" y="593"/>
                    <a:pt x="16429" y="593"/>
                  </a:cubicBezTo>
                  <a:lnTo>
                    <a:pt x="16429" y="593"/>
                  </a:lnTo>
                  <a:lnTo>
                    <a:pt x="16521" y="593"/>
                  </a:lnTo>
                  <a:lnTo>
                    <a:pt x="16521" y="552"/>
                  </a:lnTo>
                  <a:cubicBezTo>
                    <a:pt x="16603" y="511"/>
                    <a:pt x="16644" y="634"/>
                    <a:pt x="16644" y="675"/>
                  </a:cubicBezTo>
                  <a:lnTo>
                    <a:pt x="16644" y="675"/>
                  </a:lnTo>
                  <a:lnTo>
                    <a:pt x="16685" y="634"/>
                  </a:lnTo>
                  <a:cubicBezTo>
                    <a:pt x="16736" y="634"/>
                    <a:pt x="16817" y="715"/>
                    <a:pt x="16858" y="767"/>
                  </a:cubicBezTo>
                  <a:lnTo>
                    <a:pt x="16858" y="715"/>
                  </a:lnTo>
                  <a:lnTo>
                    <a:pt x="16858" y="715"/>
                  </a:lnTo>
                  <a:lnTo>
                    <a:pt x="16817" y="675"/>
                  </a:lnTo>
                  <a:lnTo>
                    <a:pt x="16777" y="675"/>
                  </a:lnTo>
                  <a:lnTo>
                    <a:pt x="16817" y="675"/>
                  </a:lnTo>
                  <a:lnTo>
                    <a:pt x="16858" y="675"/>
                  </a:lnTo>
                  <a:cubicBezTo>
                    <a:pt x="16858" y="634"/>
                    <a:pt x="16817" y="634"/>
                    <a:pt x="16817" y="634"/>
                  </a:cubicBezTo>
                  <a:cubicBezTo>
                    <a:pt x="16777" y="593"/>
                    <a:pt x="16817" y="511"/>
                    <a:pt x="16817" y="511"/>
                  </a:cubicBezTo>
                  <a:cubicBezTo>
                    <a:pt x="16858" y="511"/>
                    <a:pt x="16899" y="511"/>
                    <a:pt x="16899" y="552"/>
                  </a:cubicBezTo>
                  <a:lnTo>
                    <a:pt x="16940" y="552"/>
                  </a:lnTo>
                  <a:lnTo>
                    <a:pt x="16991" y="552"/>
                  </a:lnTo>
                  <a:cubicBezTo>
                    <a:pt x="16991" y="593"/>
                    <a:pt x="17032" y="593"/>
                    <a:pt x="17032" y="593"/>
                  </a:cubicBezTo>
                  <a:cubicBezTo>
                    <a:pt x="17073" y="593"/>
                    <a:pt x="17114" y="675"/>
                    <a:pt x="17155" y="675"/>
                  </a:cubicBezTo>
                  <a:lnTo>
                    <a:pt x="17155" y="675"/>
                  </a:lnTo>
                  <a:lnTo>
                    <a:pt x="17195" y="634"/>
                  </a:lnTo>
                  <a:lnTo>
                    <a:pt x="17195" y="634"/>
                  </a:lnTo>
                  <a:lnTo>
                    <a:pt x="17195" y="634"/>
                  </a:lnTo>
                  <a:cubicBezTo>
                    <a:pt x="17195" y="593"/>
                    <a:pt x="17195" y="552"/>
                    <a:pt x="17247" y="511"/>
                  </a:cubicBezTo>
                  <a:lnTo>
                    <a:pt x="17247" y="511"/>
                  </a:lnTo>
                  <a:lnTo>
                    <a:pt x="17195" y="511"/>
                  </a:lnTo>
                  <a:cubicBezTo>
                    <a:pt x="17155" y="460"/>
                    <a:pt x="17114" y="460"/>
                    <a:pt x="17114" y="419"/>
                  </a:cubicBezTo>
                  <a:cubicBezTo>
                    <a:pt x="17073" y="419"/>
                    <a:pt x="17073" y="419"/>
                    <a:pt x="17073" y="378"/>
                  </a:cubicBezTo>
                  <a:lnTo>
                    <a:pt x="17247" y="378"/>
                  </a:lnTo>
                  <a:lnTo>
                    <a:pt x="17247" y="378"/>
                  </a:lnTo>
                  <a:cubicBezTo>
                    <a:pt x="17247" y="378"/>
                    <a:pt x="17287" y="378"/>
                    <a:pt x="17287" y="419"/>
                  </a:cubicBezTo>
                  <a:lnTo>
                    <a:pt x="17328" y="419"/>
                  </a:lnTo>
                  <a:lnTo>
                    <a:pt x="17328" y="419"/>
                  </a:lnTo>
                  <a:cubicBezTo>
                    <a:pt x="17328" y="419"/>
                    <a:pt x="17369" y="419"/>
                    <a:pt x="17369" y="378"/>
                  </a:cubicBezTo>
                  <a:cubicBezTo>
                    <a:pt x="17369" y="378"/>
                    <a:pt x="17287" y="337"/>
                    <a:pt x="17247" y="337"/>
                  </a:cubicBezTo>
                  <a:cubicBezTo>
                    <a:pt x="17195" y="378"/>
                    <a:pt x="17195" y="378"/>
                    <a:pt x="17155" y="378"/>
                  </a:cubicBezTo>
                  <a:cubicBezTo>
                    <a:pt x="17114" y="378"/>
                    <a:pt x="17114" y="378"/>
                    <a:pt x="17073" y="337"/>
                  </a:cubicBezTo>
                  <a:lnTo>
                    <a:pt x="16991" y="337"/>
                  </a:lnTo>
                  <a:lnTo>
                    <a:pt x="17032" y="337"/>
                  </a:lnTo>
                  <a:lnTo>
                    <a:pt x="17073" y="337"/>
                  </a:lnTo>
                  <a:lnTo>
                    <a:pt x="17155" y="337"/>
                  </a:lnTo>
                  <a:lnTo>
                    <a:pt x="17155" y="337"/>
                  </a:lnTo>
                  <a:lnTo>
                    <a:pt x="17155" y="337"/>
                  </a:lnTo>
                  <a:cubicBezTo>
                    <a:pt x="17155" y="337"/>
                    <a:pt x="17032" y="337"/>
                    <a:pt x="17073" y="297"/>
                  </a:cubicBezTo>
                  <a:lnTo>
                    <a:pt x="17114" y="297"/>
                  </a:lnTo>
                  <a:lnTo>
                    <a:pt x="17114" y="297"/>
                  </a:lnTo>
                  <a:lnTo>
                    <a:pt x="17155" y="297"/>
                  </a:lnTo>
                  <a:lnTo>
                    <a:pt x="17155" y="297"/>
                  </a:lnTo>
                  <a:lnTo>
                    <a:pt x="17195" y="297"/>
                  </a:lnTo>
                  <a:lnTo>
                    <a:pt x="17195" y="256"/>
                  </a:lnTo>
                  <a:lnTo>
                    <a:pt x="17247" y="256"/>
                  </a:lnTo>
                  <a:lnTo>
                    <a:pt x="17247" y="297"/>
                  </a:lnTo>
                  <a:lnTo>
                    <a:pt x="17328" y="297"/>
                  </a:lnTo>
                  <a:lnTo>
                    <a:pt x="17369" y="297"/>
                  </a:lnTo>
                  <a:lnTo>
                    <a:pt x="17410" y="297"/>
                  </a:lnTo>
                  <a:lnTo>
                    <a:pt x="17410" y="297"/>
                  </a:lnTo>
                  <a:lnTo>
                    <a:pt x="17410" y="256"/>
                  </a:lnTo>
                  <a:lnTo>
                    <a:pt x="17451" y="205"/>
                  </a:lnTo>
                  <a:cubicBezTo>
                    <a:pt x="17451" y="205"/>
                    <a:pt x="17369" y="164"/>
                    <a:pt x="17410" y="164"/>
                  </a:cubicBezTo>
                  <a:lnTo>
                    <a:pt x="17410" y="164"/>
                  </a:lnTo>
                  <a:lnTo>
                    <a:pt x="17410" y="123"/>
                  </a:lnTo>
                  <a:cubicBezTo>
                    <a:pt x="17451" y="123"/>
                    <a:pt x="17451" y="123"/>
                    <a:pt x="17502" y="164"/>
                  </a:cubicBezTo>
                  <a:lnTo>
                    <a:pt x="17451" y="123"/>
                  </a:lnTo>
                  <a:lnTo>
                    <a:pt x="17543" y="82"/>
                  </a:lnTo>
                  <a:cubicBezTo>
                    <a:pt x="17584" y="41"/>
                    <a:pt x="17706" y="0"/>
                    <a:pt x="17798" y="0"/>
                  </a:cubicBezTo>
                  <a:cubicBezTo>
                    <a:pt x="17839" y="0"/>
                    <a:pt x="17839" y="41"/>
                    <a:pt x="17880" y="41"/>
                  </a:cubicBezTo>
                  <a:lnTo>
                    <a:pt x="17921" y="0"/>
                  </a:lnTo>
                  <a:lnTo>
                    <a:pt x="17921" y="0"/>
                  </a:lnTo>
                  <a:cubicBezTo>
                    <a:pt x="17962" y="0"/>
                    <a:pt x="18013" y="0"/>
                    <a:pt x="18013" y="41"/>
                  </a:cubicBezTo>
                  <a:cubicBezTo>
                    <a:pt x="17962" y="82"/>
                    <a:pt x="17880" y="82"/>
                    <a:pt x="17839" y="123"/>
                  </a:cubicBezTo>
                  <a:cubicBezTo>
                    <a:pt x="17798" y="123"/>
                    <a:pt x="17798" y="164"/>
                    <a:pt x="17757" y="164"/>
                  </a:cubicBezTo>
                  <a:lnTo>
                    <a:pt x="17706" y="164"/>
                  </a:lnTo>
                  <a:lnTo>
                    <a:pt x="17706" y="164"/>
                  </a:lnTo>
                  <a:lnTo>
                    <a:pt x="17706" y="205"/>
                  </a:lnTo>
                  <a:lnTo>
                    <a:pt x="17665" y="205"/>
                  </a:lnTo>
                  <a:lnTo>
                    <a:pt x="17584" y="256"/>
                  </a:lnTo>
                  <a:lnTo>
                    <a:pt x="17625" y="297"/>
                  </a:lnTo>
                  <a:lnTo>
                    <a:pt x="17625" y="297"/>
                  </a:lnTo>
                  <a:lnTo>
                    <a:pt x="17625" y="256"/>
                  </a:lnTo>
                  <a:lnTo>
                    <a:pt x="17665" y="256"/>
                  </a:lnTo>
                  <a:lnTo>
                    <a:pt x="17706" y="256"/>
                  </a:lnTo>
                  <a:cubicBezTo>
                    <a:pt x="17706" y="256"/>
                    <a:pt x="17706" y="205"/>
                    <a:pt x="17757" y="205"/>
                  </a:cubicBezTo>
                  <a:lnTo>
                    <a:pt x="17798" y="205"/>
                  </a:lnTo>
                  <a:cubicBezTo>
                    <a:pt x="17839" y="164"/>
                    <a:pt x="17839" y="164"/>
                    <a:pt x="17839" y="123"/>
                  </a:cubicBezTo>
                  <a:lnTo>
                    <a:pt x="17921" y="123"/>
                  </a:lnTo>
                  <a:lnTo>
                    <a:pt x="17962" y="123"/>
                  </a:lnTo>
                  <a:cubicBezTo>
                    <a:pt x="18013" y="82"/>
                    <a:pt x="18054" y="82"/>
                    <a:pt x="18054" y="41"/>
                  </a:cubicBezTo>
                  <a:lnTo>
                    <a:pt x="18054" y="41"/>
                  </a:lnTo>
                  <a:cubicBezTo>
                    <a:pt x="18095" y="41"/>
                    <a:pt x="18095" y="82"/>
                    <a:pt x="18135" y="82"/>
                  </a:cubicBezTo>
                  <a:lnTo>
                    <a:pt x="18135" y="82"/>
                  </a:lnTo>
                  <a:lnTo>
                    <a:pt x="18135" y="82"/>
                  </a:lnTo>
                  <a:lnTo>
                    <a:pt x="18176" y="82"/>
                  </a:lnTo>
                  <a:lnTo>
                    <a:pt x="18176" y="82"/>
                  </a:lnTo>
                  <a:lnTo>
                    <a:pt x="18176" y="82"/>
                  </a:lnTo>
                  <a:lnTo>
                    <a:pt x="18217" y="82"/>
                  </a:lnTo>
                  <a:cubicBezTo>
                    <a:pt x="18217" y="82"/>
                    <a:pt x="18309" y="82"/>
                    <a:pt x="18350" y="123"/>
                  </a:cubicBezTo>
                  <a:lnTo>
                    <a:pt x="18350" y="123"/>
                  </a:lnTo>
                  <a:cubicBezTo>
                    <a:pt x="18391" y="164"/>
                    <a:pt x="18309" y="256"/>
                    <a:pt x="18217" y="297"/>
                  </a:cubicBezTo>
                  <a:lnTo>
                    <a:pt x="18217" y="297"/>
                  </a:lnTo>
                  <a:cubicBezTo>
                    <a:pt x="18176" y="297"/>
                    <a:pt x="18135" y="337"/>
                    <a:pt x="18095" y="337"/>
                  </a:cubicBezTo>
                  <a:lnTo>
                    <a:pt x="18054" y="337"/>
                  </a:lnTo>
                  <a:cubicBezTo>
                    <a:pt x="18054" y="378"/>
                    <a:pt x="18013" y="378"/>
                    <a:pt x="18013" y="378"/>
                  </a:cubicBezTo>
                  <a:lnTo>
                    <a:pt x="17962" y="378"/>
                  </a:lnTo>
                  <a:lnTo>
                    <a:pt x="17962" y="419"/>
                  </a:lnTo>
                  <a:cubicBezTo>
                    <a:pt x="17921" y="460"/>
                    <a:pt x="17880" y="511"/>
                    <a:pt x="17880" y="511"/>
                  </a:cubicBezTo>
                  <a:lnTo>
                    <a:pt x="17921" y="552"/>
                  </a:lnTo>
                  <a:lnTo>
                    <a:pt x="17962" y="460"/>
                  </a:lnTo>
                  <a:cubicBezTo>
                    <a:pt x="18013" y="460"/>
                    <a:pt x="18013" y="460"/>
                    <a:pt x="18013" y="419"/>
                  </a:cubicBezTo>
                  <a:lnTo>
                    <a:pt x="18054" y="419"/>
                  </a:lnTo>
                  <a:lnTo>
                    <a:pt x="18054" y="419"/>
                  </a:lnTo>
                  <a:lnTo>
                    <a:pt x="18095" y="378"/>
                  </a:lnTo>
                  <a:lnTo>
                    <a:pt x="18095" y="378"/>
                  </a:lnTo>
                  <a:cubicBezTo>
                    <a:pt x="18135" y="378"/>
                    <a:pt x="18176" y="378"/>
                    <a:pt x="18217" y="337"/>
                  </a:cubicBezTo>
                  <a:lnTo>
                    <a:pt x="18217" y="337"/>
                  </a:lnTo>
                  <a:lnTo>
                    <a:pt x="18268" y="337"/>
                  </a:lnTo>
                  <a:lnTo>
                    <a:pt x="18309" y="337"/>
                  </a:lnTo>
                  <a:lnTo>
                    <a:pt x="18309" y="378"/>
                  </a:lnTo>
                  <a:cubicBezTo>
                    <a:pt x="18350" y="419"/>
                    <a:pt x="18217" y="460"/>
                    <a:pt x="18268" y="511"/>
                  </a:cubicBezTo>
                  <a:lnTo>
                    <a:pt x="18268" y="511"/>
                  </a:lnTo>
                  <a:cubicBezTo>
                    <a:pt x="18350" y="460"/>
                    <a:pt x="18350" y="378"/>
                    <a:pt x="18391" y="378"/>
                  </a:cubicBezTo>
                  <a:cubicBezTo>
                    <a:pt x="18391" y="337"/>
                    <a:pt x="18391" y="297"/>
                    <a:pt x="18350" y="297"/>
                  </a:cubicBezTo>
                  <a:cubicBezTo>
                    <a:pt x="18391" y="297"/>
                    <a:pt x="18391" y="256"/>
                    <a:pt x="18391" y="256"/>
                  </a:cubicBezTo>
                  <a:cubicBezTo>
                    <a:pt x="18473" y="256"/>
                    <a:pt x="18524" y="297"/>
                    <a:pt x="18565" y="337"/>
                  </a:cubicBezTo>
                  <a:cubicBezTo>
                    <a:pt x="18565" y="337"/>
                    <a:pt x="18524" y="378"/>
                    <a:pt x="18565" y="378"/>
                  </a:cubicBezTo>
                  <a:cubicBezTo>
                    <a:pt x="18565" y="419"/>
                    <a:pt x="18565" y="419"/>
                    <a:pt x="18605" y="460"/>
                  </a:cubicBezTo>
                  <a:lnTo>
                    <a:pt x="18605" y="593"/>
                  </a:lnTo>
                  <a:lnTo>
                    <a:pt x="18605" y="593"/>
                  </a:lnTo>
                  <a:lnTo>
                    <a:pt x="18605" y="511"/>
                  </a:lnTo>
                  <a:lnTo>
                    <a:pt x="18605" y="511"/>
                  </a:lnTo>
                  <a:cubicBezTo>
                    <a:pt x="18605" y="419"/>
                    <a:pt x="18605" y="378"/>
                    <a:pt x="18646" y="337"/>
                  </a:cubicBezTo>
                  <a:lnTo>
                    <a:pt x="18646" y="297"/>
                  </a:lnTo>
                  <a:lnTo>
                    <a:pt x="18687" y="297"/>
                  </a:lnTo>
                  <a:cubicBezTo>
                    <a:pt x="18728" y="297"/>
                    <a:pt x="18779" y="256"/>
                    <a:pt x="18779" y="256"/>
                  </a:cubicBezTo>
                  <a:cubicBezTo>
                    <a:pt x="18779" y="205"/>
                    <a:pt x="18728" y="205"/>
                    <a:pt x="18728" y="205"/>
                  </a:cubicBezTo>
                  <a:lnTo>
                    <a:pt x="18728" y="164"/>
                  </a:lnTo>
                  <a:cubicBezTo>
                    <a:pt x="18779" y="123"/>
                    <a:pt x="18779" y="123"/>
                    <a:pt x="18820" y="123"/>
                  </a:cubicBezTo>
                  <a:lnTo>
                    <a:pt x="18820" y="82"/>
                  </a:lnTo>
                  <a:lnTo>
                    <a:pt x="18902" y="82"/>
                  </a:lnTo>
                  <a:cubicBezTo>
                    <a:pt x="18902" y="123"/>
                    <a:pt x="18943" y="123"/>
                    <a:pt x="18983" y="123"/>
                  </a:cubicBezTo>
                  <a:lnTo>
                    <a:pt x="19075" y="123"/>
                  </a:lnTo>
                  <a:cubicBezTo>
                    <a:pt x="19075" y="164"/>
                    <a:pt x="19075" y="205"/>
                    <a:pt x="19035" y="256"/>
                  </a:cubicBezTo>
                  <a:lnTo>
                    <a:pt x="19035" y="297"/>
                  </a:lnTo>
                  <a:lnTo>
                    <a:pt x="19116" y="297"/>
                  </a:lnTo>
                  <a:cubicBezTo>
                    <a:pt x="19116" y="297"/>
                    <a:pt x="19075" y="378"/>
                    <a:pt x="19075" y="419"/>
                  </a:cubicBezTo>
                  <a:lnTo>
                    <a:pt x="19035" y="419"/>
                  </a:lnTo>
                  <a:lnTo>
                    <a:pt x="18983" y="419"/>
                  </a:lnTo>
                  <a:cubicBezTo>
                    <a:pt x="18983" y="419"/>
                    <a:pt x="18983" y="460"/>
                    <a:pt x="18943" y="460"/>
                  </a:cubicBezTo>
                  <a:cubicBezTo>
                    <a:pt x="18943" y="511"/>
                    <a:pt x="18861" y="511"/>
                    <a:pt x="18861" y="511"/>
                  </a:cubicBezTo>
                  <a:lnTo>
                    <a:pt x="18861" y="552"/>
                  </a:lnTo>
                  <a:cubicBezTo>
                    <a:pt x="18861" y="511"/>
                    <a:pt x="18902" y="511"/>
                    <a:pt x="18902" y="511"/>
                  </a:cubicBezTo>
                  <a:lnTo>
                    <a:pt x="18983" y="511"/>
                  </a:lnTo>
                  <a:cubicBezTo>
                    <a:pt x="18983" y="460"/>
                    <a:pt x="19035" y="460"/>
                    <a:pt x="19035" y="460"/>
                  </a:cubicBezTo>
                  <a:lnTo>
                    <a:pt x="19035" y="460"/>
                  </a:lnTo>
                  <a:lnTo>
                    <a:pt x="19075" y="460"/>
                  </a:lnTo>
                  <a:lnTo>
                    <a:pt x="19116" y="460"/>
                  </a:lnTo>
                  <a:cubicBezTo>
                    <a:pt x="19157" y="511"/>
                    <a:pt x="19075" y="552"/>
                    <a:pt x="19035" y="593"/>
                  </a:cubicBezTo>
                  <a:cubicBezTo>
                    <a:pt x="18983" y="593"/>
                    <a:pt x="18943" y="593"/>
                    <a:pt x="18943" y="634"/>
                  </a:cubicBezTo>
                  <a:lnTo>
                    <a:pt x="18983" y="634"/>
                  </a:lnTo>
                  <a:lnTo>
                    <a:pt x="18983" y="675"/>
                  </a:lnTo>
                  <a:cubicBezTo>
                    <a:pt x="18983" y="675"/>
                    <a:pt x="18983" y="715"/>
                    <a:pt x="19035" y="715"/>
                  </a:cubicBezTo>
                  <a:lnTo>
                    <a:pt x="19075" y="715"/>
                  </a:lnTo>
                  <a:lnTo>
                    <a:pt x="19035" y="675"/>
                  </a:lnTo>
                  <a:lnTo>
                    <a:pt x="19035" y="675"/>
                  </a:lnTo>
                  <a:lnTo>
                    <a:pt x="19035" y="634"/>
                  </a:lnTo>
                  <a:lnTo>
                    <a:pt x="19075" y="593"/>
                  </a:lnTo>
                  <a:cubicBezTo>
                    <a:pt x="19075" y="593"/>
                    <a:pt x="19157" y="552"/>
                    <a:pt x="19157" y="593"/>
                  </a:cubicBezTo>
                  <a:lnTo>
                    <a:pt x="19198" y="593"/>
                  </a:lnTo>
                  <a:cubicBezTo>
                    <a:pt x="19198" y="634"/>
                    <a:pt x="19157" y="634"/>
                    <a:pt x="19157" y="675"/>
                  </a:cubicBezTo>
                  <a:cubicBezTo>
                    <a:pt x="19157" y="675"/>
                    <a:pt x="19116" y="675"/>
                    <a:pt x="19116" y="715"/>
                  </a:cubicBezTo>
                  <a:cubicBezTo>
                    <a:pt x="19116" y="767"/>
                    <a:pt x="19157" y="767"/>
                    <a:pt x="19198" y="807"/>
                  </a:cubicBezTo>
                  <a:cubicBezTo>
                    <a:pt x="19198" y="807"/>
                    <a:pt x="19198" y="848"/>
                    <a:pt x="19239" y="889"/>
                  </a:cubicBezTo>
                  <a:lnTo>
                    <a:pt x="19290" y="889"/>
                  </a:lnTo>
                  <a:cubicBezTo>
                    <a:pt x="19239" y="930"/>
                    <a:pt x="19198" y="930"/>
                    <a:pt x="19198" y="971"/>
                  </a:cubicBezTo>
                  <a:lnTo>
                    <a:pt x="19239" y="1022"/>
                  </a:lnTo>
                  <a:lnTo>
                    <a:pt x="19239" y="1022"/>
                  </a:lnTo>
                  <a:lnTo>
                    <a:pt x="19290" y="1063"/>
                  </a:lnTo>
                  <a:lnTo>
                    <a:pt x="19290" y="1104"/>
                  </a:lnTo>
                  <a:lnTo>
                    <a:pt x="19331" y="1104"/>
                  </a:lnTo>
                  <a:lnTo>
                    <a:pt x="19331" y="1145"/>
                  </a:lnTo>
                  <a:cubicBezTo>
                    <a:pt x="19372" y="1185"/>
                    <a:pt x="19372" y="1226"/>
                    <a:pt x="19413" y="1226"/>
                  </a:cubicBezTo>
                  <a:cubicBezTo>
                    <a:pt x="19372" y="1185"/>
                    <a:pt x="19413" y="1145"/>
                    <a:pt x="19453" y="1145"/>
                  </a:cubicBezTo>
                  <a:lnTo>
                    <a:pt x="19494" y="1145"/>
                  </a:lnTo>
                  <a:lnTo>
                    <a:pt x="19494" y="1104"/>
                  </a:lnTo>
                  <a:lnTo>
                    <a:pt x="19545" y="1104"/>
                  </a:lnTo>
                  <a:lnTo>
                    <a:pt x="19545" y="1104"/>
                  </a:lnTo>
                  <a:cubicBezTo>
                    <a:pt x="19545" y="1145"/>
                    <a:pt x="19494" y="1145"/>
                    <a:pt x="19545" y="1145"/>
                  </a:cubicBezTo>
                  <a:cubicBezTo>
                    <a:pt x="19586" y="1145"/>
                    <a:pt x="19586" y="1145"/>
                    <a:pt x="19627" y="1185"/>
                  </a:cubicBezTo>
                  <a:lnTo>
                    <a:pt x="19627" y="1185"/>
                  </a:lnTo>
                  <a:cubicBezTo>
                    <a:pt x="19545" y="1185"/>
                    <a:pt x="19494" y="1185"/>
                    <a:pt x="19453" y="1226"/>
                  </a:cubicBezTo>
                  <a:cubicBezTo>
                    <a:pt x="19453" y="1226"/>
                    <a:pt x="19494" y="1277"/>
                    <a:pt x="19545" y="1277"/>
                  </a:cubicBezTo>
                  <a:cubicBezTo>
                    <a:pt x="19586" y="1277"/>
                    <a:pt x="19586" y="1226"/>
                    <a:pt x="19627" y="1226"/>
                  </a:cubicBezTo>
                  <a:lnTo>
                    <a:pt x="19668" y="1226"/>
                  </a:lnTo>
                  <a:lnTo>
                    <a:pt x="19668" y="1226"/>
                  </a:lnTo>
                  <a:cubicBezTo>
                    <a:pt x="19668" y="1226"/>
                    <a:pt x="19709" y="1185"/>
                    <a:pt x="19750" y="1185"/>
                  </a:cubicBezTo>
                  <a:lnTo>
                    <a:pt x="19750" y="1185"/>
                  </a:lnTo>
                  <a:lnTo>
                    <a:pt x="19801" y="1185"/>
                  </a:lnTo>
                  <a:lnTo>
                    <a:pt x="19801" y="1226"/>
                  </a:lnTo>
                  <a:lnTo>
                    <a:pt x="19842" y="1226"/>
                  </a:lnTo>
                  <a:cubicBezTo>
                    <a:pt x="19842" y="1277"/>
                    <a:pt x="19883" y="1277"/>
                    <a:pt x="19883" y="1318"/>
                  </a:cubicBezTo>
                  <a:cubicBezTo>
                    <a:pt x="19883" y="1318"/>
                    <a:pt x="19801" y="1359"/>
                    <a:pt x="19750" y="1359"/>
                  </a:cubicBezTo>
                  <a:lnTo>
                    <a:pt x="19709" y="1318"/>
                  </a:lnTo>
                  <a:cubicBezTo>
                    <a:pt x="19668" y="1359"/>
                    <a:pt x="19668" y="1359"/>
                    <a:pt x="19627" y="1359"/>
                  </a:cubicBezTo>
                  <a:lnTo>
                    <a:pt x="19627" y="1359"/>
                  </a:lnTo>
                  <a:lnTo>
                    <a:pt x="19668" y="1400"/>
                  </a:lnTo>
                  <a:lnTo>
                    <a:pt x="19668" y="1400"/>
                  </a:lnTo>
                  <a:lnTo>
                    <a:pt x="19627" y="1441"/>
                  </a:lnTo>
                  <a:lnTo>
                    <a:pt x="19627" y="1482"/>
                  </a:lnTo>
                  <a:cubicBezTo>
                    <a:pt x="19586" y="1482"/>
                    <a:pt x="19586" y="1441"/>
                    <a:pt x="19545" y="1441"/>
                  </a:cubicBezTo>
                  <a:lnTo>
                    <a:pt x="19545" y="1441"/>
                  </a:lnTo>
                  <a:lnTo>
                    <a:pt x="19545" y="1441"/>
                  </a:lnTo>
                  <a:cubicBezTo>
                    <a:pt x="19545" y="1482"/>
                    <a:pt x="19545" y="1533"/>
                    <a:pt x="19586" y="1533"/>
                  </a:cubicBezTo>
                  <a:lnTo>
                    <a:pt x="19627" y="1533"/>
                  </a:lnTo>
                  <a:lnTo>
                    <a:pt x="19627" y="1533"/>
                  </a:lnTo>
                  <a:lnTo>
                    <a:pt x="19668" y="1533"/>
                  </a:lnTo>
                  <a:cubicBezTo>
                    <a:pt x="19668" y="1533"/>
                    <a:pt x="19709" y="1533"/>
                    <a:pt x="19709" y="1574"/>
                  </a:cubicBezTo>
                  <a:lnTo>
                    <a:pt x="19709" y="1574"/>
                  </a:lnTo>
                  <a:cubicBezTo>
                    <a:pt x="19750" y="1574"/>
                    <a:pt x="19750" y="1533"/>
                    <a:pt x="19750" y="1533"/>
                  </a:cubicBezTo>
                  <a:lnTo>
                    <a:pt x="19801" y="1533"/>
                  </a:lnTo>
                  <a:lnTo>
                    <a:pt x="19842" y="1533"/>
                  </a:lnTo>
                  <a:lnTo>
                    <a:pt x="19883" y="1533"/>
                  </a:lnTo>
                  <a:cubicBezTo>
                    <a:pt x="19883" y="1482"/>
                    <a:pt x="19923" y="1533"/>
                    <a:pt x="19923" y="1533"/>
                  </a:cubicBezTo>
                  <a:lnTo>
                    <a:pt x="19923" y="1574"/>
                  </a:lnTo>
                  <a:lnTo>
                    <a:pt x="19842" y="1574"/>
                  </a:lnTo>
                  <a:cubicBezTo>
                    <a:pt x="19842" y="1615"/>
                    <a:pt x="19801" y="1615"/>
                    <a:pt x="19801" y="1615"/>
                  </a:cubicBezTo>
                  <a:lnTo>
                    <a:pt x="19801" y="1655"/>
                  </a:lnTo>
                  <a:cubicBezTo>
                    <a:pt x="19801" y="1615"/>
                    <a:pt x="19842" y="1615"/>
                    <a:pt x="19842" y="1615"/>
                  </a:cubicBezTo>
                  <a:lnTo>
                    <a:pt x="19883" y="1615"/>
                  </a:lnTo>
                  <a:lnTo>
                    <a:pt x="19923" y="1615"/>
                  </a:lnTo>
                  <a:cubicBezTo>
                    <a:pt x="19964" y="1615"/>
                    <a:pt x="20005" y="1574"/>
                    <a:pt x="20005" y="1615"/>
                  </a:cubicBezTo>
                  <a:lnTo>
                    <a:pt x="20056" y="1615"/>
                  </a:lnTo>
                  <a:cubicBezTo>
                    <a:pt x="20097" y="1655"/>
                    <a:pt x="20138" y="1655"/>
                    <a:pt x="20138" y="1696"/>
                  </a:cubicBezTo>
                  <a:cubicBezTo>
                    <a:pt x="20138" y="1696"/>
                    <a:pt x="20138" y="1737"/>
                    <a:pt x="20097" y="1737"/>
                  </a:cubicBezTo>
                  <a:lnTo>
                    <a:pt x="20056" y="1737"/>
                  </a:lnTo>
                  <a:cubicBezTo>
                    <a:pt x="20056" y="1696"/>
                    <a:pt x="20005" y="1737"/>
                    <a:pt x="20005" y="1737"/>
                  </a:cubicBezTo>
                  <a:lnTo>
                    <a:pt x="19923" y="1737"/>
                  </a:lnTo>
                  <a:lnTo>
                    <a:pt x="19801" y="1737"/>
                  </a:lnTo>
                  <a:lnTo>
                    <a:pt x="19801" y="1737"/>
                  </a:lnTo>
                  <a:lnTo>
                    <a:pt x="19883" y="1737"/>
                  </a:lnTo>
                  <a:cubicBezTo>
                    <a:pt x="19842" y="1737"/>
                    <a:pt x="19842" y="1788"/>
                    <a:pt x="19842" y="1788"/>
                  </a:cubicBezTo>
                  <a:lnTo>
                    <a:pt x="19923" y="1788"/>
                  </a:lnTo>
                  <a:lnTo>
                    <a:pt x="20005" y="1788"/>
                  </a:lnTo>
                  <a:lnTo>
                    <a:pt x="20005" y="1788"/>
                  </a:lnTo>
                  <a:lnTo>
                    <a:pt x="20005" y="1788"/>
                  </a:lnTo>
                  <a:cubicBezTo>
                    <a:pt x="20005" y="1788"/>
                    <a:pt x="20005" y="1829"/>
                    <a:pt x="19964" y="1829"/>
                  </a:cubicBezTo>
                  <a:lnTo>
                    <a:pt x="19964" y="1870"/>
                  </a:lnTo>
                  <a:lnTo>
                    <a:pt x="19964" y="1870"/>
                  </a:lnTo>
                  <a:cubicBezTo>
                    <a:pt x="19923" y="1870"/>
                    <a:pt x="19883" y="1829"/>
                    <a:pt x="19883" y="1870"/>
                  </a:cubicBezTo>
                  <a:lnTo>
                    <a:pt x="19923" y="1870"/>
                  </a:lnTo>
                  <a:lnTo>
                    <a:pt x="20005" y="1870"/>
                  </a:lnTo>
                  <a:cubicBezTo>
                    <a:pt x="20005" y="1829"/>
                    <a:pt x="20005" y="1829"/>
                    <a:pt x="20056" y="1788"/>
                  </a:cubicBezTo>
                  <a:cubicBezTo>
                    <a:pt x="20097" y="1829"/>
                    <a:pt x="20097" y="1829"/>
                    <a:pt x="20138" y="1870"/>
                  </a:cubicBezTo>
                  <a:lnTo>
                    <a:pt x="20097" y="1911"/>
                  </a:lnTo>
                  <a:lnTo>
                    <a:pt x="20138" y="1870"/>
                  </a:lnTo>
                  <a:cubicBezTo>
                    <a:pt x="20179" y="1870"/>
                    <a:pt x="20220" y="1870"/>
                    <a:pt x="20261" y="1829"/>
                  </a:cubicBezTo>
                  <a:cubicBezTo>
                    <a:pt x="20312" y="1829"/>
                    <a:pt x="20353" y="1829"/>
                    <a:pt x="20353" y="1870"/>
                  </a:cubicBezTo>
                  <a:cubicBezTo>
                    <a:pt x="20353" y="1911"/>
                    <a:pt x="20353" y="1911"/>
                    <a:pt x="20312" y="1952"/>
                  </a:cubicBezTo>
                  <a:lnTo>
                    <a:pt x="20261" y="1952"/>
                  </a:lnTo>
                  <a:lnTo>
                    <a:pt x="20220" y="1952"/>
                  </a:lnTo>
                  <a:lnTo>
                    <a:pt x="20220" y="1952"/>
                  </a:lnTo>
                  <a:cubicBezTo>
                    <a:pt x="20138" y="1952"/>
                    <a:pt x="20138" y="1952"/>
                    <a:pt x="20097" y="1993"/>
                  </a:cubicBezTo>
                  <a:cubicBezTo>
                    <a:pt x="20056" y="1993"/>
                    <a:pt x="20056" y="1952"/>
                    <a:pt x="20005" y="1952"/>
                  </a:cubicBezTo>
                  <a:lnTo>
                    <a:pt x="20005" y="1952"/>
                  </a:lnTo>
                  <a:cubicBezTo>
                    <a:pt x="20056" y="1993"/>
                    <a:pt x="20097" y="1993"/>
                    <a:pt x="20097" y="2044"/>
                  </a:cubicBezTo>
                  <a:lnTo>
                    <a:pt x="20056" y="2044"/>
                  </a:lnTo>
                  <a:lnTo>
                    <a:pt x="20097" y="2044"/>
                  </a:lnTo>
                  <a:lnTo>
                    <a:pt x="20097" y="2125"/>
                  </a:lnTo>
                  <a:lnTo>
                    <a:pt x="20097" y="2125"/>
                  </a:lnTo>
                  <a:lnTo>
                    <a:pt x="20179" y="2125"/>
                  </a:lnTo>
                  <a:lnTo>
                    <a:pt x="20179" y="2085"/>
                  </a:lnTo>
                  <a:lnTo>
                    <a:pt x="20179" y="2085"/>
                  </a:lnTo>
                  <a:cubicBezTo>
                    <a:pt x="20179" y="2044"/>
                    <a:pt x="20261" y="2085"/>
                    <a:pt x="20312" y="2085"/>
                  </a:cubicBezTo>
                  <a:lnTo>
                    <a:pt x="20312" y="2085"/>
                  </a:lnTo>
                  <a:lnTo>
                    <a:pt x="20353" y="2085"/>
                  </a:lnTo>
                  <a:cubicBezTo>
                    <a:pt x="20393" y="2085"/>
                    <a:pt x="20434" y="2166"/>
                    <a:pt x="20434" y="2166"/>
                  </a:cubicBezTo>
                  <a:cubicBezTo>
                    <a:pt x="20393" y="2166"/>
                    <a:pt x="20353" y="2207"/>
                    <a:pt x="20353" y="2207"/>
                  </a:cubicBezTo>
                  <a:lnTo>
                    <a:pt x="20312" y="2207"/>
                  </a:lnTo>
                  <a:cubicBezTo>
                    <a:pt x="20312" y="2248"/>
                    <a:pt x="20312" y="2248"/>
                    <a:pt x="20261" y="2299"/>
                  </a:cubicBezTo>
                  <a:lnTo>
                    <a:pt x="20220" y="2299"/>
                  </a:lnTo>
                  <a:lnTo>
                    <a:pt x="20097" y="2299"/>
                  </a:lnTo>
                  <a:cubicBezTo>
                    <a:pt x="20097" y="2299"/>
                    <a:pt x="20056" y="2299"/>
                    <a:pt x="20056" y="2248"/>
                  </a:cubicBezTo>
                  <a:lnTo>
                    <a:pt x="20056" y="2248"/>
                  </a:lnTo>
                  <a:lnTo>
                    <a:pt x="20138" y="2248"/>
                  </a:lnTo>
                  <a:cubicBezTo>
                    <a:pt x="20179" y="2248"/>
                    <a:pt x="20179" y="2248"/>
                    <a:pt x="20179" y="2207"/>
                  </a:cubicBezTo>
                  <a:lnTo>
                    <a:pt x="20179" y="2207"/>
                  </a:lnTo>
                  <a:lnTo>
                    <a:pt x="20138" y="2248"/>
                  </a:lnTo>
                  <a:lnTo>
                    <a:pt x="20097" y="2248"/>
                  </a:lnTo>
                  <a:cubicBezTo>
                    <a:pt x="20056" y="2248"/>
                    <a:pt x="19964" y="2248"/>
                    <a:pt x="19964" y="2299"/>
                  </a:cubicBezTo>
                  <a:lnTo>
                    <a:pt x="20005" y="2299"/>
                  </a:lnTo>
                  <a:lnTo>
                    <a:pt x="19883" y="2299"/>
                  </a:lnTo>
                  <a:cubicBezTo>
                    <a:pt x="19923" y="2340"/>
                    <a:pt x="19923" y="2340"/>
                    <a:pt x="19964" y="2340"/>
                  </a:cubicBezTo>
                  <a:lnTo>
                    <a:pt x="19964" y="2340"/>
                  </a:lnTo>
                  <a:cubicBezTo>
                    <a:pt x="19923" y="2340"/>
                    <a:pt x="19883" y="2381"/>
                    <a:pt x="19883" y="2381"/>
                  </a:cubicBezTo>
                  <a:lnTo>
                    <a:pt x="19883" y="2381"/>
                  </a:lnTo>
                  <a:cubicBezTo>
                    <a:pt x="19883" y="2422"/>
                    <a:pt x="19883" y="2463"/>
                    <a:pt x="19842" y="2463"/>
                  </a:cubicBezTo>
                  <a:cubicBezTo>
                    <a:pt x="19801" y="2422"/>
                    <a:pt x="19750" y="2463"/>
                    <a:pt x="19709" y="2463"/>
                  </a:cubicBezTo>
                  <a:lnTo>
                    <a:pt x="19709" y="2463"/>
                  </a:lnTo>
                  <a:lnTo>
                    <a:pt x="19750" y="2463"/>
                  </a:lnTo>
                  <a:lnTo>
                    <a:pt x="19801" y="2463"/>
                  </a:lnTo>
                  <a:cubicBezTo>
                    <a:pt x="19801" y="2503"/>
                    <a:pt x="19668" y="2503"/>
                    <a:pt x="19709" y="2555"/>
                  </a:cubicBezTo>
                  <a:lnTo>
                    <a:pt x="19750" y="2595"/>
                  </a:lnTo>
                  <a:cubicBezTo>
                    <a:pt x="19750" y="2555"/>
                    <a:pt x="19750" y="2503"/>
                    <a:pt x="19801" y="2503"/>
                  </a:cubicBezTo>
                  <a:lnTo>
                    <a:pt x="19842" y="2463"/>
                  </a:lnTo>
                  <a:lnTo>
                    <a:pt x="19883" y="2463"/>
                  </a:lnTo>
                  <a:lnTo>
                    <a:pt x="20005" y="2463"/>
                  </a:lnTo>
                  <a:lnTo>
                    <a:pt x="20005" y="2503"/>
                  </a:lnTo>
                  <a:cubicBezTo>
                    <a:pt x="19964" y="2503"/>
                    <a:pt x="19964" y="2555"/>
                    <a:pt x="19923" y="2555"/>
                  </a:cubicBezTo>
                  <a:cubicBezTo>
                    <a:pt x="19923" y="2595"/>
                    <a:pt x="19883" y="2555"/>
                    <a:pt x="19842" y="2595"/>
                  </a:cubicBezTo>
                  <a:lnTo>
                    <a:pt x="19842" y="2595"/>
                  </a:lnTo>
                  <a:cubicBezTo>
                    <a:pt x="19883" y="2595"/>
                    <a:pt x="19923" y="2595"/>
                    <a:pt x="19923" y="2636"/>
                  </a:cubicBezTo>
                  <a:lnTo>
                    <a:pt x="19923" y="2636"/>
                  </a:lnTo>
                  <a:cubicBezTo>
                    <a:pt x="19964" y="2595"/>
                    <a:pt x="19964" y="2595"/>
                    <a:pt x="19964" y="2555"/>
                  </a:cubicBezTo>
                  <a:lnTo>
                    <a:pt x="20005" y="2555"/>
                  </a:lnTo>
                  <a:lnTo>
                    <a:pt x="20005" y="2503"/>
                  </a:lnTo>
                  <a:cubicBezTo>
                    <a:pt x="20056" y="2503"/>
                    <a:pt x="20056" y="2555"/>
                    <a:pt x="20097" y="2555"/>
                  </a:cubicBezTo>
                  <a:lnTo>
                    <a:pt x="20138" y="2555"/>
                  </a:lnTo>
                  <a:lnTo>
                    <a:pt x="20097" y="2636"/>
                  </a:lnTo>
                  <a:lnTo>
                    <a:pt x="20097" y="2636"/>
                  </a:lnTo>
                  <a:lnTo>
                    <a:pt x="20138" y="2677"/>
                  </a:lnTo>
                  <a:lnTo>
                    <a:pt x="20138" y="2677"/>
                  </a:lnTo>
                  <a:lnTo>
                    <a:pt x="20179" y="2636"/>
                  </a:lnTo>
                  <a:lnTo>
                    <a:pt x="20179" y="2595"/>
                  </a:lnTo>
                  <a:lnTo>
                    <a:pt x="20312" y="2595"/>
                  </a:lnTo>
                  <a:cubicBezTo>
                    <a:pt x="20353" y="2636"/>
                    <a:pt x="20353" y="2636"/>
                    <a:pt x="20434" y="2636"/>
                  </a:cubicBezTo>
                  <a:lnTo>
                    <a:pt x="20475" y="2636"/>
                  </a:lnTo>
                  <a:lnTo>
                    <a:pt x="20516" y="2636"/>
                  </a:lnTo>
                  <a:lnTo>
                    <a:pt x="20516" y="2636"/>
                  </a:lnTo>
                  <a:lnTo>
                    <a:pt x="20516" y="2636"/>
                  </a:lnTo>
                  <a:lnTo>
                    <a:pt x="20516" y="2636"/>
                  </a:lnTo>
                  <a:lnTo>
                    <a:pt x="20516" y="2636"/>
                  </a:lnTo>
                  <a:cubicBezTo>
                    <a:pt x="20567" y="2636"/>
                    <a:pt x="20567" y="2636"/>
                    <a:pt x="20567" y="2677"/>
                  </a:cubicBezTo>
                  <a:lnTo>
                    <a:pt x="20608" y="2677"/>
                  </a:lnTo>
                  <a:cubicBezTo>
                    <a:pt x="20608" y="2677"/>
                    <a:pt x="20608" y="2636"/>
                    <a:pt x="20649" y="2636"/>
                  </a:cubicBezTo>
                  <a:lnTo>
                    <a:pt x="20649" y="2718"/>
                  </a:lnTo>
                  <a:lnTo>
                    <a:pt x="20690" y="2759"/>
                  </a:lnTo>
                  <a:lnTo>
                    <a:pt x="20690" y="2759"/>
                  </a:lnTo>
                  <a:lnTo>
                    <a:pt x="20690" y="2759"/>
                  </a:lnTo>
                  <a:lnTo>
                    <a:pt x="20690" y="2677"/>
                  </a:lnTo>
                  <a:lnTo>
                    <a:pt x="20690" y="2677"/>
                  </a:lnTo>
                  <a:cubicBezTo>
                    <a:pt x="20771" y="2677"/>
                    <a:pt x="20771" y="2718"/>
                    <a:pt x="20771" y="2759"/>
                  </a:cubicBezTo>
                  <a:lnTo>
                    <a:pt x="20771" y="2759"/>
                  </a:lnTo>
                  <a:lnTo>
                    <a:pt x="20823" y="2759"/>
                  </a:lnTo>
                  <a:lnTo>
                    <a:pt x="20823" y="2810"/>
                  </a:lnTo>
                  <a:cubicBezTo>
                    <a:pt x="20863" y="2759"/>
                    <a:pt x="20863" y="2810"/>
                    <a:pt x="20863" y="2851"/>
                  </a:cubicBezTo>
                  <a:lnTo>
                    <a:pt x="20863" y="2851"/>
                  </a:lnTo>
                  <a:lnTo>
                    <a:pt x="20904" y="2851"/>
                  </a:lnTo>
                  <a:lnTo>
                    <a:pt x="20904" y="2851"/>
                  </a:lnTo>
                  <a:cubicBezTo>
                    <a:pt x="20904" y="2892"/>
                    <a:pt x="20945" y="2892"/>
                    <a:pt x="20945" y="2933"/>
                  </a:cubicBezTo>
                  <a:lnTo>
                    <a:pt x="20904" y="2933"/>
                  </a:lnTo>
                  <a:lnTo>
                    <a:pt x="20863" y="2933"/>
                  </a:lnTo>
                  <a:cubicBezTo>
                    <a:pt x="20863" y="2933"/>
                    <a:pt x="20771" y="2892"/>
                    <a:pt x="20771" y="2851"/>
                  </a:cubicBezTo>
                  <a:lnTo>
                    <a:pt x="20771" y="2851"/>
                  </a:lnTo>
                  <a:cubicBezTo>
                    <a:pt x="20771" y="2892"/>
                    <a:pt x="20823" y="2933"/>
                    <a:pt x="20823" y="2933"/>
                  </a:cubicBezTo>
                  <a:lnTo>
                    <a:pt x="20771" y="2973"/>
                  </a:lnTo>
                  <a:cubicBezTo>
                    <a:pt x="20771" y="3014"/>
                    <a:pt x="20690" y="3014"/>
                    <a:pt x="20649" y="2973"/>
                  </a:cubicBezTo>
                  <a:lnTo>
                    <a:pt x="20567" y="2973"/>
                  </a:lnTo>
                  <a:lnTo>
                    <a:pt x="20516" y="2933"/>
                  </a:lnTo>
                  <a:lnTo>
                    <a:pt x="20516" y="2933"/>
                  </a:lnTo>
                  <a:lnTo>
                    <a:pt x="20475" y="2892"/>
                  </a:lnTo>
                  <a:lnTo>
                    <a:pt x="20434" y="2892"/>
                  </a:lnTo>
                  <a:cubicBezTo>
                    <a:pt x="20434" y="2851"/>
                    <a:pt x="20393" y="2851"/>
                    <a:pt x="20393" y="2851"/>
                  </a:cubicBezTo>
                  <a:lnTo>
                    <a:pt x="20353" y="2851"/>
                  </a:lnTo>
                  <a:lnTo>
                    <a:pt x="20220" y="2851"/>
                  </a:lnTo>
                  <a:cubicBezTo>
                    <a:pt x="20138" y="2851"/>
                    <a:pt x="20138" y="2892"/>
                    <a:pt x="20056" y="2892"/>
                  </a:cubicBezTo>
                  <a:cubicBezTo>
                    <a:pt x="20005" y="2851"/>
                    <a:pt x="19923" y="2851"/>
                    <a:pt x="19883" y="2851"/>
                  </a:cubicBezTo>
                  <a:lnTo>
                    <a:pt x="19801" y="2851"/>
                  </a:lnTo>
                  <a:cubicBezTo>
                    <a:pt x="19801" y="2851"/>
                    <a:pt x="19750" y="2810"/>
                    <a:pt x="19750" y="2851"/>
                  </a:cubicBezTo>
                  <a:lnTo>
                    <a:pt x="19842" y="2851"/>
                  </a:lnTo>
                  <a:lnTo>
                    <a:pt x="19883" y="2851"/>
                  </a:lnTo>
                  <a:cubicBezTo>
                    <a:pt x="19923" y="2851"/>
                    <a:pt x="19964" y="2851"/>
                    <a:pt x="19964" y="2892"/>
                  </a:cubicBezTo>
                  <a:lnTo>
                    <a:pt x="19923" y="2933"/>
                  </a:lnTo>
                  <a:lnTo>
                    <a:pt x="19923" y="2933"/>
                  </a:lnTo>
                  <a:lnTo>
                    <a:pt x="19923" y="2933"/>
                  </a:lnTo>
                  <a:lnTo>
                    <a:pt x="19964" y="2933"/>
                  </a:lnTo>
                  <a:lnTo>
                    <a:pt x="20056" y="2933"/>
                  </a:lnTo>
                  <a:cubicBezTo>
                    <a:pt x="20056" y="2892"/>
                    <a:pt x="20097" y="2892"/>
                    <a:pt x="20138" y="2892"/>
                  </a:cubicBezTo>
                  <a:cubicBezTo>
                    <a:pt x="20179" y="2892"/>
                    <a:pt x="20179" y="2851"/>
                    <a:pt x="20261" y="2892"/>
                  </a:cubicBezTo>
                  <a:lnTo>
                    <a:pt x="20261" y="2892"/>
                  </a:lnTo>
                  <a:lnTo>
                    <a:pt x="20312" y="2933"/>
                  </a:lnTo>
                  <a:lnTo>
                    <a:pt x="20220" y="3014"/>
                  </a:lnTo>
                  <a:cubicBezTo>
                    <a:pt x="20220" y="3014"/>
                    <a:pt x="20179" y="3014"/>
                    <a:pt x="20138" y="3065"/>
                  </a:cubicBezTo>
                  <a:lnTo>
                    <a:pt x="20138" y="3065"/>
                  </a:lnTo>
                  <a:cubicBezTo>
                    <a:pt x="20097" y="3065"/>
                    <a:pt x="20056" y="3106"/>
                    <a:pt x="19964" y="3106"/>
                  </a:cubicBezTo>
                  <a:lnTo>
                    <a:pt x="20056" y="3106"/>
                  </a:lnTo>
                  <a:cubicBezTo>
                    <a:pt x="20097" y="3188"/>
                    <a:pt x="19964" y="3229"/>
                    <a:pt x="19964" y="3270"/>
                  </a:cubicBezTo>
                  <a:lnTo>
                    <a:pt x="19964" y="3270"/>
                  </a:lnTo>
                  <a:lnTo>
                    <a:pt x="19964" y="3270"/>
                  </a:lnTo>
                  <a:cubicBezTo>
                    <a:pt x="20005" y="3270"/>
                    <a:pt x="20056" y="3229"/>
                    <a:pt x="20056" y="3229"/>
                  </a:cubicBezTo>
                  <a:lnTo>
                    <a:pt x="20097" y="3229"/>
                  </a:lnTo>
                  <a:cubicBezTo>
                    <a:pt x="20138" y="3229"/>
                    <a:pt x="20179" y="3188"/>
                    <a:pt x="20220" y="3188"/>
                  </a:cubicBezTo>
                  <a:lnTo>
                    <a:pt x="20312" y="3188"/>
                  </a:lnTo>
                  <a:lnTo>
                    <a:pt x="20312" y="3147"/>
                  </a:lnTo>
                  <a:lnTo>
                    <a:pt x="20353" y="3188"/>
                  </a:lnTo>
                  <a:cubicBezTo>
                    <a:pt x="20353" y="3188"/>
                    <a:pt x="20261" y="3188"/>
                    <a:pt x="20261" y="3229"/>
                  </a:cubicBezTo>
                  <a:cubicBezTo>
                    <a:pt x="20220" y="3229"/>
                    <a:pt x="20220" y="3270"/>
                    <a:pt x="20220" y="3270"/>
                  </a:cubicBezTo>
                  <a:lnTo>
                    <a:pt x="20179" y="3270"/>
                  </a:lnTo>
                  <a:cubicBezTo>
                    <a:pt x="20138" y="3321"/>
                    <a:pt x="20138" y="3321"/>
                    <a:pt x="20097" y="3321"/>
                  </a:cubicBezTo>
                  <a:lnTo>
                    <a:pt x="20097" y="3321"/>
                  </a:lnTo>
                  <a:lnTo>
                    <a:pt x="20179" y="3321"/>
                  </a:lnTo>
                  <a:lnTo>
                    <a:pt x="20179" y="3321"/>
                  </a:lnTo>
                  <a:lnTo>
                    <a:pt x="20261" y="3321"/>
                  </a:lnTo>
                  <a:cubicBezTo>
                    <a:pt x="20312" y="3321"/>
                    <a:pt x="20312" y="3270"/>
                    <a:pt x="20353" y="3270"/>
                  </a:cubicBezTo>
                  <a:cubicBezTo>
                    <a:pt x="20353" y="3229"/>
                    <a:pt x="20353" y="3229"/>
                    <a:pt x="20393" y="3188"/>
                  </a:cubicBezTo>
                  <a:cubicBezTo>
                    <a:pt x="20393" y="3147"/>
                    <a:pt x="20434" y="3147"/>
                    <a:pt x="20475" y="3106"/>
                  </a:cubicBezTo>
                  <a:lnTo>
                    <a:pt x="20475" y="3106"/>
                  </a:lnTo>
                  <a:lnTo>
                    <a:pt x="20516" y="3147"/>
                  </a:lnTo>
                  <a:cubicBezTo>
                    <a:pt x="20516" y="3147"/>
                    <a:pt x="20608" y="3106"/>
                    <a:pt x="20649" y="3106"/>
                  </a:cubicBezTo>
                  <a:lnTo>
                    <a:pt x="20690" y="3106"/>
                  </a:lnTo>
                  <a:lnTo>
                    <a:pt x="20731" y="3106"/>
                  </a:lnTo>
                  <a:lnTo>
                    <a:pt x="20823" y="3065"/>
                  </a:lnTo>
                  <a:cubicBezTo>
                    <a:pt x="20863" y="3065"/>
                    <a:pt x="20904" y="3065"/>
                    <a:pt x="20904" y="3014"/>
                  </a:cubicBezTo>
                  <a:cubicBezTo>
                    <a:pt x="20945" y="3014"/>
                    <a:pt x="20945" y="3014"/>
                    <a:pt x="20945" y="2973"/>
                  </a:cubicBezTo>
                  <a:lnTo>
                    <a:pt x="20945" y="3065"/>
                  </a:lnTo>
                  <a:lnTo>
                    <a:pt x="20945" y="3065"/>
                  </a:lnTo>
                  <a:cubicBezTo>
                    <a:pt x="20904" y="3065"/>
                    <a:pt x="20863" y="3106"/>
                    <a:pt x="20863" y="3106"/>
                  </a:cubicBezTo>
                  <a:close/>
                  <a:moveTo>
                    <a:pt x="20097" y="2125"/>
                  </a:moveTo>
                  <a:lnTo>
                    <a:pt x="20097" y="2125"/>
                  </a:lnTo>
                  <a:lnTo>
                    <a:pt x="20097" y="2085"/>
                  </a:lnTo>
                  <a:lnTo>
                    <a:pt x="20097" y="2085"/>
                  </a:lnTo>
                  <a:lnTo>
                    <a:pt x="20097" y="2125"/>
                  </a:lnTo>
                  <a:close/>
                  <a:moveTo>
                    <a:pt x="19964" y="2381"/>
                  </a:moveTo>
                  <a:cubicBezTo>
                    <a:pt x="20005" y="2381"/>
                    <a:pt x="20005" y="2340"/>
                    <a:pt x="20005" y="2340"/>
                  </a:cubicBezTo>
                  <a:lnTo>
                    <a:pt x="20097" y="2340"/>
                  </a:lnTo>
                  <a:lnTo>
                    <a:pt x="20179" y="2340"/>
                  </a:lnTo>
                  <a:cubicBezTo>
                    <a:pt x="20138" y="2381"/>
                    <a:pt x="20005" y="2381"/>
                    <a:pt x="19964" y="2381"/>
                  </a:cubicBezTo>
                  <a:close/>
                  <a:moveTo>
                    <a:pt x="20393" y="2340"/>
                  </a:moveTo>
                  <a:lnTo>
                    <a:pt x="20353" y="2381"/>
                  </a:lnTo>
                  <a:lnTo>
                    <a:pt x="20261" y="2381"/>
                  </a:lnTo>
                  <a:cubicBezTo>
                    <a:pt x="20261" y="2422"/>
                    <a:pt x="20261" y="2422"/>
                    <a:pt x="20220" y="2422"/>
                  </a:cubicBezTo>
                  <a:lnTo>
                    <a:pt x="20179" y="2422"/>
                  </a:lnTo>
                  <a:cubicBezTo>
                    <a:pt x="20138" y="2422"/>
                    <a:pt x="20097" y="2463"/>
                    <a:pt x="20097" y="2463"/>
                  </a:cubicBezTo>
                  <a:lnTo>
                    <a:pt x="20097" y="2463"/>
                  </a:lnTo>
                  <a:lnTo>
                    <a:pt x="20138" y="2422"/>
                  </a:lnTo>
                  <a:cubicBezTo>
                    <a:pt x="20138" y="2422"/>
                    <a:pt x="20179" y="2381"/>
                    <a:pt x="20220" y="2381"/>
                  </a:cubicBezTo>
                  <a:cubicBezTo>
                    <a:pt x="20261" y="2381"/>
                    <a:pt x="20312" y="2340"/>
                    <a:pt x="20393" y="2340"/>
                  </a:cubicBezTo>
                  <a:close/>
                  <a:moveTo>
                    <a:pt x="20567" y="2555"/>
                  </a:moveTo>
                  <a:lnTo>
                    <a:pt x="20516" y="2555"/>
                  </a:lnTo>
                  <a:lnTo>
                    <a:pt x="20475" y="2555"/>
                  </a:lnTo>
                  <a:lnTo>
                    <a:pt x="20475" y="2555"/>
                  </a:lnTo>
                  <a:lnTo>
                    <a:pt x="20434" y="2555"/>
                  </a:lnTo>
                  <a:lnTo>
                    <a:pt x="20312" y="2555"/>
                  </a:lnTo>
                  <a:cubicBezTo>
                    <a:pt x="20261" y="2555"/>
                    <a:pt x="20220" y="2555"/>
                    <a:pt x="20179" y="2503"/>
                  </a:cubicBezTo>
                  <a:cubicBezTo>
                    <a:pt x="20179" y="2503"/>
                    <a:pt x="20097" y="2503"/>
                    <a:pt x="20138" y="2463"/>
                  </a:cubicBezTo>
                  <a:cubicBezTo>
                    <a:pt x="20138" y="2463"/>
                    <a:pt x="20220" y="2463"/>
                    <a:pt x="20261" y="2422"/>
                  </a:cubicBezTo>
                  <a:cubicBezTo>
                    <a:pt x="20353" y="2422"/>
                    <a:pt x="20393" y="2463"/>
                    <a:pt x="20475" y="2463"/>
                  </a:cubicBezTo>
                  <a:lnTo>
                    <a:pt x="20475" y="2463"/>
                  </a:lnTo>
                  <a:lnTo>
                    <a:pt x="20475" y="2463"/>
                  </a:lnTo>
                  <a:lnTo>
                    <a:pt x="20475" y="2463"/>
                  </a:lnTo>
                  <a:cubicBezTo>
                    <a:pt x="20475" y="2463"/>
                    <a:pt x="20434" y="2503"/>
                    <a:pt x="20393" y="2503"/>
                  </a:cubicBezTo>
                  <a:cubicBezTo>
                    <a:pt x="20434" y="2503"/>
                    <a:pt x="20516" y="2503"/>
                    <a:pt x="20567" y="2555"/>
                  </a:cubicBezTo>
                  <a:close/>
                  <a:moveTo>
                    <a:pt x="20179" y="1870"/>
                  </a:moveTo>
                  <a:cubicBezTo>
                    <a:pt x="20138" y="1870"/>
                    <a:pt x="20097" y="1829"/>
                    <a:pt x="20138" y="1788"/>
                  </a:cubicBezTo>
                  <a:lnTo>
                    <a:pt x="20138" y="1788"/>
                  </a:lnTo>
                  <a:lnTo>
                    <a:pt x="20179" y="1788"/>
                  </a:lnTo>
                  <a:cubicBezTo>
                    <a:pt x="20179" y="1829"/>
                    <a:pt x="20220" y="1829"/>
                    <a:pt x="20179" y="1870"/>
                  </a:cubicBezTo>
                  <a:close/>
                  <a:moveTo>
                    <a:pt x="20220" y="1737"/>
                  </a:moveTo>
                  <a:lnTo>
                    <a:pt x="20220" y="1737"/>
                  </a:lnTo>
                  <a:lnTo>
                    <a:pt x="20179" y="1655"/>
                  </a:lnTo>
                  <a:lnTo>
                    <a:pt x="20220" y="1615"/>
                  </a:lnTo>
                  <a:cubicBezTo>
                    <a:pt x="20261" y="1615"/>
                    <a:pt x="20261" y="1655"/>
                    <a:pt x="20312" y="1655"/>
                  </a:cubicBezTo>
                  <a:cubicBezTo>
                    <a:pt x="20312" y="1655"/>
                    <a:pt x="20353" y="1615"/>
                    <a:pt x="20353" y="1655"/>
                  </a:cubicBezTo>
                  <a:lnTo>
                    <a:pt x="20353" y="1655"/>
                  </a:lnTo>
                  <a:cubicBezTo>
                    <a:pt x="20353" y="1696"/>
                    <a:pt x="20261" y="1737"/>
                    <a:pt x="20220" y="1737"/>
                  </a:cubicBezTo>
                  <a:close/>
                  <a:moveTo>
                    <a:pt x="20056" y="1533"/>
                  </a:moveTo>
                  <a:lnTo>
                    <a:pt x="20005" y="1482"/>
                  </a:lnTo>
                  <a:lnTo>
                    <a:pt x="19964" y="1482"/>
                  </a:lnTo>
                  <a:lnTo>
                    <a:pt x="19923" y="1441"/>
                  </a:lnTo>
                  <a:lnTo>
                    <a:pt x="19883" y="1441"/>
                  </a:lnTo>
                  <a:lnTo>
                    <a:pt x="19883" y="1359"/>
                  </a:lnTo>
                  <a:lnTo>
                    <a:pt x="19923" y="1400"/>
                  </a:lnTo>
                  <a:cubicBezTo>
                    <a:pt x="19964" y="1441"/>
                    <a:pt x="20005" y="1441"/>
                    <a:pt x="20005" y="1482"/>
                  </a:cubicBezTo>
                  <a:lnTo>
                    <a:pt x="20056" y="1533"/>
                  </a:lnTo>
                  <a:lnTo>
                    <a:pt x="20056" y="1533"/>
                  </a:lnTo>
                  <a:lnTo>
                    <a:pt x="20056" y="1533"/>
                  </a:lnTo>
                  <a:close/>
                  <a:moveTo>
                    <a:pt x="17114" y="593"/>
                  </a:moveTo>
                  <a:cubicBezTo>
                    <a:pt x="17114" y="593"/>
                    <a:pt x="17114" y="552"/>
                    <a:pt x="17073" y="552"/>
                  </a:cubicBezTo>
                  <a:cubicBezTo>
                    <a:pt x="17032" y="552"/>
                    <a:pt x="16991" y="511"/>
                    <a:pt x="16991" y="460"/>
                  </a:cubicBezTo>
                  <a:lnTo>
                    <a:pt x="17032" y="419"/>
                  </a:lnTo>
                  <a:cubicBezTo>
                    <a:pt x="17073" y="419"/>
                    <a:pt x="17073" y="460"/>
                    <a:pt x="17073" y="460"/>
                  </a:cubicBezTo>
                  <a:cubicBezTo>
                    <a:pt x="17114" y="460"/>
                    <a:pt x="17155" y="460"/>
                    <a:pt x="17155" y="511"/>
                  </a:cubicBezTo>
                  <a:lnTo>
                    <a:pt x="17114" y="552"/>
                  </a:lnTo>
                  <a:lnTo>
                    <a:pt x="17114" y="593"/>
                  </a:lnTo>
                  <a:lnTo>
                    <a:pt x="17114" y="593"/>
                  </a:lnTo>
                  <a:close/>
                  <a:moveTo>
                    <a:pt x="16644" y="593"/>
                  </a:moveTo>
                  <a:lnTo>
                    <a:pt x="16685" y="552"/>
                  </a:lnTo>
                  <a:lnTo>
                    <a:pt x="16685" y="593"/>
                  </a:lnTo>
                  <a:cubicBezTo>
                    <a:pt x="16685" y="593"/>
                    <a:pt x="16736" y="593"/>
                    <a:pt x="16777" y="634"/>
                  </a:cubicBezTo>
                  <a:lnTo>
                    <a:pt x="16736" y="634"/>
                  </a:lnTo>
                  <a:cubicBezTo>
                    <a:pt x="16736" y="634"/>
                    <a:pt x="16644" y="634"/>
                    <a:pt x="16644" y="593"/>
                  </a:cubicBezTo>
                  <a:close/>
                  <a:moveTo>
                    <a:pt x="15499" y="1063"/>
                  </a:moveTo>
                  <a:cubicBezTo>
                    <a:pt x="15408" y="1022"/>
                    <a:pt x="15326" y="1022"/>
                    <a:pt x="15285" y="1022"/>
                  </a:cubicBezTo>
                  <a:cubicBezTo>
                    <a:pt x="15111" y="971"/>
                    <a:pt x="15029" y="1022"/>
                    <a:pt x="14948" y="1063"/>
                  </a:cubicBezTo>
                  <a:cubicBezTo>
                    <a:pt x="14948" y="1063"/>
                    <a:pt x="14897" y="1104"/>
                    <a:pt x="14897" y="1145"/>
                  </a:cubicBezTo>
                  <a:cubicBezTo>
                    <a:pt x="14948" y="1145"/>
                    <a:pt x="14948" y="1185"/>
                    <a:pt x="14948" y="1185"/>
                  </a:cubicBezTo>
                  <a:cubicBezTo>
                    <a:pt x="15070" y="1226"/>
                    <a:pt x="15111" y="1145"/>
                    <a:pt x="15244" y="1145"/>
                  </a:cubicBezTo>
                  <a:cubicBezTo>
                    <a:pt x="15244" y="1185"/>
                    <a:pt x="15285" y="1185"/>
                    <a:pt x="15285" y="1226"/>
                  </a:cubicBezTo>
                  <a:lnTo>
                    <a:pt x="15285" y="1226"/>
                  </a:lnTo>
                  <a:cubicBezTo>
                    <a:pt x="15111" y="1277"/>
                    <a:pt x="15029" y="1359"/>
                    <a:pt x="14897" y="1400"/>
                  </a:cubicBezTo>
                  <a:cubicBezTo>
                    <a:pt x="14856" y="1441"/>
                    <a:pt x="14815" y="1441"/>
                    <a:pt x="14815" y="1441"/>
                  </a:cubicBezTo>
                  <a:cubicBezTo>
                    <a:pt x="14692" y="1533"/>
                    <a:pt x="14692" y="1574"/>
                    <a:pt x="14519" y="1574"/>
                  </a:cubicBezTo>
                  <a:cubicBezTo>
                    <a:pt x="14519" y="1615"/>
                    <a:pt x="14519" y="1655"/>
                    <a:pt x="14560" y="1696"/>
                  </a:cubicBezTo>
                  <a:cubicBezTo>
                    <a:pt x="14519" y="1737"/>
                    <a:pt x="14519" y="1737"/>
                    <a:pt x="14478" y="1737"/>
                  </a:cubicBezTo>
                  <a:cubicBezTo>
                    <a:pt x="14263" y="1829"/>
                    <a:pt x="14130" y="1737"/>
                    <a:pt x="13967" y="1737"/>
                  </a:cubicBezTo>
                  <a:cubicBezTo>
                    <a:pt x="13926" y="1737"/>
                    <a:pt x="13926" y="1737"/>
                    <a:pt x="13926" y="1788"/>
                  </a:cubicBezTo>
                  <a:cubicBezTo>
                    <a:pt x="13967" y="1829"/>
                    <a:pt x="14008" y="1829"/>
                    <a:pt x="14090" y="1870"/>
                  </a:cubicBezTo>
                  <a:lnTo>
                    <a:pt x="14090" y="1870"/>
                  </a:lnTo>
                  <a:cubicBezTo>
                    <a:pt x="13967" y="1911"/>
                    <a:pt x="13793" y="1870"/>
                    <a:pt x="13620" y="1870"/>
                  </a:cubicBezTo>
                  <a:lnTo>
                    <a:pt x="13497" y="1870"/>
                  </a:lnTo>
                  <a:lnTo>
                    <a:pt x="13497" y="1952"/>
                  </a:lnTo>
                  <a:cubicBezTo>
                    <a:pt x="13620" y="1952"/>
                    <a:pt x="13793" y="1952"/>
                    <a:pt x="13834" y="2044"/>
                  </a:cubicBezTo>
                  <a:lnTo>
                    <a:pt x="13834" y="2125"/>
                  </a:lnTo>
                  <a:cubicBezTo>
                    <a:pt x="13834" y="2166"/>
                    <a:pt x="13793" y="2166"/>
                    <a:pt x="13752" y="2166"/>
                  </a:cubicBezTo>
                  <a:cubicBezTo>
                    <a:pt x="13752" y="2207"/>
                    <a:pt x="13752" y="2248"/>
                    <a:pt x="13711" y="2299"/>
                  </a:cubicBezTo>
                  <a:lnTo>
                    <a:pt x="13620" y="2299"/>
                  </a:lnTo>
                  <a:lnTo>
                    <a:pt x="13620" y="2299"/>
                  </a:lnTo>
                  <a:cubicBezTo>
                    <a:pt x="13620" y="2340"/>
                    <a:pt x="13671" y="2381"/>
                    <a:pt x="13671" y="2381"/>
                  </a:cubicBezTo>
                  <a:cubicBezTo>
                    <a:pt x="13620" y="2422"/>
                    <a:pt x="13538" y="2422"/>
                    <a:pt x="13497" y="2422"/>
                  </a:cubicBezTo>
                  <a:cubicBezTo>
                    <a:pt x="13415" y="2381"/>
                    <a:pt x="13364" y="2381"/>
                    <a:pt x="13323" y="2381"/>
                  </a:cubicBezTo>
                  <a:cubicBezTo>
                    <a:pt x="13364" y="2422"/>
                    <a:pt x="13364" y="2503"/>
                    <a:pt x="13364" y="2555"/>
                  </a:cubicBezTo>
                  <a:cubicBezTo>
                    <a:pt x="13323" y="2595"/>
                    <a:pt x="13242" y="2595"/>
                    <a:pt x="13109" y="2595"/>
                  </a:cubicBezTo>
                  <a:cubicBezTo>
                    <a:pt x="12986" y="2555"/>
                    <a:pt x="12904" y="2503"/>
                    <a:pt x="12772" y="2595"/>
                  </a:cubicBezTo>
                  <a:lnTo>
                    <a:pt x="12812" y="2595"/>
                  </a:lnTo>
                  <a:cubicBezTo>
                    <a:pt x="12904" y="2677"/>
                    <a:pt x="13109" y="2677"/>
                    <a:pt x="13242" y="2677"/>
                  </a:cubicBezTo>
                  <a:lnTo>
                    <a:pt x="13323" y="2677"/>
                  </a:lnTo>
                  <a:cubicBezTo>
                    <a:pt x="13323" y="2677"/>
                    <a:pt x="13364" y="2677"/>
                    <a:pt x="13415" y="2718"/>
                  </a:cubicBezTo>
                  <a:lnTo>
                    <a:pt x="13415" y="2759"/>
                  </a:lnTo>
                  <a:lnTo>
                    <a:pt x="13415" y="2810"/>
                  </a:lnTo>
                  <a:lnTo>
                    <a:pt x="13364" y="2851"/>
                  </a:lnTo>
                  <a:cubicBezTo>
                    <a:pt x="13282" y="2892"/>
                    <a:pt x="13201" y="2892"/>
                    <a:pt x="13160" y="2892"/>
                  </a:cubicBezTo>
                  <a:cubicBezTo>
                    <a:pt x="13068" y="2933"/>
                    <a:pt x="13068" y="2933"/>
                    <a:pt x="12986" y="2933"/>
                  </a:cubicBezTo>
                  <a:lnTo>
                    <a:pt x="12904" y="2810"/>
                  </a:lnTo>
                  <a:cubicBezTo>
                    <a:pt x="12853" y="2810"/>
                    <a:pt x="12853" y="2810"/>
                    <a:pt x="12812" y="2851"/>
                  </a:cubicBezTo>
                  <a:lnTo>
                    <a:pt x="12731" y="2759"/>
                  </a:lnTo>
                  <a:lnTo>
                    <a:pt x="12731" y="2810"/>
                  </a:lnTo>
                  <a:lnTo>
                    <a:pt x="12731" y="2892"/>
                  </a:lnTo>
                  <a:cubicBezTo>
                    <a:pt x="12557" y="2892"/>
                    <a:pt x="12516" y="2851"/>
                    <a:pt x="12434" y="2759"/>
                  </a:cubicBezTo>
                  <a:lnTo>
                    <a:pt x="12393" y="2759"/>
                  </a:lnTo>
                  <a:cubicBezTo>
                    <a:pt x="12393" y="2810"/>
                    <a:pt x="12434" y="2810"/>
                    <a:pt x="12434" y="2851"/>
                  </a:cubicBezTo>
                  <a:cubicBezTo>
                    <a:pt x="12393" y="2892"/>
                    <a:pt x="12393" y="2892"/>
                    <a:pt x="12342" y="2892"/>
                  </a:cubicBezTo>
                  <a:cubicBezTo>
                    <a:pt x="12261" y="2892"/>
                    <a:pt x="12138" y="2892"/>
                    <a:pt x="12005" y="2851"/>
                  </a:cubicBezTo>
                  <a:cubicBezTo>
                    <a:pt x="11964" y="2851"/>
                    <a:pt x="11924" y="2810"/>
                    <a:pt x="11883" y="2810"/>
                  </a:cubicBezTo>
                  <a:cubicBezTo>
                    <a:pt x="11883" y="2851"/>
                    <a:pt x="11883" y="2851"/>
                    <a:pt x="11832" y="2892"/>
                  </a:cubicBezTo>
                  <a:cubicBezTo>
                    <a:pt x="11791" y="2851"/>
                    <a:pt x="11750" y="2851"/>
                    <a:pt x="11709" y="2851"/>
                  </a:cubicBezTo>
                  <a:cubicBezTo>
                    <a:pt x="11709" y="2810"/>
                    <a:pt x="11709" y="2759"/>
                    <a:pt x="11750" y="2718"/>
                  </a:cubicBezTo>
                  <a:cubicBezTo>
                    <a:pt x="11832" y="2718"/>
                    <a:pt x="11832" y="2677"/>
                    <a:pt x="11924" y="2636"/>
                  </a:cubicBezTo>
                  <a:lnTo>
                    <a:pt x="12046" y="2636"/>
                  </a:lnTo>
                  <a:lnTo>
                    <a:pt x="12046" y="2636"/>
                  </a:lnTo>
                  <a:cubicBezTo>
                    <a:pt x="12005" y="2595"/>
                    <a:pt x="11924" y="2503"/>
                    <a:pt x="11924" y="2463"/>
                  </a:cubicBezTo>
                  <a:lnTo>
                    <a:pt x="11924" y="2463"/>
                  </a:lnTo>
                  <a:cubicBezTo>
                    <a:pt x="11964" y="2422"/>
                    <a:pt x="11964" y="2422"/>
                    <a:pt x="12005" y="2463"/>
                  </a:cubicBezTo>
                  <a:lnTo>
                    <a:pt x="12179" y="2463"/>
                  </a:lnTo>
                  <a:cubicBezTo>
                    <a:pt x="12261" y="2503"/>
                    <a:pt x="12302" y="2595"/>
                    <a:pt x="12393" y="2595"/>
                  </a:cubicBezTo>
                  <a:cubicBezTo>
                    <a:pt x="12434" y="2636"/>
                    <a:pt x="12557" y="2636"/>
                    <a:pt x="12598" y="2595"/>
                  </a:cubicBezTo>
                  <a:lnTo>
                    <a:pt x="12598" y="2595"/>
                  </a:lnTo>
                  <a:lnTo>
                    <a:pt x="12598" y="2555"/>
                  </a:lnTo>
                  <a:lnTo>
                    <a:pt x="12649" y="2503"/>
                  </a:lnTo>
                  <a:lnTo>
                    <a:pt x="12649" y="2503"/>
                  </a:lnTo>
                  <a:lnTo>
                    <a:pt x="12393" y="2503"/>
                  </a:lnTo>
                  <a:cubicBezTo>
                    <a:pt x="12393" y="2422"/>
                    <a:pt x="12342" y="2381"/>
                    <a:pt x="12393" y="2340"/>
                  </a:cubicBezTo>
                  <a:lnTo>
                    <a:pt x="12393" y="2340"/>
                  </a:lnTo>
                  <a:cubicBezTo>
                    <a:pt x="12261" y="2340"/>
                    <a:pt x="12179" y="2299"/>
                    <a:pt x="12087" y="2340"/>
                  </a:cubicBezTo>
                  <a:lnTo>
                    <a:pt x="12087" y="2299"/>
                  </a:lnTo>
                  <a:cubicBezTo>
                    <a:pt x="12087" y="2207"/>
                    <a:pt x="12087" y="2166"/>
                    <a:pt x="12179" y="2125"/>
                  </a:cubicBezTo>
                  <a:cubicBezTo>
                    <a:pt x="12220" y="2085"/>
                    <a:pt x="12434" y="2085"/>
                    <a:pt x="12557" y="2125"/>
                  </a:cubicBezTo>
                  <a:cubicBezTo>
                    <a:pt x="12598" y="2125"/>
                    <a:pt x="12690" y="2166"/>
                    <a:pt x="12731" y="2166"/>
                  </a:cubicBezTo>
                  <a:lnTo>
                    <a:pt x="12772" y="2166"/>
                  </a:lnTo>
                  <a:lnTo>
                    <a:pt x="12853" y="2166"/>
                  </a:lnTo>
                  <a:cubicBezTo>
                    <a:pt x="12772" y="2125"/>
                    <a:pt x="12690" y="2085"/>
                    <a:pt x="12649" y="2044"/>
                  </a:cubicBezTo>
                  <a:cubicBezTo>
                    <a:pt x="12598" y="1993"/>
                    <a:pt x="12557" y="1993"/>
                    <a:pt x="12516" y="1993"/>
                  </a:cubicBezTo>
                  <a:cubicBezTo>
                    <a:pt x="12434" y="1952"/>
                    <a:pt x="12342" y="1829"/>
                    <a:pt x="12261" y="1788"/>
                  </a:cubicBezTo>
                  <a:lnTo>
                    <a:pt x="12261" y="1829"/>
                  </a:lnTo>
                  <a:lnTo>
                    <a:pt x="12261" y="1829"/>
                  </a:lnTo>
                  <a:cubicBezTo>
                    <a:pt x="12220" y="1788"/>
                    <a:pt x="12179" y="1737"/>
                    <a:pt x="12179" y="1696"/>
                  </a:cubicBezTo>
                  <a:lnTo>
                    <a:pt x="12179" y="1655"/>
                  </a:lnTo>
                  <a:lnTo>
                    <a:pt x="12179" y="1655"/>
                  </a:lnTo>
                  <a:lnTo>
                    <a:pt x="12393" y="1655"/>
                  </a:lnTo>
                  <a:lnTo>
                    <a:pt x="12557" y="1655"/>
                  </a:lnTo>
                  <a:cubicBezTo>
                    <a:pt x="12649" y="1696"/>
                    <a:pt x="12772" y="1829"/>
                    <a:pt x="12853" y="1829"/>
                  </a:cubicBezTo>
                  <a:cubicBezTo>
                    <a:pt x="12853" y="1870"/>
                    <a:pt x="12904" y="1870"/>
                    <a:pt x="12904" y="1870"/>
                  </a:cubicBezTo>
                  <a:lnTo>
                    <a:pt x="12986" y="1870"/>
                  </a:lnTo>
                  <a:cubicBezTo>
                    <a:pt x="12945" y="1829"/>
                    <a:pt x="12945" y="1829"/>
                    <a:pt x="12904" y="1788"/>
                  </a:cubicBezTo>
                  <a:cubicBezTo>
                    <a:pt x="12853" y="1788"/>
                    <a:pt x="12812" y="1737"/>
                    <a:pt x="12772" y="1737"/>
                  </a:cubicBezTo>
                  <a:cubicBezTo>
                    <a:pt x="12772" y="1696"/>
                    <a:pt x="12812" y="1655"/>
                    <a:pt x="12853" y="1615"/>
                  </a:cubicBezTo>
                  <a:cubicBezTo>
                    <a:pt x="12853" y="1574"/>
                    <a:pt x="12904" y="1574"/>
                    <a:pt x="12945" y="1574"/>
                  </a:cubicBezTo>
                  <a:lnTo>
                    <a:pt x="13068" y="1574"/>
                  </a:lnTo>
                  <a:cubicBezTo>
                    <a:pt x="13109" y="1533"/>
                    <a:pt x="13109" y="1533"/>
                    <a:pt x="13160" y="1533"/>
                  </a:cubicBezTo>
                  <a:cubicBezTo>
                    <a:pt x="13282" y="1482"/>
                    <a:pt x="13364" y="1482"/>
                    <a:pt x="13456" y="1482"/>
                  </a:cubicBezTo>
                  <a:lnTo>
                    <a:pt x="13456" y="1482"/>
                  </a:lnTo>
                  <a:cubicBezTo>
                    <a:pt x="13415" y="1441"/>
                    <a:pt x="13364" y="1441"/>
                    <a:pt x="13364" y="1400"/>
                  </a:cubicBezTo>
                  <a:cubicBezTo>
                    <a:pt x="13282" y="1400"/>
                    <a:pt x="13160" y="1359"/>
                    <a:pt x="13068" y="1400"/>
                  </a:cubicBezTo>
                  <a:cubicBezTo>
                    <a:pt x="12986" y="1400"/>
                    <a:pt x="12904" y="1441"/>
                    <a:pt x="12853" y="1482"/>
                  </a:cubicBezTo>
                  <a:lnTo>
                    <a:pt x="12731" y="1482"/>
                  </a:lnTo>
                  <a:lnTo>
                    <a:pt x="12690" y="1482"/>
                  </a:lnTo>
                  <a:cubicBezTo>
                    <a:pt x="12649" y="1482"/>
                    <a:pt x="12598" y="1441"/>
                    <a:pt x="12598" y="1441"/>
                  </a:cubicBezTo>
                  <a:cubicBezTo>
                    <a:pt x="12557" y="1441"/>
                    <a:pt x="12516" y="1482"/>
                    <a:pt x="12475" y="1482"/>
                  </a:cubicBezTo>
                  <a:lnTo>
                    <a:pt x="12393" y="1482"/>
                  </a:lnTo>
                  <a:cubicBezTo>
                    <a:pt x="12342" y="1482"/>
                    <a:pt x="12302" y="1533"/>
                    <a:pt x="12302" y="1533"/>
                  </a:cubicBezTo>
                  <a:lnTo>
                    <a:pt x="12302" y="1400"/>
                  </a:lnTo>
                  <a:cubicBezTo>
                    <a:pt x="12342" y="1400"/>
                    <a:pt x="12342" y="1359"/>
                    <a:pt x="12393" y="1359"/>
                  </a:cubicBezTo>
                  <a:lnTo>
                    <a:pt x="12393" y="1318"/>
                  </a:lnTo>
                  <a:lnTo>
                    <a:pt x="12342" y="1277"/>
                  </a:lnTo>
                  <a:cubicBezTo>
                    <a:pt x="12220" y="1226"/>
                    <a:pt x="11964" y="1318"/>
                    <a:pt x="11883" y="1359"/>
                  </a:cubicBezTo>
                  <a:cubicBezTo>
                    <a:pt x="11832" y="1359"/>
                    <a:pt x="11791" y="1400"/>
                    <a:pt x="11750" y="1441"/>
                  </a:cubicBezTo>
                  <a:cubicBezTo>
                    <a:pt x="11709" y="1441"/>
                    <a:pt x="11668" y="1400"/>
                    <a:pt x="11668" y="1400"/>
                  </a:cubicBezTo>
                  <a:lnTo>
                    <a:pt x="11668" y="1400"/>
                  </a:lnTo>
                  <a:cubicBezTo>
                    <a:pt x="11709" y="1359"/>
                    <a:pt x="11750" y="1359"/>
                    <a:pt x="11750" y="1359"/>
                  </a:cubicBezTo>
                  <a:cubicBezTo>
                    <a:pt x="11709" y="1318"/>
                    <a:pt x="11709" y="1277"/>
                    <a:pt x="11709" y="1277"/>
                  </a:cubicBezTo>
                  <a:cubicBezTo>
                    <a:pt x="11576" y="1226"/>
                    <a:pt x="11535" y="1226"/>
                    <a:pt x="11454" y="1185"/>
                  </a:cubicBezTo>
                  <a:lnTo>
                    <a:pt x="11454" y="1104"/>
                  </a:lnTo>
                  <a:lnTo>
                    <a:pt x="11494" y="1063"/>
                  </a:lnTo>
                  <a:cubicBezTo>
                    <a:pt x="11535" y="1022"/>
                    <a:pt x="11627" y="1022"/>
                    <a:pt x="11668" y="1022"/>
                  </a:cubicBezTo>
                  <a:lnTo>
                    <a:pt x="11832" y="1022"/>
                  </a:lnTo>
                  <a:cubicBezTo>
                    <a:pt x="11883" y="1022"/>
                    <a:pt x="11924" y="971"/>
                    <a:pt x="12005" y="971"/>
                  </a:cubicBezTo>
                  <a:cubicBezTo>
                    <a:pt x="12046" y="1022"/>
                    <a:pt x="12087" y="1022"/>
                    <a:pt x="12138" y="1063"/>
                  </a:cubicBezTo>
                  <a:cubicBezTo>
                    <a:pt x="12138" y="1022"/>
                    <a:pt x="12138" y="971"/>
                    <a:pt x="12179" y="971"/>
                  </a:cubicBezTo>
                  <a:cubicBezTo>
                    <a:pt x="12220" y="930"/>
                    <a:pt x="12302" y="889"/>
                    <a:pt x="12393" y="889"/>
                  </a:cubicBezTo>
                  <a:cubicBezTo>
                    <a:pt x="12393" y="930"/>
                    <a:pt x="12434" y="930"/>
                    <a:pt x="12475" y="930"/>
                  </a:cubicBezTo>
                  <a:cubicBezTo>
                    <a:pt x="12557" y="971"/>
                    <a:pt x="12649" y="930"/>
                    <a:pt x="12731" y="971"/>
                  </a:cubicBezTo>
                  <a:cubicBezTo>
                    <a:pt x="12772" y="971"/>
                    <a:pt x="13068" y="1063"/>
                    <a:pt x="13109" y="1063"/>
                  </a:cubicBezTo>
                  <a:lnTo>
                    <a:pt x="13109" y="1022"/>
                  </a:lnTo>
                  <a:lnTo>
                    <a:pt x="13109" y="1022"/>
                  </a:lnTo>
                  <a:cubicBezTo>
                    <a:pt x="13068" y="1022"/>
                    <a:pt x="13027" y="971"/>
                    <a:pt x="13027" y="971"/>
                  </a:cubicBezTo>
                  <a:cubicBezTo>
                    <a:pt x="12945" y="930"/>
                    <a:pt x="12904" y="889"/>
                    <a:pt x="12853" y="848"/>
                  </a:cubicBezTo>
                  <a:lnTo>
                    <a:pt x="12853" y="807"/>
                  </a:lnTo>
                  <a:cubicBezTo>
                    <a:pt x="12945" y="807"/>
                    <a:pt x="12986" y="767"/>
                    <a:pt x="13027" y="715"/>
                  </a:cubicBezTo>
                  <a:cubicBezTo>
                    <a:pt x="13068" y="715"/>
                    <a:pt x="13160" y="715"/>
                    <a:pt x="13201" y="675"/>
                  </a:cubicBezTo>
                  <a:lnTo>
                    <a:pt x="13323" y="675"/>
                  </a:lnTo>
                  <a:cubicBezTo>
                    <a:pt x="13364" y="675"/>
                    <a:pt x="13456" y="715"/>
                    <a:pt x="13538" y="715"/>
                  </a:cubicBezTo>
                  <a:cubicBezTo>
                    <a:pt x="13620" y="767"/>
                    <a:pt x="13620" y="848"/>
                    <a:pt x="13711" y="848"/>
                  </a:cubicBezTo>
                  <a:lnTo>
                    <a:pt x="13711" y="807"/>
                  </a:lnTo>
                  <a:cubicBezTo>
                    <a:pt x="13711" y="767"/>
                    <a:pt x="13620" y="675"/>
                    <a:pt x="13620" y="675"/>
                  </a:cubicBezTo>
                  <a:lnTo>
                    <a:pt x="13620" y="634"/>
                  </a:lnTo>
                  <a:cubicBezTo>
                    <a:pt x="13711" y="634"/>
                    <a:pt x="13793" y="634"/>
                    <a:pt x="13834" y="675"/>
                  </a:cubicBezTo>
                  <a:lnTo>
                    <a:pt x="13967" y="675"/>
                  </a:lnTo>
                  <a:cubicBezTo>
                    <a:pt x="14008" y="715"/>
                    <a:pt x="14049" y="767"/>
                    <a:pt x="14090" y="767"/>
                  </a:cubicBezTo>
                  <a:lnTo>
                    <a:pt x="14090" y="634"/>
                  </a:lnTo>
                  <a:lnTo>
                    <a:pt x="14090" y="634"/>
                  </a:lnTo>
                  <a:lnTo>
                    <a:pt x="14304" y="634"/>
                  </a:lnTo>
                  <a:cubicBezTo>
                    <a:pt x="14345" y="675"/>
                    <a:pt x="14386" y="715"/>
                    <a:pt x="14386" y="767"/>
                  </a:cubicBezTo>
                  <a:lnTo>
                    <a:pt x="14437" y="767"/>
                  </a:lnTo>
                  <a:lnTo>
                    <a:pt x="14437" y="634"/>
                  </a:lnTo>
                  <a:cubicBezTo>
                    <a:pt x="14600" y="593"/>
                    <a:pt x="14774" y="715"/>
                    <a:pt x="14897" y="715"/>
                  </a:cubicBezTo>
                  <a:lnTo>
                    <a:pt x="15029" y="715"/>
                  </a:lnTo>
                  <a:lnTo>
                    <a:pt x="15285" y="715"/>
                  </a:lnTo>
                  <a:cubicBezTo>
                    <a:pt x="15285" y="715"/>
                    <a:pt x="15326" y="715"/>
                    <a:pt x="15367" y="767"/>
                  </a:cubicBezTo>
                  <a:lnTo>
                    <a:pt x="15459" y="767"/>
                  </a:lnTo>
                  <a:cubicBezTo>
                    <a:pt x="15499" y="767"/>
                    <a:pt x="15540" y="807"/>
                    <a:pt x="15581" y="807"/>
                  </a:cubicBezTo>
                  <a:lnTo>
                    <a:pt x="15714" y="807"/>
                  </a:lnTo>
                  <a:cubicBezTo>
                    <a:pt x="15755" y="848"/>
                    <a:pt x="15755" y="848"/>
                    <a:pt x="15796" y="889"/>
                  </a:cubicBezTo>
                  <a:lnTo>
                    <a:pt x="15755" y="930"/>
                  </a:lnTo>
                  <a:cubicBezTo>
                    <a:pt x="15663" y="930"/>
                    <a:pt x="15622" y="1022"/>
                    <a:pt x="15499" y="1063"/>
                  </a:cubicBezTo>
                  <a:close/>
                  <a:moveTo>
                    <a:pt x="11668" y="1482"/>
                  </a:moveTo>
                  <a:cubicBezTo>
                    <a:pt x="11668" y="1533"/>
                    <a:pt x="11709" y="1533"/>
                    <a:pt x="11709" y="1533"/>
                  </a:cubicBezTo>
                  <a:cubicBezTo>
                    <a:pt x="11709" y="1574"/>
                    <a:pt x="11750" y="1655"/>
                    <a:pt x="11750" y="1696"/>
                  </a:cubicBezTo>
                  <a:lnTo>
                    <a:pt x="11883" y="1696"/>
                  </a:lnTo>
                  <a:lnTo>
                    <a:pt x="11883" y="1615"/>
                  </a:lnTo>
                  <a:lnTo>
                    <a:pt x="11883" y="1574"/>
                  </a:lnTo>
                  <a:cubicBezTo>
                    <a:pt x="11924" y="1615"/>
                    <a:pt x="12005" y="1655"/>
                    <a:pt x="12005" y="1696"/>
                  </a:cubicBezTo>
                  <a:lnTo>
                    <a:pt x="12005" y="1870"/>
                  </a:lnTo>
                  <a:cubicBezTo>
                    <a:pt x="12046" y="1870"/>
                    <a:pt x="12046" y="1911"/>
                    <a:pt x="12046" y="1911"/>
                  </a:cubicBezTo>
                  <a:cubicBezTo>
                    <a:pt x="12179" y="1911"/>
                    <a:pt x="12261" y="1911"/>
                    <a:pt x="12302" y="1993"/>
                  </a:cubicBezTo>
                  <a:cubicBezTo>
                    <a:pt x="12302" y="1952"/>
                    <a:pt x="12261" y="1952"/>
                    <a:pt x="12220" y="1952"/>
                  </a:cubicBezTo>
                  <a:cubicBezTo>
                    <a:pt x="12138" y="2044"/>
                    <a:pt x="12005" y="1993"/>
                    <a:pt x="11964" y="2166"/>
                  </a:cubicBezTo>
                  <a:cubicBezTo>
                    <a:pt x="11883" y="2166"/>
                    <a:pt x="11883" y="2125"/>
                    <a:pt x="11791" y="2125"/>
                  </a:cubicBezTo>
                  <a:lnTo>
                    <a:pt x="11791" y="2166"/>
                  </a:lnTo>
                  <a:lnTo>
                    <a:pt x="11791" y="2248"/>
                  </a:lnTo>
                  <a:cubicBezTo>
                    <a:pt x="11791" y="2248"/>
                    <a:pt x="11791" y="2299"/>
                    <a:pt x="11750" y="2299"/>
                  </a:cubicBezTo>
                  <a:cubicBezTo>
                    <a:pt x="11709" y="2248"/>
                    <a:pt x="11668" y="2207"/>
                    <a:pt x="11627" y="2207"/>
                  </a:cubicBezTo>
                  <a:cubicBezTo>
                    <a:pt x="11627" y="2248"/>
                    <a:pt x="11576" y="2299"/>
                    <a:pt x="11576" y="2299"/>
                  </a:cubicBezTo>
                  <a:cubicBezTo>
                    <a:pt x="11454" y="2299"/>
                    <a:pt x="11372" y="2299"/>
                    <a:pt x="11239" y="2248"/>
                  </a:cubicBezTo>
                  <a:lnTo>
                    <a:pt x="11198" y="2248"/>
                  </a:lnTo>
                  <a:cubicBezTo>
                    <a:pt x="11198" y="2207"/>
                    <a:pt x="11157" y="2166"/>
                    <a:pt x="11116" y="2125"/>
                  </a:cubicBezTo>
                  <a:cubicBezTo>
                    <a:pt x="11065" y="2125"/>
                    <a:pt x="11024" y="2085"/>
                    <a:pt x="10984" y="2044"/>
                  </a:cubicBezTo>
                  <a:cubicBezTo>
                    <a:pt x="11024" y="1993"/>
                    <a:pt x="11065" y="1993"/>
                    <a:pt x="11116" y="1993"/>
                  </a:cubicBezTo>
                  <a:cubicBezTo>
                    <a:pt x="11198" y="1952"/>
                    <a:pt x="11454" y="1993"/>
                    <a:pt x="11494" y="2044"/>
                  </a:cubicBezTo>
                  <a:cubicBezTo>
                    <a:pt x="11454" y="1993"/>
                    <a:pt x="11239" y="1870"/>
                    <a:pt x="11157" y="1911"/>
                  </a:cubicBezTo>
                  <a:lnTo>
                    <a:pt x="11065" y="1911"/>
                  </a:lnTo>
                  <a:lnTo>
                    <a:pt x="10984" y="1911"/>
                  </a:lnTo>
                  <a:cubicBezTo>
                    <a:pt x="10943" y="1911"/>
                    <a:pt x="10902" y="1952"/>
                    <a:pt x="10861" y="1952"/>
                  </a:cubicBezTo>
                  <a:cubicBezTo>
                    <a:pt x="10810" y="1911"/>
                    <a:pt x="10810" y="1870"/>
                    <a:pt x="10769" y="1829"/>
                  </a:cubicBezTo>
                  <a:cubicBezTo>
                    <a:pt x="10728" y="1829"/>
                    <a:pt x="10687" y="1788"/>
                    <a:pt x="10646" y="1788"/>
                  </a:cubicBezTo>
                  <a:lnTo>
                    <a:pt x="10646" y="1696"/>
                  </a:lnTo>
                  <a:lnTo>
                    <a:pt x="10646" y="1696"/>
                  </a:lnTo>
                  <a:cubicBezTo>
                    <a:pt x="10769" y="1737"/>
                    <a:pt x="10810" y="1696"/>
                    <a:pt x="10943" y="1696"/>
                  </a:cubicBezTo>
                  <a:cubicBezTo>
                    <a:pt x="10902" y="1655"/>
                    <a:pt x="10861" y="1655"/>
                    <a:pt x="10810" y="1615"/>
                  </a:cubicBezTo>
                  <a:lnTo>
                    <a:pt x="10810" y="1574"/>
                  </a:lnTo>
                  <a:cubicBezTo>
                    <a:pt x="10861" y="1533"/>
                    <a:pt x="10984" y="1574"/>
                    <a:pt x="10984" y="1533"/>
                  </a:cubicBezTo>
                  <a:lnTo>
                    <a:pt x="10984" y="1533"/>
                  </a:lnTo>
                  <a:cubicBezTo>
                    <a:pt x="10943" y="1482"/>
                    <a:pt x="10902" y="1441"/>
                    <a:pt x="10861" y="1400"/>
                  </a:cubicBezTo>
                  <a:lnTo>
                    <a:pt x="10861" y="1400"/>
                  </a:lnTo>
                  <a:cubicBezTo>
                    <a:pt x="10943" y="1359"/>
                    <a:pt x="10984" y="1359"/>
                    <a:pt x="11024" y="1359"/>
                  </a:cubicBezTo>
                  <a:lnTo>
                    <a:pt x="11157" y="1359"/>
                  </a:lnTo>
                  <a:cubicBezTo>
                    <a:pt x="11157" y="1318"/>
                    <a:pt x="11116" y="1277"/>
                    <a:pt x="11116" y="1226"/>
                  </a:cubicBezTo>
                  <a:cubicBezTo>
                    <a:pt x="11321" y="1277"/>
                    <a:pt x="11321" y="1318"/>
                    <a:pt x="11413" y="1441"/>
                  </a:cubicBezTo>
                  <a:cubicBezTo>
                    <a:pt x="11454" y="1482"/>
                    <a:pt x="11494" y="1482"/>
                    <a:pt x="11535" y="1533"/>
                  </a:cubicBezTo>
                  <a:cubicBezTo>
                    <a:pt x="11576" y="1533"/>
                    <a:pt x="11627" y="1482"/>
                    <a:pt x="11668" y="1482"/>
                  </a:cubicBezTo>
                  <a:close/>
                  <a:moveTo>
                    <a:pt x="10861" y="2299"/>
                  </a:moveTo>
                  <a:lnTo>
                    <a:pt x="10861" y="2381"/>
                  </a:lnTo>
                  <a:cubicBezTo>
                    <a:pt x="10646" y="2422"/>
                    <a:pt x="10514" y="2422"/>
                    <a:pt x="10432" y="2248"/>
                  </a:cubicBezTo>
                  <a:cubicBezTo>
                    <a:pt x="10391" y="2207"/>
                    <a:pt x="10391" y="2207"/>
                    <a:pt x="10391" y="2166"/>
                  </a:cubicBezTo>
                  <a:lnTo>
                    <a:pt x="10391" y="2125"/>
                  </a:lnTo>
                  <a:lnTo>
                    <a:pt x="10473" y="2125"/>
                  </a:lnTo>
                  <a:cubicBezTo>
                    <a:pt x="10606" y="2125"/>
                    <a:pt x="10687" y="2207"/>
                    <a:pt x="10769" y="2207"/>
                  </a:cubicBezTo>
                  <a:cubicBezTo>
                    <a:pt x="10810" y="2248"/>
                    <a:pt x="10861" y="2248"/>
                    <a:pt x="10861" y="2299"/>
                  </a:cubicBezTo>
                  <a:close/>
                  <a:moveTo>
                    <a:pt x="10473" y="2973"/>
                  </a:moveTo>
                  <a:cubicBezTo>
                    <a:pt x="10473" y="2973"/>
                    <a:pt x="10514" y="3014"/>
                    <a:pt x="10473" y="3065"/>
                  </a:cubicBezTo>
                  <a:cubicBezTo>
                    <a:pt x="10473" y="3106"/>
                    <a:pt x="10432" y="3106"/>
                    <a:pt x="10432" y="3147"/>
                  </a:cubicBezTo>
                  <a:cubicBezTo>
                    <a:pt x="10391" y="3188"/>
                    <a:pt x="10432" y="3229"/>
                    <a:pt x="10432" y="3270"/>
                  </a:cubicBezTo>
                  <a:lnTo>
                    <a:pt x="10432" y="3270"/>
                  </a:lnTo>
                  <a:lnTo>
                    <a:pt x="10299" y="3270"/>
                  </a:lnTo>
                  <a:cubicBezTo>
                    <a:pt x="10217" y="3270"/>
                    <a:pt x="10095" y="3321"/>
                    <a:pt x="10095" y="3229"/>
                  </a:cubicBezTo>
                  <a:cubicBezTo>
                    <a:pt x="10095" y="3188"/>
                    <a:pt x="10095" y="3188"/>
                    <a:pt x="10136" y="3147"/>
                  </a:cubicBezTo>
                  <a:lnTo>
                    <a:pt x="10136" y="3147"/>
                  </a:lnTo>
                  <a:lnTo>
                    <a:pt x="10136" y="3106"/>
                  </a:lnTo>
                  <a:cubicBezTo>
                    <a:pt x="10044" y="3065"/>
                    <a:pt x="9880" y="3106"/>
                    <a:pt x="9839" y="3147"/>
                  </a:cubicBezTo>
                  <a:cubicBezTo>
                    <a:pt x="9788" y="3106"/>
                    <a:pt x="9788" y="3106"/>
                    <a:pt x="9747" y="3106"/>
                  </a:cubicBezTo>
                  <a:lnTo>
                    <a:pt x="9747" y="3065"/>
                  </a:lnTo>
                  <a:cubicBezTo>
                    <a:pt x="9839" y="3065"/>
                    <a:pt x="9839" y="3014"/>
                    <a:pt x="9880" y="3014"/>
                  </a:cubicBezTo>
                  <a:lnTo>
                    <a:pt x="9880" y="2973"/>
                  </a:lnTo>
                  <a:lnTo>
                    <a:pt x="9880" y="2851"/>
                  </a:lnTo>
                  <a:cubicBezTo>
                    <a:pt x="10003" y="2851"/>
                    <a:pt x="10044" y="3014"/>
                    <a:pt x="10136" y="3014"/>
                  </a:cubicBezTo>
                  <a:lnTo>
                    <a:pt x="10176" y="3014"/>
                  </a:lnTo>
                  <a:cubicBezTo>
                    <a:pt x="10136" y="2933"/>
                    <a:pt x="10095" y="2892"/>
                    <a:pt x="10044" y="2851"/>
                  </a:cubicBezTo>
                  <a:lnTo>
                    <a:pt x="10044" y="2851"/>
                  </a:lnTo>
                  <a:cubicBezTo>
                    <a:pt x="10136" y="2759"/>
                    <a:pt x="10217" y="2892"/>
                    <a:pt x="10299" y="2892"/>
                  </a:cubicBezTo>
                  <a:lnTo>
                    <a:pt x="10299" y="2851"/>
                  </a:lnTo>
                  <a:lnTo>
                    <a:pt x="10350" y="2810"/>
                  </a:lnTo>
                  <a:cubicBezTo>
                    <a:pt x="10432" y="2851"/>
                    <a:pt x="10473" y="2851"/>
                    <a:pt x="10473" y="2973"/>
                  </a:cubicBezTo>
                  <a:close/>
                  <a:moveTo>
                    <a:pt x="10136" y="2463"/>
                  </a:moveTo>
                  <a:cubicBezTo>
                    <a:pt x="10044" y="2422"/>
                    <a:pt x="10044" y="2340"/>
                    <a:pt x="9962" y="2299"/>
                  </a:cubicBezTo>
                  <a:lnTo>
                    <a:pt x="9880" y="2299"/>
                  </a:lnTo>
                  <a:lnTo>
                    <a:pt x="9706" y="2299"/>
                  </a:lnTo>
                  <a:cubicBezTo>
                    <a:pt x="9584" y="2299"/>
                    <a:pt x="9451" y="2299"/>
                    <a:pt x="9410" y="2207"/>
                  </a:cubicBezTo>
                  <a:lnTo>
                    <a:pt x="9410" y="2166"/>
                  </a:lnTo>
                  <a:lnTo>
                    <a:pt x="9533" y="2166"/>
                  </a:lnTo>
                  <a:cubicBezTo>
                    <a:pt x="9584" y="2207"/>
                    <a:pt x="9584" y="2207"/>
                    <a:pt x="9625" y="2207"/>
                  </a:cubicBezTo>
                  <a:cubicBezTo>
                    <a:pt x="9625" y="2085"/>
                    <a:pt x="9451" y="2044"/>
                    <a:pt x="9328" y="1993"/>
                  </a:cubicBezTo>
                  <a:lnTo>
                    <a:pt x="9328" y="1993"/>
                  </a:lnTo>
                  <a:lnTo>
                    <a:pt x="9328" y="1952"/>
                  </a:lnTo>
                  <a:cubicBezTo>
                    <a:pt x="9410" y="1952"/>
                    <a:pt x="9533" y="1911"/>
                    <a:pt x="9625" y="1952"/>
                  </a:cubicBezTo>
                  <a:cubicBezTo>
                    <a:pt x="9706" y="1952"/>
                    <a:pt x="9706" y="2044"/>
                    <a:pt x="9747" y="2085"/>
                  </a:cubicBezTo>
                  <a:lnTo>
                    <a:pt x="9880" y="2085"/>
                  </a:lnTo>
                  <a:cubicBezTo>
                    <a:pt x="10095" y="2125"/>
                    <a:pt x="10136" y="2125"/>
                    <a:pt x="10217" y="2299"/>
                  </a:cubicBezTo>
                  <a:cubicBezTo>
                    <a:pt x="10258" y="2340"/>
                    <a:pt x="10258" y="2340"/>
                    <a:pt x="10258" y="2422"/>
                  </a:cubicBezTo>
                  <a:cubicBezTo>
                    <a:pt x="10258" y="2463"/>
                    <a:pt x="10176" y="2463"/>
                    <a:pt x="10136" y="2463"/>
                  </a:cubicBezTo>
                  <a:close/>
                  <a:moveTo>
                    <a:pt x="9236" y="3270"/>
                  </a:moveTo>
                  <a:cubicBezTo>
                    <a:pt x="9236" y="3321"/>
                    <a:pt x="9196" y="3321"/>
                    <a:pt x="9196" y="3321"/>
                  </a:cubicBezTo>
                  <a:lnTo>
                    <a:pt x="9155" y="3321"/>
                  </a:lnTo>
                  <a:lnTo>
                    <a:pt x="9022" y="3321"/>
                  </a:lnTo>
                  <a:cubicBezTo>
                    <a:pt x="8940" y="3321"/>
                    <a:pt x="8858" y="3270"/>
                    <a:pt x="8818" y="3270"/>
                  </a:cubicBezTo>
                  <a:cubicBezTo>
                    <a:pt x="8603" y="3321"/>
                    <a:pt x="8429" y="3525"/>
                    <a:pt x="8174" y="3443"/>
                  </a:cubicBezTo>
                  <a:cubicBezTo>
                    <a:pt x="8133" y="3443"/>
                    <a:pt x="8092" y="3443"/>
                    <a:pt x="8051" y="3403"/>
                  </a:cubicBezTo>
                  <a:lnTo>
                    <a:pt x="8051" y="3362"/>
                  </a:lnTo>
                  <a:lnTo>
                    <a:pt x="8051" y="3362"/>
                  </a:lnTo>
                  <a:lnTo>
                    <a:pt x="8174" y="3362"/>
                  </a:lnTo>
                  <a:lnTo>
                    <a:pt x="8215" y="3321"/>
                  </a:lnTo>
                  <a:cubicBezTo>
                    <a:pt x="8307" y="3321"/>
                    <a:pt x="8388" y="3321"/>
                    <a:pt x="8470" y="3270"/>
                  </a:cubicBezTo>
                  <a:lnTo>
                    <a:pt x="8470" y="3229"/>
                  </a:lnTo>
                  <a:lnTo>
                    <a:pt x="8470" y="3229"/>
                  </a:lnTo>
                  <a:cubicBezTo>
                    <a:pt x="8388" y="3188"/>
                    <a:pt x="8307" y="3188"/>
                    <a:pt x="8215" y="3188"/>
                  </a:cubicBezTo>
                  <a:cubicBezTo>
                    <a:pt x="8215" y="3229"/>
                    <a:pt x="8174" y="3229"/>
                    <a:pt x="8133" y="3229"/>
                  </a:cubicBezTo>
                  <a:cubicBezTo>
                    <a:pt x="8092" y="3270"/>
                    <a:pt x="8000" y="3229"/>
                    <a:pt x="7959" y="3270"/>
                  </a:cubicBezTo>
                  <a:lnTo>
                    <a:pt x="7878" y="3270"/>
                  </a:lnTo>
                  <a:cubicBezTo>
                    <a:pt x="7837" y="3270"/>
                    <a:pt x="7837" y="3229"/>
                    <a:pt x="7796" y="3229"/>
                  </a:cubicBezTo>
                  <a:cubicBezTo>
                    <a:pt x="7704" y="3321"/>
                    <a:pt x="7622" y="3229"/>
                    <a:pt x="7581" y="3188"/>
                  </a:cubicBezTo>
                  <a:lnTo>
                    <a:pt x="7581" y="3188"/>
                  </a:lnTo>
                  <a:cubicBezTo>
                    <a:pt x="7581" y="3147"/>
                    <a:pt x="7622" y="3147"/>
                    <a:pt x="7622" y="3147"/>
                  </a:cubicBezTo>
                  <a:cubicBezTo>
                    <a:pt x="7663" y="3106"/>
                    <a:pt x="7704" y="3106"/>
                    <a:pt x="7745" y="3106"/>
                  </a:cubicBezTo>
                  <a:lnTo>
                    <a:pt x="7878" y="3106"/>
                  </a:lnTo>
                  <a:cubicBezTo>
                    <a:pt x="7837" y="3065"/>
                    <a:pt x="7796" y="3065"/>
                    <a:pt x="7745" y="3014"/>
                  </a:cubicBezTo>
                  <a:lnTo>
                    <a:pt x="7745" y="2933"/>
                  </a:lnTo>
                  <a:cubicBezTo>
                    <a:pt x="7796" y="2933"/>
                    <a:pt x="7918" y="2851"/>
                    <a:pt x="8000" y="2892"/>
                  </a:cubicBezTo>
                  <a:cubicBezTo>
                    <a:pt x="8051" y="2892"/>
                    <a:pt x="8092" y="2933"/>
                    <a:pt x="8133" y="2973"/>
                  </a:cubicBezTo>
                  <a:cubicBezTo>
                    <a:pt x="8174" y="2973"/>
                    <a:pt x="8215" y="2973"/>
                    <a:pt x="8215" y="2933"/>
                  </a:cubicBezTo>
                  <a:cubicBezTo>
                    <a:pt x="8307" y="2973"/>
                    <a:pt x="8388" y="3106"/>
                    <a:pt x="8470" y="3106"/>
                  </a:cubicBezTo>
                  <a:cubicBezTo>
                    <a:pt x="8470" y="3147"/>
                    <a:pt x="8511" y="3106"/>
                    <a:pt x="8562" y="3106"/>
                  </a:cubicBezTo>
                  <a:cubicBezTo>
                    <a:pt x="8603" y="3106"/>
                    <a:pt x="8644" y="3147"/>
                    <a:pt x="8685" y="3147"/>
                  </a:cubicBezTo>
                  <a:cubicBezTo>
                    <a:pt x="8726" y="3106"/>
                    <a:pt x="8766" y="3106"/>
                    <a:pt x="8766" y="3106"/>
                  </a:cubicBezTo>
                  <a:cubicBezTo>
                    <a:pt x="8818" y="2973"/>
                    <a:pt x="8685" y="2933"/>
                    <a:pt x="8603" y="2892"/>
                  </a:cubicBezTo>
                  <a:lnTo>
                    <a:pt x="8603" y="2892"/>
                  </a:lnTo>
                  <a:cubicBezTo>
                    <a:pt x="8644" y="2851"/>
                    <a:pt x="8685" y="2810"/>
                    <a:pt x="8685" y="2810"/>
                  </a:cubicBezTo>
                  <a:cubicBezTo>
                    <a:pt x="8726" y="2759"/>
                    <a:pt x="8766" y="2759"/>
                    <a:pt x="8818" y="2759"/>
                  </a:cubicBezTo>
                  <a:lnTo>
                    <a:pt x="8818" y="2759"/>
                  </a:lnTo>
                  <a:cubicBezTo>
                    <a:pt x="8899" y="2810"/>
                    <a:pt x="8899" y="2933"/>
                    <a:pt x="8940" y="3014"/>
                  </a:cubicBezTo>
                  <a:cubicBezTo>
                    <a:pt x="9022" y="3065"/>
                    <a:pt x="9073" y="3065"/>
                    <a:pt x="9155" y="3106"/>
                  </a:cubicBezTo>
                  <a:cubicBezTo>
                    <a:pt x="9155" y="3065"/>
                    <a:pt x="9114" y="3014"/>
                    <a:pt x="9155" y="2973"/>
                  </a:cubicBezTo>
                  <a:cubicBezTo>
                    <a:pt x="9236" y="2973"/>
                    <a:pt x="9277" y="3014"/>
                    <a:pt x="9328" y="3065"/>
                  </a:cubicBezTo>
                  <a:cubicBezTo>
                    <a:pt x="9328" y="3147"/>
                    <a:pt x="9328" y="3270"/>
                    <a:pt x="9236" y="3270"/>
                  </a:cubicBezTo>
                  <a:close/>
                  <a:moveTo>
                    <a:pt x="8562" y="2555"/>
                  </a:moveTo>
                  <a:cubicBezTo>
                    <a:pt x="8470" y="2555"/>
                    <a:pt x="8256" y="2595"/>
                    <a:pt x="8215" y="2503"/>
                  </a:cubicBezTo>
                  <a:cubicBezTo>
                    <a:pt x="8215" y="2503"/>
                    <a:pt x="8215" y="2463"/>
                    <a:pt x="8174" y="2463"/>
                  </a:cubicBezTo>
                  <a:lnTo>
                    <a:pt x="8215" y="2422"/>
                  </a:lnTo>
                  <a:cubicBezTo>
                    <a:pt x="8256" y="2422"/>
                    <a:pt x="8256" y="2422"/>
                    <a:pt x="8307" y="2381"/>
                  </a:cubicBezTo>
                  <a:lnTo>
                    <a:pt x="8388" y="2381"/>
                  </a:lnTo>
                  <a:cubicBezTo>
                    <a:pt x="8429" y="2381"/>
                    <a:pt x="8470" y="2422"/>
                    <a:pt x="8511" y="2381"/>
                  </a:cubicBezTo>
                  <a:cubicBezTo>
                    <a:pt x="8603" y="2381"/>
                    <a:pt x="8644" y="2422"/>
                    <a:pt x="8726" y="2422"/>
                  </a:cubicBezTo>
                  <a:lnTo>
                    <a:pt x="8685" y="2422"/>
                  </a:lnTo>
                  <a:cubicBezTo>
                    <a:pt x="8644" y="2463"/>
                    <a:pt x="8603" y="2503"/>
                    <a:pt x="8562" y="2555"/>
                  </a:cubicBezTo>
                  <a:close/>
                  <a:moveTo>
                    <a:pt x="7704" y="2636"/>
                  </a:moveTo>
                  <a:cubicBezTo>
                    <a:pt x="7663" y="2677"/>
                    <a:pt x="7704" y="2759"/>
                    <a:pt x="7745" y="2759"/>
                  </a:cubicBezTo>
                  <a:cubicBezTo>
                    <a:pt x="7704" y="2759"/>
                    <a:pt x="7663" y="2810"/>
                    <a:pt x="7622" y="2810"/>
                  </a:cubicBezTo>
                  <a:cubicBezTo>
                    <a:pt x="7622" y="2851"/>
                    <a:pt x="7581" y="2851"/>
                    <a:pt x="7581" y="2892"/>
                  </a:cubicBezTo>
                  <a:lnTo>
                    <a:pt x="7489" y="2892"/>
                  </a:lnTo>
                  <a:cubicBezTo>
                    <a:pt x="7489" y="2851"/>
                    <a:pt x="7448" y="2718"/>
                    <a:pt x="7367" y="2718"/>
                  </a:cubicBezTo>
                  <a:lnTo>
                    <a:pt x="7367" y="2718"/>
                  </a:lnTo>
                  <a:cubicBezTo>
                    <a:pt x="7326" y="2810"/>
                    <a:pt x="7326" y="2851"/>
                    <a:pt x="7285" y="2892"/>
                  </a:cubicBezTo>
                  <a:lnTo>
                    <a:pt x="7234" y="2933"/>
                  </a:lnTo>
                  <a:cubicBezTo>
                    <a:pt x="7234" y="2933"/>
                    <a:pt x="7234" y="2973"/>
                    <a:pt x="7193" y="2973"/>
                  </a:cubicBezTo>
                  <a:cubicBezTo>
                    <a:pt x="7193" y="2973"/>
                    <a:pt x="7193" y="3014"/>
                    <a:pt x="7152" y="3014"/>
                  </a:cubicBezTo>
                  <a:cubicBezTo>
                    <a:pt x="7070" y="3065"/>
                    <a:pt x="7070" y="2973"/>
                    <a:pt x="6978" y="2933"/>
                  </a:cubicBezTo>
                  <a:cubicBezTo>
                    <a:pt x="6897" y="2933"/>
                    <a:pt x="6897" y="3014"/>
                    <a:pt x="6774" y="2933"/>
                  </a:cubicBezTo>
                  <a:lnTo>
                    <a:pt x="6774" y="2851"/>
                  </a:lnTo>
                  <a:cubicBezTo>
                    <a:pt x="6856" y="2851"/>
                    <a:pt x="6897" y="2851"/>
                    <a:pt x="6938" y="2810"/>
                  </a:cubicBezTo>
                  <a:cubicBezTo>
                    <a:pt x="6978" y="2810"/>
                    <a:pt x="6978" y="2759"/>
                    <a:pt x="7030" y="2759"/>
                  </a:cubicBezTo>
                  <a:cubicBezTo>
                    <a:pt x="7030" y="2718"/>
                    <a:pt x="7070" y="2718"/>
                    <a:pt x="7111" y="2718"/>
                  </a:cubicBezTo>
                  <a:cubicBezTo>
                    <a:pt x="7152" y="2677"/>
                    <a:pt x="7152" y="2636"/>
                    <a:pt x="7234" y="2595"/>
                  </a:cubicBezTo>
                  <a:lnTo>
                    <a:pt x="7448" y="2595"/>
                  </a:lnTo>
                  <a:lnTo>
                    <a:pt x="7581" y="2595"/>
                  </a:lnTo>
                  <a:cubicBezTo>
                    <a:pt x="7622" y="2555"/>
                    <a:pt x="7622" y="2555"/>
                    <a:pt x="7663" y="2555"/>
                  </a:cubicBezTo>
                  <a:lnTo>
                    <a:pt x="7704" y="2555"/>
                  </a:lnTo>
                  <a:cubicBezTo>
                    <a:pt x="7745" y="2555"/>
                    <a:pt x="7796" y="2555"/>
                    <a:pt x="7837" y="2595"/>
                  </a:cubicBezTo>
                  <a:cubicBezTo>
                    <a:pt x="7796" y="2595"/>
                    <a:pt x="7745" y="2636"/>
                    <a:pt x="7704" y="2636"/>
                  </a:cubicBezTo>
                  <a:close/>
                  <a:moveTo>
                    <a:pt x="6978" y="3443"/>
                  </a:moveTo>
                  <a:cubicBezTo>
                    <a:pt x="7070" y="3443"/>
                    <a:pt x="7152" y="3525"/>
                    <a:pt x="7234" y="3576"/>
                  </a:cubicBezTo>
                  <a:lnTo>
                    <a:pt x="7408" y="3576"/>
                  </a:lnTo>
                  <a:cubicBezTo>
                    <a:pt x="7448" y="3525"/>
                    <a:pt x="7489" y="3525"/>
                    <a:pt x="7540" y="3576"/>
                  </a:cubicBezTo>
                  <a:cubicBezTo>
                    <a:pt x="7622" y="3576"/>
                    <a:pt x="7745" y="3658"/>
                    <a:pt x="7837" y="3699"/>
                  </a:cubicBezTo>
                  <a:lnTo>
                    <a:pt x="7796" y="3740"/>
                  </a:lnTo>
                  <a:cubicBezTo>
                    <a:pt x="7704" y="3740"/>
                    <a:pt x="7448" y="3873"/>
                    <a:pt x="7367" y="3913"/>
                  </a:cubicBezTo>
                  <a:cubicBezTo>
                    <a:pt x="7326" y="3954"/>
                    <a:pt x="7285" y="4036"/>
                    <a:pt x="7234" y="4087"/>
                  </a:cubicBezTo>
                  <a:lnTo>
                    <a:pt x="7111" y="4087"/>
                  </a:lnTo>
                  <a:cubicBezTo>
                    <a:pt x="7111" y="4291"/>
                    <a:pt x="7070" y="4343"/>
                    <a:pt x="6897" y="4291"/>
                  </a:cubicBezTo>
                  <a:cubicBezTo>
                    <a:pt x="6856" y="4424"/>
                    <a:pt x="6774" y="4424"/>
                    <a:pt x="6682" y="4383"/>
                  </a:cubicBezTo>
                  <a:cubicBezTo>
                    <a:pt x="6641" y="4291"/>
                    <a:pt x="6600" y="4251"/>
                    <a:pt x="6519" y="4210"/>
                  </a:cubicBezTo>
                  <a:cubicBezTo>
                    <a:pt x="6427" y="4169"/>
                    <a:pt x="6345" y="4210"/>
                    <a:pt x="6304" y="4128"/>
                  </a:cubicBezTo>
                  <a:cubicBezTo>
                    <a:pt x="6345" y="4128"/>
                    <a:pt x="6386" y="4087"/>
                    <a:pt x="6427" y="4036"/>
                  </a:cubicBezTo>
                  <a:cubicBezTo>
                    <a:pt x="6427" y="3995"/>
                    <a:pt x="6386" y="3954"/>
                    <a:pt x="6386" y="3913"/>
                  </a:cubicBezTo>
                  <a:cubicBezTo>
                    <a:pt x="6468" y="3913"/>
                    <a:pt x="6427" y="3873"/>
                    <a:pt x="6468" y="3832"/>
                  </a:cubicBezTo>
                  <a:cubicBezTo>
                    <a:pt x="6519" y="3781"/>
                    <a:pt x="6600" y="3740"/>
                    <a:pt x="6600" y="3658"/>
                  </a:cubicBezTo>
                  <a:cubicBezTo>
                    <a:pt x="6519" y="3617"/>
                    <a:pt x="6468" y="3576"/>
                    <a:pt x="6427" y="3484"/>
                  </a:cubicBezTo>
                  <a:lnTo>
                    <a:pt x="6468" y="3484"/>
                  </a:lnTo>
                  <a:cubicBezTo>
                    <a:pt x="6600" y="3484"/>
                    <a:pt x="6774" y="3484"/>
                    <a:pt x="6897" y="3443"/>
                  </a:cubicBezTo>
                  <a:lnTo>
                    <a:pt x="6978" y="3443"/>
                  </a:lnTo>
                  <a:close/>
                  <a:moveTo>
                    <a:pt x="13711" y="5150"/>
                  </a:moveTo>
                  <a:cubicBezTo>
                    <a:pt x="13752" y="5150"/>
                    <a:pt x="13793" y="5191"/>
                    <a:pt x="13834" y="5191"/>
                  </a:cubicBezTo>
                  <a:lnTo>
                    <a:pt x="13834" y="5364"/>
                  </a:lnTo>
                  <a:cubicBezTo>
                    <a:pt x="13793" y="5405"/>
                    <a:pt x="13620" y="5487"/>
                    <a:pt x="13538" y="5405"/>
                  </a:cubicBezTo>
                  <a:cubicBezTo>
                    <a:pt x="13456" y="5364"/>
                    <a:pt x="13538" y="5191"/>
                    <a:pt x="13620" y="5191"/>
                  </a:cubicBezTo>
                  <a:cubicBezTo>
                    <a:pt x="13620" y="5150"/>
                    <a:pt x="13671" y="5150"/>
                    <a:pt x="13711" y="5150"/>
                  </a:cubicBezTo>
                  <a:close/>
                  <a:moveTo>
                    <a:pt x="13068" y="6294"/>
                  </a:moveTo>
                  <a:lnTo>
                    <a:pt x="13068" y="6294"/>
                  </a:lnTo>
                  <a:cubicBezTo>
                    <a:pt x="13027" y="6294"/>
                    <a:pt x="13027" y="6294"/>
                    <a:pt x="12986" y="6335"/>
                  </a:cubicBezTo>
                  <a:cubicBezTo>
                    <a:pt x="12945" y="6335"/>
                    <a:pt x="12812" y="6335"/>
                    <a:pt x="12772" y="6294"/>
                  </a:cubicBezTo>
                  <a:cubicBezTo>
                    <a:pt x="12690" y="6253"/>
                    <a:pt x="12731" y="6171"/>
                    <a:pt x="12598" y="6171"/>
                  </a:cubicBezTo>
                  <a:lnTo>
                    <a:pt x="12557" y="6212"/>
                  </a:lnTo>
                  <a:cubicBezTo>
                    <a:pt x="12598" y="6212"/>
                    <a:pt x="12598" y="6253"/>
                    <a:pt x="12598" y="6253"/>
                  </a:cubicBezTo>
                  <a:lnTo>
                    <a:pt x="12598" y="6294"/>
                  </a:lnTo>
                  <a:cubicBezTo>
                    <a:pt x="12434" y="6294"/>
                    <a:pt x="12434" y="6427"/>
                    <a:pt x="12302" y="6427"/>
                  </a:cubicBezTo>
                  <a:cubicBezTo>
                    <a:pt x="12302" y="6335"/>
                    <a:pt x="12302" y="6294"/>
                    <a:pt x="12261" y="6294"/>
                  </a:cubicBezTo>
                  <a:cubicBezTo>
                    <a:pt x="12220" y="6294"/>
                    <a:pt x="12138" y="6294"/>
                    <a:pt x="12046" y="6335"/>
                  </a:cubicBezTo>
                  <a:lnTo>
                    <a:pt x="12046" y="6294"/>
                  </a:lnTo>
                  <a:cubicBezTo>
                    <a:pt x="12087" y="6253"/>
                    <a:pt x="12138" y="6212"/>
                    <a:pt x="12220" y="6171"/>
                  </a:cubicBezTo>
                  <a:cubicBezTo>
                    <a:pt x="12138" y="6039"/>
                    <a:pt x="12220" y="5875"/>
                    <a:pt x="12261" y="5783"/>
                  </a:cubicBezTo>
                  <a:cubicBezTo>
                    <a:pt x="12302" y="5783"/>
                    <a:pt x="12342" y="5824"/>
                    <a:pt x="12342" y="5824"/>
                  </a:cubicBezTo>
                  <a:lnTo>
                    <a:pt x="12342" y="5875"/>
                  </a:lnTo>
                  <a:cubicBezTo>
                    <a:pt x="12342" y="5916"/>
                    <a:pt x="12393" y="5916"/>
                    <a:pt x="12434" y="5916"/>
                  </a:cubicBezTo>
                  <a:lnTo>
                    <a:pt x="12434" y="5875"/>
                  </a:lnTo>
                  <a:cubicBezTo>
                    <a:pt x="12516" y="5916"/>
                    <a:pt x="12557" y="5957"/>
                    <a:pt x="12649" y="5998"/>
                  </a:cubicBezTo>
                  <a:cubicBezTo>
                    <a:pt x="12772" y="6079"/>
                    <a:pt x="12853" y="5998"/>
                    <a:pt x="12812" y="6212"/>
                  </a:cubicBezTo>
                  <a:cubicBezTo>
                    <a:pt x="12904" y="6212"/>
                    <a:pt x="12945" y="6212"/>
                    <a:pt x="12986" y="6253"/>
                  </a:cubicBezTo>
                  <a:cubicBezTo>
                    <a:pt x="13027" y="6253"/>
                    <a:pt x="13068" y="6253"/>
                    <a:pt x="13068" y="6294"/>
                  </a:cubicBezTo>
                  <a:close/>
                  <a:moveTo>
                    <a:pt x="11535" y="3658"/>
                  </a:moveTo>
                  <a:lnTo>
                    <a:pt x="11535" y="3658"/>
                  </a:lnTo>
                  <a:cubicBezTo>
                    <a:pt x="11454" y="3740"/>
                    <a:pt x="11413" y="3873"/>
                    <a:pt x="11321" y="3954"/>
                  </a:cubicBezTo>
                  <a:cubicBezTo>
                    <a:pt x="11239" y="3954"/>
                    <a:pt x="11065" y="3913"/>
                    <a:pt x="10984" y="3954"/>
                  </a:cubicBezTo>
                  <a:lnTo>
                    <a:pt x="11024" y="3954"/>
                  </a:lnTo>
                  <a:cubicBezTo>
                    <a:pt x="11024" y="3995"/>
                    <a:pt x="11065" y="3995"/>
                    <a:pt x="11065" y="4036"/>
                  </a:cubicBezTo>
                  <a:cubicBezTo>
                    <a:pt x="11065" y="4128"/>
                    <a:pt x="10984" y="4128"/>
                    <a:pt x="10861" y="4087"/>
                  </a:cubicBezTo>
                  <a:cubicBezTo>
                    <a:pt x="10861" y="3995"/>
                    <a:pt x="10810" y="3995"/>
                    <a:pt x="10810" y="3954"/>
                  </a:cubicBezTo>
                  <a:cubicBezTo>
                    <a:pt x="10769" y="3832"/>
                    <a:pt x="10810" y="3740"/>
                    <a:pt x="10810" y="3699"/>
                  </a:cubicBezTo>
                  <a:lnTo>
                    <a:pt x="10902" y="3699"/>
                  </a:lnTo>
                  <a:cubicBezTo>
                    <a:pt x="10902" y="3658"/>
                    <a:pt x="10861" y="3617"/>
                    <a:pt x="10861" y="3576"/>
                  </a:cubicBezTo>
                  <a:lnTo>
                    <a:pt x="11024" y="3576"/>
                  </a:lnTo>
                  <a:cubicBezTo>
                    <a:pt x="11157" y="3576"/>
                    <a:pt x="11198" y="3617"/>
                    <a:pt x="11280" y="3617"/>
                  </a:cubicBezTo>
                  <a:lnTo>
                    <a:pt x="11372" y="3617"/>
                  </a:lnTo>
                  <a:cubicBezTo>
                    <a:pt x="11454" y="3617"/>
                    <a:pt x="11494" y="3576"/>
                    <a:pt x="11535" y="3658"/>
                  </a:cubicBezTo>
                  <a:close/>
                  <a:moveTo>
                    <a:pt x="10769" y="2677"/>
                  </a:moveTo>
                  <a:cubicBezTo>
                    <a:pt x="10810" y="2677"/>
                    <a:pt x="10861" y="2718"/>
                    <a:pt x="10902" y="2718"/>
                  </a:cubicBezTo>
                  <a:cubicBezTo>
                    <a:pt x="10943" y="2718"/>
                    <a:pt x="10984" y="2718"/>
                    <a:pt x="10984" y="2759"/>
                  </a:cubicBezTo>
                  <a:cubicBezTo>
                    <a:pt x="11024" y="2759"/>
                    <a:pt x="11024" y="2759"/>
                    <a:pt x="11065" y="2810"/>
                  </a:cubicBezTo>
                  <a:cubicBezTo>
                    <a:pt x="11024" y="2851"/>
                    <a:pt x="11065" y="2851"/>
                    <a:pt x="11024" y="2892"/>
                  </a:cubicBezTo>
                  <a:lnTo>
                    <a:pt x="10810" y="2892"/>
                  </a:lnTo>
                  <a:lnTo>
                    <a:pt x="10769" y="2892"/>
                  </a:lnTo>
                  <a:lnTo>
                    <a:pt x="10769" y="2892"/>
                  </a:lnTo>
                  <a:lnTo>
                    <a:pt x="10606" y="2718"/>
                  </a:lnTo>
                  <a:lnTo>
                    <a:pt x="10687" y="2718"/>
                  </a:lnTo>
                  <a:cubicBezTo>
                    <a:pt x="10728" y="2718"/>
                    <a:pt x="10728" y="2718"/>
                    <a:pt x="10769" y="2677"/>
                  </a:cubicBezTo>
                  <a:close/>
                  <a:moveTo>
                    <a:pt x="10350" y="4894"/>
                  </a:moveTo>
                  <a:cubicBezTo>
                    <a:pt x="10391" y="4894"/>
                    <a:pt x="10391" y="4802"/>
                    <a:pt x="10432" y="4761"/>
                  </a:cubicBezTo>
                  <a:lnTo>
                    <a:pt x="10473" y="4761"/>
                  </a:lnTo>
                  <a:cubicBezTo>
                    <a:pt x="10514" y="4761"/>
                    <a:pt x="10687" y="4894"/>
                    <a:pt x="10687" y="4894"/>
                  </a:cubicBezTo>
                  <a:cubicBezTo>
                    <a:pt x="10728" y="4976"/>
                    <a:pt x="10769" y="4976"/>
                    <a:pt x="10810" y="5017"/>
                  </a:cubicBezTo>
                  <a:lnTo>
                    <a:pt x="10810" y="5017"/>
                  </a:lnTo>
                  <a:cubicBezTo>
                    <a:pt x="10769" y="5058"/>
                    <a:pt x="10728" y="5058"/>
                    <a:pt x="10687" y="5109"/>
                  </a:cubicBezTo>
                  <a:cubicBezTo>
                    <a:pt x="10606" y="5150"/>
                    <a:pt x="10432" y="5017"/>
                    <a:pt x="10350" y="5017"/>
                  </a:cubicBezTo>
                  <a:cubicBezTo>
                    <a:pt x="10299" y="5017"/>
                    <a:pt x="10258" y="5017"/>
                    <a:pt x="10217" y="4976"/>
                  </a:cubicBezTo>
                  <a:lnTo>
                    <a:pt x="10258" y="4976"/>
                  </a:lnTo>
                  <a:cubicBezTo>
                    <a:pt x="10258" y="4935"/>
                    <a:pt x="10299" y="4935"/>
                    <a:pt x="10350" y="4894"/>
                  </a:cubicBezTo>
                  <a:close/>
                  <a:moveTo>
                    <a:pt x="9625" y="4547"/>
                  </a:moveTo>
                  <a:cubicBezTo>
                    <a:pt x="9747" y="4639"/>
                    <a:pt x="10003" y="4598"/>
                    <a:pt x="10003" y="4802"/>
                  </a:cubicBezTo>
                  <a:lnTo>
                    <a:pt x="10003" y="4802"/>
                  </a:lnTo>
                  <a:cubicBezTo>
                    <a:pt x="9921" y="4802"/>
                    <a:pt x="9880" y="4761"/>
                    <a:pt x="9788" y="4761"/>
                  </a:cubicBezTo>
                  <a:cubicBezTo>
                    <a:pt x="9747" y="4761"/>
                    <a:pt x="9706" y="4802"/>
                    <a:pt x="9666" y="4802"/>
                  </a:cubicBezTo>
                  <a:lnTo>
                    <a:pt x="9625" y="4802"/>
                  </a:lnTo>
                  <a:cubicBezTo>
                    <a:pt x="9666" y="4853"/>
                    <a:pt x="9666" y="4853"/>
                    <a:pt x="9666" y="4894"/>
                  </a:cubicBezTo>
                  <a:cubicBezTo>
                    <a:pt x="9706" y="4894"/>
                    <a:pt x="9788" y="4853"/>
                    <a:pt x="9839" y="4853"/>
                  </a:cubicBezTo>
                  <a:cubicBezTo>
                    <a:pt x="9839" y="4894"/>
                    <a:pt x="9880" y="4894"/>
                    <a:pt x="9880" y="4935"/>
                  </a:cubicBezTo>
                  <a:cubicBezTo>
                    <a:pt x="9839" y="4976"/>
                    <a:pt x="9839" y="4976"/>
                    <a:pt x="9747" y="5017"/>
                  </a:cubicBezTo>
                  <a:cubicBezTo>
                    <a:pt x="9584" y="5058"/>
                    <a:pt x="9369" y="4976"/>
                    <a:pt x="9236" y="4935"/>
                  </a:cubicBezTo>
                  <a:cubicBezTo>
                    <a:pt x="9236" y="4894"/>
                    <a:pt x="9236" y="4894"/>
                    <a:pt x="9196" y="4853"/>
                  </a:cubicBezTo>
                  <a:lnTo>
                    <a:pt x="9114" y="4853"/>
                  </a:lnTo>
                  <a:cubicBezTo>
                    <a:pt x="9114" y="4935"/>
                    <a:pt x="9022" y="4976"/>
                    <a:pt x="8940" y="4976"/>
                  </a:cubicBezTo>
                  <a:lnTo>
                    <a:pt x="8858" y="4976"/>
                  </a:lnTo>
                  <a:cubicBezTo>
                    <a:pt x="8818" y="4976"/>
                    <a:pt x="8818" y="5017"/>
                    <a:pt x="8766" y="5017"/>
                  </a:cubicBezTo>
                  <a:cubicBezTo>
                    <a:pt x="8685" y="5058"/>
                    <a:pt x="8511" y="5109"/>
                    <a:pt x="8429" y="5058"/>
                  </a:cubicBezTo>
                  <a:lnTo>
                    <a:pt x="8307" y="5058"/>
                  </a:lnTo>
                  <a:cubicBezTo>
                    <a:pt x="8215" y="5109"/>
                    <a:pt x="8133" y="5109"/>
                    <a:pt x="8133" y="5058"/>
                  </a:cubicBezTo>
                  <a:cubicBezTo>
                    <a:pt x="8133" y="5017"/>
                    <a:pt x="8174" y="4976"/>
                    <a:pt x="8133" y="4935"/>
                  </a:cubicBezTo>
                  <a:cubicBezTo>
                    <a:pt x="8092" y="4894"/>
                    <a:pt x="7878" y="4935"/>
                    <a:pt x="7796" y="4894"/>
                  </a:cubicBezTo>
                  <a:cubicBezTo>
                    <a:pt x="7704" y="4894"/>
                    <a:pt x="7581" y="4761"/>
                    <a:pt x="7540" y="4721"/>
                  </a:cubicBezTo>
                  <a:lnTo>
                    <a:pt x="7540" y="4721"/>
                  </a:lnTo>
                  <a:cubicBezTo>
                    <a:pt x="7581" y="4721"/>
                    <a:pt x="7581" y="4680"/>
                    <a:pt x="7622" y="4680"/>
                  </a:cubicBezTo>
                  <a:lnTo>
                    <a:pt x="7663" y="4680"/>
                  </a:lnTo>
                  <a:cubicBezTo>
                    <a:pt x="7704" y="4680"/>
                    <a:pt x="7704" y="4680"/>
                    <a:pt x="7745" y="4639"/>
                  </a:cubicBezTo>
                  <a:lnTo>
                    <a:pt x="7878" y="4639"/>
                  </a:lnTo>
                  <a:lnTo>
                    <a:pt x="8051" y="4639"/>
                  </a:lnTo>
                  <a:cubicBezTo>
                    <a:pt x="8133" y="4680"/>
                    <a:pt x="8388" y="4639"/>
                    <a:pt x="8429" y="4639"/>
                  </a:cubicBezTo>
                  <a:cubicBezTo>
                    <a:pt x="8307" y="4506"/>
                    <a:pt x="7918" y="4506"/>
                    <a:pt x="7622" y="4506"/>
                  </a:cubicBezTo>
                  <a:cubicBezTo>
                    <a:pt x="7581" y="4506"/>
                    <a:pt x="7367" y="4506"/>
                    <a:pt x="7408" y="4424"/>
                  </a:cubicBezTo>
                  <a:cubicBezTo>
                    <a:pt x="7448" y="4383"/>
                    <a:pt x="7745" y="4424"/>
                    <a:pt x="7837" y="4343"/>
                  </a:cubicBezTo>
                  <a:lnTo>
                    <a:pt x="7837" y="4343"/>
                  </a:lnTo>
                  <a:lnTo>
                    <a:pt x="7837" y="4291"/>
                  </a:lnTo>
                  <a:cubicBezTo>
                    <a:pt x="7745" y="4291"/>
                    <a:pt x="7663" y="4291"/>
                    <a:pt x="7581" y="4343"/>
                  </a:cubicBezTo>
                  <a:cubicBezTo>
                    <a:pt x="7540" y="4291"/>
                    <a:pt x="7489" y="4251"/>
                    <a:pt x="7448" y="4251"/>
                  </a:cubicBezTo>
                  <a:lnTo>
                    <a:pt x="7408" y="4251"/>
                  </a:lnTo>
                  <a:lnTo>
                    <a:pt x="7367" y="4251"/>
                  </a:lnTo>
                  <a:cubicBezTo>
                    <a:pt x="7367" y="4210"/>
                    <a:pt x="7367" y="4210"/>
                    <a:pt x="7326" y="4210"/>
                  </a:cubicBezTo>
                  <a:cubicBezTo>
                    <a:pt x="7326" y="4036"/>
                    <a:pt x="7622" y="3913"/>
                    <a:pt x="7796" y="3873"/>
                  </a:cubicBezTo>
                  <a:cubicBezTo>
                    <a:pt x="7837" y="3832"/>
                    <a:pt x="8000" y="3740"/>
                    <a:pt x="8051" y="3832"/>
                  </a:cubicBezTo>
                  <a:cubicBezTo>
                    <a:pt x="8000" y="3913"/>
                    <a:pt x="8000" y="3913"/>
                    <a:pt x="8000" y="3995"/>
                  </a:cubicBezTo>
                  <a:cubicBezTo>
                    <a:pt x="8133" y="3995"/>
                    <a:pt x="8133" y="3954"/>
                    <a:pt x="8174" y="3913"/>
                  </a:cubicBezTo>
                  <a:cubicBezTo>
                    <a:pt x="8215" y="3873"/>
                    <a:pt x="8388" y="3954"/>
                    <a:pt x="8429" y="3995"/>
                  </a:cubicBezTo>
                  <a:cubicBezTo>
                    <a:pt x="8429" y="3995"/>
                    <a:pt x="8429" y="4036"/>
                    <a:pt x="8388" y="4087"/>
                  </a:cubicBezTo>
                  <a:cubicBezTo>
                    <a:pt x="8470" y="4087"/>
                    <a:pt x="8511" y="4036"/>
                    <a:pt x="8562" y="4036"/>
                  </a:cubicBezTo>
                  <a:lnTo>
                    <a:pt x="8603" y="4036"/>
                  </a:lnTo>
                  <a:lnTo>
                    <a:pt x="8644" y="4036"/>
                  </a:lnTo>
                  <a:cubicBezTo>
                    <a:pt x="8644" y="3995"/>
                    <a:pt x="8562" y="3913"/>
                    <a:pt x="8603" y="3913"/>
                  </a:cubicBezTo>
                  <a:lnTo>
                    <a:pt x="8603" y="3913"/>
                  </a:lnTo>
                  <a:cubicBezTo>
                    <a:pt x="8685" y="3913"/>
                    <a:pt x="8766" y="3913"/>
                    <a:pt x="8818" y="3954"/>
                  </a:cubicBezTo>
                  <a:cubicBezTo>
                    <a:pt x="8818" y="3995"/>
                    <a:pt x="8818" y="4036"/>
                    <a:pt x="8858" y="4087"/>
                  </a:cubicBezTo>
                  <a:cubicBezTo>
                    <a:pt x="8858" y="4128"/>
                    <a:pt x="8899" y="4210"/>
                    <a:pt x="8940" y="4251"/>
                  </a:cubicBezTo>
                  <a:cubicBezTo>
                    <a:pt x="8981" y="4210"/>
                    <a:pt x="8981" y="4210"/>
                    <a:pt x="9022" y="4210"/>
                  </a:cubicBezTo>
                  <a:cubicBezTo>
                    <a:pt x="9022" y="4128"/>
                    <a:pt x="8981" y="4087"/>
                    <a:pt x="8940" y="3995"/>
                  </a:cubicBezTo>
                  <a:cubicBezTo>
                    <a:pt x="8899" y="3954"/>
                    <a:pt x="8899" y="3873"/>
                    <a:pt x="8940" y="3781"/>
                  </a:cubicBezTo>
                  <a:cubicBezTo>
                    <a:pt x="9073" y="3832"/>
                    <a:pt x="9236" y="3873"/>
                    <a:pt x="9328" y="3954"/>
                  </a:cubicBezTo>
                  <a:cubicBezTo>
                    <a:pt x="9369" y="3995"/>
                    <a:pt x="9369" y="4036"/>
                    <a:pt x="9369" y="4087"/>
                  </a:cubicBezTo>
                  <a:cubicBezTo>
                    <a:pt x="9410" y="4169"/>
                    <a:pt x="9451" y="4210"/>
                    <a:pt x="9492" y="4251"/>
                  </a:cubicBezTo>
                  <a:cubicBezTo>
                    <a:pt x="9492" y="4343"/>
                    <a:pt x="9451" y="4383"/>
                    <a:pt x="9451" y="4424"/>
                  </a:cubicBezTo>
                  <a:cubicBezTo>
                    <a:pt x="9492" y="4465"/>
                    <a:pt x="9533" y="4506"/>
                    <a:pt x="9625" y="4547"/>
                  </a:cubicBezTo>
                  <a:close/>
                  <a:moveTo>
                    <a:pt x="10473" y="3913"/>
                  </a:moveTo>
                  <a:cubicBezTo>
                    <a:pt x="10514" y="3913"/>
                    <a:pt x="10646" y="3954"/>
                    <a:pt x="10687" y="3995"/>
                  </a:cubicBezTo>
                  <a:lnTo>
                    <a:pt x="10687" y="4036"/>
                  </a:lnTo>
                  <a:lnTo>
                    <a:pt x="10646" y="4087"/>
                  </a:lnTo>
                  <a:cubicBezTo>
                    <a:pt x="10606" y="4169"/>
                    <a:pt x="10646" y="4291"/>
                    <a:pt x="10473" y="4291"/>
                  </a:cubicBezTo>
                  <a:cubicBezTo>
                    <a:pt x="10432" y="4251"/>
                    <a:pt x="10432" y="4210"/>
                    <a:pt x="10391" y="4210"/>
                  </a:cubicBezTo>
                  <a:lnTo>
                    <a:pt x="10391" y="4210"/>
                  </a:lnTo>
                  <a:cubicBezTo>
                    <a:pt x="10391" y="4251"/>
                    <a:pt x="10432" y="4291"/>
                    <a:pt x="10432" y="4291"/>
                  </a:cubicBezTo>
                  <a:lnTo>
                    <a:pt x="10391" y="4343"/>
                  </a:lnTo>
                  <a:cubicBezTo>
                    <a:pt x="10217" y="4343"/>
                    <a:pt x="10176" y="4210"/>
                    <a:pt x="10095" y="4128"/>
                  </a:cubicBezTo>
                  <a:cubicBezTo>
                    <a:pt x="10044" y="4128"/>
                    <a:pt x="10003" y="4128"/>
                    <a:pt x="9921" y="4087"/>
                  </a:cubicBezTo>
                  <a:cubicBezTo>
                    <a:pt x="9880" y="4087"/>
                    <a:pt x="9788" y="3954"/>
                    <a:pt x="9747" y="3954"/>
                  </a:cubicBezTo>
                  <a:cubicBezTo>
                    <a:pt x="9747" y="3913"/>
                    <a:pt x="9788" y="3873"/>
                    <a:pt x="9788" y="3873"/>
                  </a:cubicBezTo>
                  <a:cubicBezTo>
                    <a:pt x="9880" y="3873"/>
                    <a:pt x="9921" y="3954"/>
                    <a:pt x="10003" y="3954"/>
                  </a:cubicBezTo>
                  <a:cubicBezTo>
                    <a:pt x="10044" y="3913"/>
                    <a:pt x="10095" y="3873"/>
                    <a:pt x="10136" y="3873"/>
                  </a:cubicBezTo>
                  <a:lnTo>
                    <a:pt x="10136" y="3832"/>
                  </a:lnTo>
                  <a:lnTo>
                    <a:pt x="10003" y="3699"/>
                  </a:lnTo>
                  <a:lnTo>
                    <a:pt x="10003" y="3658"/>
                  </a:lnTo>
                  <a:lnTo>
                    <a:pt x="10003" y="3658"/>
                  </a:lnTo>
                  <a:lnTo>
                    <a:pt x="10136" y="3658"/>
                  </a:lnTo>
                  <a:cubicBezTo>
                    <a:pt x="10136" y="3658"/>
                    <a:pt x="10136" y="3617"/>
                    <a:pt x="10176" y="3658"/>
                  </a:cubicBezTo>
                  <a:cubicBezTo>
                    <a:pt x="10217" y="3658"/>
                    <a:pt x="10217" y="3658"/>
                    <a:pt x="10258" y="3699"/>
                  </a:cubicBezTo>
                  <a:cubicBezTo>
                    <a:pt x="10299" y="3699"/>
                    <a:pt x="10432" y="3658"/>
                    <a:pt x="10432" y="3617"/>
                  </a:cubicBezTo>
                  <a:cubicBezTo>
                    <a:pt x="10514" y="3617"/>
                    <a:pt x="10554" y="3658"/>
                    <a:pt x="10606" y="3699"/>
                  </a:cubicBezTo>
                  <a:lnTo>
                    <a:pt x="10606" y="3699"/>
                  </a:lnTo>
                  <a:cubicBezTo>
                    <a:pt x="10554" y="3699"/>
                    <a:pt x="10554" y="3699"/>
                    <a:pt x="10514" y="3740"/>
                  </a:cubicBezTo>
                  <a:lnTo>
                    <a:pt x="10514" y="3781"/>
                  </a:lnTo>
                  <a:cubicBezTo>
                    <a:pt x="10473" y="3781"/>
                    <a:pt x="10432" y="3832"/>
                    <a:pt x="10391" y="3832"/>
                  </a:cubicBezTo>
                  <a:lnTo>
                    <a:pt x="10391" y="3913"/>
                  </a:lnTo>
                  <a:lnTo>
                    <a:pt x="10432" y="3913"/>
                  </a:lnTo>
                  <a:cubicBezTo>
                    <a:pt x="10473" y="3913"/>
                    <a:pt x="10473" y="3873"/>
                    <a:pt x="10473" y="3913"/>
                  </a:cubicBezTo>
                  <a:close/>
                  <a:moveTo>
                    <a:pt x="11750" y="3188"/>
                  </a:moveTo>
                  <a:cubicBezTo>
                    <a:pt x="11791" y="3188"/>
                    <a:pt x="11832" y="3188"/>
                    <a:pt x="11832" y="3147"/>
                  </a:cubicBezTo>
                  <a:lnTo>
                    <a:pt x="11924" y="3147"/>
                  </a:lnTo>
                  <a:lnTo>
                    <a:pt x="11964" y="3106"/>
                  </a:lnTo>
                  <a:cubicBezTo>
                    <a:pt x="12046" y="3106"/>
                    <a:pt x="12087" y="3188"/>
                    <a:pt x="12179" y="3188"/>
                  </a:cubicBezTo>
                  <a:cubicBezTo>
                    <a:pt x="12220" y="3188"/>
                    <a:pt x="12220" y="3147"/>
                    <a:pt x="12220" y="3147"/>
                  </a:cubicBezTo>
                  <a:cubicBezTo>
                    <a:pt x="12302" y="3106"/>
                    <a:pt x="12690" y="3014"/>
                    <a:pt x="12853" y="3065"/>
                  </a:cubicBezTo>
                  <a:cubicBezTo>
                    <a:pt x="12904" y="3106"/>
                    <a:pt x="12945" y="3106"/>
                    <a:pt x="12986" y="3147"/>
                  </a:cubicBezTo>
                  <a:cubicBezTo>
                    <a:pt x="13068" y="3188"/>
                    <a:pt x="13109" y="3147"/>
                    <a:pt x="13201" y="3229"/>
                  </a:cubicBezTo>
                  <a:lnTo>
                    <a:pt x="13160" y="3229"/>
                  </a:lnTo>
                  <a:cubicBezTo>
                    <a:pt x="13160" y="3270"/>
                    <a:pt x="13027" y="3321"/>
                    <a:pt x="13027" y="3362"/>
                  </a:cubicBezTo>
                  <a:lnTo>
                    <a:pt x="13027" y="3443"/>
                  </a:lnTo>
                  <a:cubicBezTo>
                    <a:pt x="12986" y="3443"/>
                    <a:pt x="12772" y="3484"/>
                    <a:pt x="12731" y="3443"/>
                  </a:cubicBezTo>
                  <a:cubicBezTo>
                    <a:pt x="12731" y="3443"/>
                    <a:pt x="12690" y="3443"/>
                    <a:pt x="12649" y="3403"/>
                  </a:cubicBezTo>
                  <a:lnTo>
                    <a:pt x="12649" y="3321"/>
                  </a:lnTo>
                  <a:lnTo>
                    <a:pt x="12598" y="3321"/>
                  </a:lnTo>
                  <a:lnTo>
                    <a:pt x="12557" y="3321"/>
                  </a:lnTo>
                  <a:lnTo>
                    <a:pt x="12557" y="3403"/>
                  </a:lnTo>
                  <a:cubicBezTo>
                    <a:pt x="12557" y="3403"/>
                    <a:pt x="12393" y="3443"/>
                    <a:pt x="12342" y="3443"/>
                  </a:cubicBezTo>
                  <a:cubicBezTo>
                    <a:pt x="12261" y="3403"/>
                    <a:pt x="12220" y="3403"/>
                    <a:pt x="12179" y="3362"/>
                  </a:cubicBezTo>
                  <a:lnTo>
                    <a:pt x="12179" y="3443"/>
                  </a:lnTo>
                  <a:lnTo>
                    <a:pt x="11883" y="3443"/>
                  </a:lnTo>
                  <a:cubicBezTo>
                    <a:pt x="11883" y="3403"/>
                    <a:pt x="11832" y="3362"/>
                    <a:pt x="11832" y="3321"/>
                  </a:cubicBezTo>
                  <a:lnTo>
                    <a:pt x="11750" y="3362"/>
                  </a:lnTo>
                  <a:lnTo>
                    <a:pt x="11709" y="3403"/>
                  </a:lnTo>
                  <a:cubicBezTo>
                    <a:pt x="11627" y="3484"/>
                    <a:pt x="11535" y="3362"/>
                    <a:pt x="11454" y="3321"/>
                  </a:cubicBezTo>
                  <a:lnTo>
                    <a:pt x="11454" y="3321"/>
                  </a:lnTo>
                  <a:cubicBezTo>
                    <a:pt x="11454" y="3362"/>
                    <a:pt x="11413" y="3362"/>
                    <a:pt x="11413" y="3403"/>
                  </a:cubicBezTo>
                  <a:cubicBezTo>
                    <a:pt x="11413" y="3403"/>
                    <a:pt x="11372" y="3403"/>
                    <a:pt x="11321" y="3362"/>
                  </a:cubicBezTo>
                  <a:cubicBezTo>
                    <a:pt x="11321" y="3321"/>
                    <a:pt x="11280" y="3270"/>
                    <a:pt x="11280" y="3188"/>
                  </a:cubicBezTo>
                  <a:cubicBezTo>
                    <a:pt x="11372" y="3106"/>
                    <a:pt x="11239" y="3014"/>
                    <a:pt x="11198" y="2933"/>
                  </a:cubicBezTo>
                  <a:cubicBezTo>
                    <a:pt x="11198" y="2933"/>
                    <a:pt x="11157" y="2892"/>
                    <a:pt x="11157" y="2851"/>
                  </a:cubicBezTo>
                  <a:cubicBezTo>
                    <a:pt x="11198" y="2851"/>
                    <a:pt x="11239" y="2851"/>
                    <a:pt x="11280" y="2810"/>
                  </a:cubicBezTo>
                  <a:lnTo>
                    <a:pt x="11454" y="2810"/>
                  </a:lnTo>
                  <a:cubicBezTo>
                    <a:pt x="11535" y="2851"/>
                    <a:pt x="11576" y="2892"/>
                    <a:pt x="11668" y="2892"/>
                  </a:cubicBezTo>
                  <a:lnTo>
                    <a:pt x="11627" y="2892"/>
                  </a:lnTo>
                  <a:cubicBezTo>
                    <a:pt x="11627" y="2933"/>
                    <a:pt x="11494" y="2933"/>
                    <a:pt x="11454" y="2973"/>
                  </a:cubicBezTo>
                  <a:lnTo>
                    <a:pt x="11454" y="3014"/>
                  </a:lnTo>
                  <a:cubicBezTo>
                    <a:pt x="11535" y="3014"/>
                    <a:pt x="11627" y="3065"/>
                    <a:pt x="11668" y="3065"/>
                  </a:cubicBezTo>
                  <a:cubicBezTo>
                    <a:pt x="11709" y="3106"/>
                    <a:pt x="11750" y="3147"/>
                    <a:pt x="11750" y="3188"/>
                  </a:cubicBezTo>
                  <a:close/>
                  <a:moveTo>
                    <a:pt x="15755" y="5487"/>
                  </a:moveTo>
                  <a:cubicBezTo>
                    <a:pt x="15796" y="5528"/>
                    <a:pt x="15837" y="5528"/>
                    <a:pt x="15877" y="5569"/>
                  </a:cubicBezTo>
                  <a:lnTo>
                    <a:pt x="15877" y="5569"/>
                  </a:lnTo>
                  <a:cubicBezTo>
                    <a:pt x="15877" y="5620"/>
                    <a:pt x="15837" y="5660"/>
                    <a:pt x="15837" y="5660"/>
                  </a:cubicBezTo>
                  <a:lnTo>
                    <a:pt x="15755" y="5660"/>
                  </a:lnTo>
                  <a:cubicBezTo>
                    <a:pt x="15755" y="5620"/>
                    <a:pt x="15714" y="5620"/>
                    <a:pt x="15663" y="5660"/>
                  </a:cubicBezTo>
                  <a:lnTo>
                    <a:pt x="15663" y="5660"/>
                  </a:lnTo>
                  <a:cubicBezTo>
                    <a:pt x="15714" y="5660"/>
                    <a:pt x="15755" y="5701"/>
                    <a:pt x="15755" y="5742"/>
                  </a:cubicBezTo>
                  <a:cubicBezTo>
                    <a:pt x="15714" y="5742"/>
                    <a:pt x="15663" y="5783"/>
                    <a:pt x="15622" y="5824"/>
                  </a:cubicBezTo>
                  <a:cubicBezTo>
                    <a:pt x="15622" y="5824"/>
                    <a:pt x="15581" y="5783"/>
                    <a:pt x="15581" y="5742"/>
                  </a:cubicBezTo>
                  <a:lnTo>
                    <a:pt x="15540" y="5742"/>
                  </a:lnTo>
                  <a:lnTo>
                    <a:pt x="15540" y="5875"/>
                  </a:lnTo>
                  <a:cubicBezTo>
                    <a:pt x="15540" y="5916"/>
                    <a:pt x="15540" y="5957"/>
                    <a:pt x="15581" y="5957"/>
                  </a:cubicBezTo>
                  <a:lnTo>
                    <a:pt x="15540" y="5957"/>
                  </a:lnTo>
                  <a:cubicBezTo>
                    <a:pt x="15540" y="5998"/>
                    <a:pt x="15459" y="5957"/>
                    <a:pt x="15408" y="5916"/>
                  </a:cubicBezTo>
                  <a:lnTo>
                    <a:pt x="15408" y="5875"/>
                  </a:lnTo>
                  <a:lnTo>
                    <a:pt x="15326" y="5875"/>
                  </a:lnTo>
                  <a:cubicBezTo>
                    <a:pt x="15326" y="5875"/>
                    <a:pt x="15285" y="5824"/>
                    <a:pt x="15285" y="5783"/>
                  </a:cubicBezTo>
                  <a:cubicBezTo>
                    <a:pt x="15285" y="5783"/>
                    <a:pt x="15326" y="5783"/>
                    <a:pt x="15326" y="5742"/>
                  </a:cubicBezTo>
                  <a:lnTo>
                    <a:pt x="15203" y="5742"/>
                  </a:lnTo>
                  <a:cubicBezTo>
                    <a:pt x="15111" y="5701"/>
                    <a:pt x="15111" y="5620"/>
                    <a:pt x="14989" y="5569"/>
                  </a:cubicBezTo>
                  <a:cubicBezTo>
                    <a:pt x="14989" y="5620"/>
                    <a:pt x="14897" y="5620"/>
                    <a:pt x="14897" y="5660"/>
                  </a:cubicBezTo>
                  <a:cubicBezTo>
                    <a:pt x="14948" y="5660"/>
                    <a:pt x="14989" y="5701"/>
                    <a:pt x="14989" y="5742"/>
                  </a:cubicBezTo>
                  <a:lnTo>
                    <a:pt x="14989" y="5742"/>
                  </a:lnTo>
                  <a:lnTo>
                    <a:pt x="14948" y="5742"/>
                  </a:lnTo>
                  <a:cubicBezTo>
                    <a:pt x="14897" y="5701"/>
                    <a:pt x="14856" y="5701"/>
                    <a:pt x="14815" y="5660"/>
                  </a:cubicBezTo>
                  <a:cubicBezTo>
                    <a:pt x="14815" y="5742"/>
                    <a:pt x="14856" y="5783"/>
                    <a:pt x="14897" y="5824"/>
                  </a:cubicBezTo>
                  <a:lnTo>
                    <a:pt x="14989" y="5824"/>
                  </a:lnTo>
                  <a:cubicBezTo>
                    <a:pt x="15029" y="5916"/>
                    <a:pt x="15029" y="5957"/>
                    <a:pt x="15070" y="6039"/>
                  </a:cubicBezTo>
                  <a:lnTo>
                    <a:pt x="15111" y="6039"/>
                  </a:lnTo>
                  <a:lnTo>
                    <a:pt x="15111" y="5998"/>
                  </a:lnTo>
                  <a:cubicBezTo>
                    <a:pt x="15152" y="5998"/>
                    <a:pt x="15203" y="6039"/>
                    <a:pt x="15244" y="6079"/>
                  </a:cubicBezTo>
                  <a:cubicBezTo>
                    <a:pt x="15244" y="6079"/>
                    <a:pt x="15285" y="6130"/>
                    <a:pt x="15326" y="6130"/>
                  </a:cubicBezTo>
                  <a:lnTo>
                    <a:pt x="15326" y="6130"/>
                  </a:lnTo>
                  <a:lnTo>
                    <a:pt x="15285" y="6130"/>
                  </a:lnTo>
                  <a:lnTo>
                    <a:pt x="15244" y="6171"/>
                  </a:lnTo>
                  <a:cubicBezTo>
                    <a:pt x="15326" y="6253"/>
                    <a:pt x="15408" y="6212"/>
                    <a:pt x="15408" y="6386"/>
                  </a:cubicBezTo>
                  <a:lnTo>
                    <a:pt x="15408" y="6386"/>
                  </a:lnTo>
                  <a:cubicBezTo>
                    <a:pt x="15367" y="6335"/>
                    <a:pt x="15326" y="6294"/>
                    <a:pt x="15285" y="6253"/>
                  </a:cubicBezTo>
                  <a:cubicBezTo>
                    <a:pt x="15285" y="6335"/>
                    <a:pt x="15367" y="6386"/>
                    <a:pt x="15367" y="6468"/>
                  </a:cubicBezTo>
                  <a:lnTo>
                    <a:pt x="15367" y="6468"/>
                  </a:lnTo>
                  <a:lnTo>
                    <a:pt x="15285" y="6468"/>
                  </a:lnTo>
                  <a:cubicBezTo>
                    <a:pt x="15326" y="6509"/>
                    <a:pt x="15326" y="6549"/>
                    <a:pt x="15367" y="6549"/>
                  </a:cubicBezTo>
                  <a:cubicBezTo>
                    <a:pt x="15285" y="6549"/>
                    <a:pt x="15244" y="6509"/>
                    <a:pt x="15203" y="6468"/>
                  </a:cubicBezTo>
                  <a:cubicBezTo>
                    <a:pt x="15070" y="6468"/>
                    <a:pt x="14989" y="6335"/>
                    <a:pt x="14897" y="6253"/>
                  </a:cubicBezTo>
                  <a:cubicBezTo>
                    <a:pt x="14897" y="6294"/>
                    <a:pt x="14897" y="6335"/>
                    <a:pt x="14948" y="6335"/>
                  </a:cubicBezTo>
                  <a:cubicBezTo>
                    <a:pt x="14856" y="6335"/>
                    <a:pt x="14856" y="6294"/>
                    <a:pt x="14733" y="6294"/>
                  </a:cubicBezTo>
                  <a:cubicBezTo>
                    <a:pt x="14774" y="6386"/>
                    <a:pt x="14897" y="6427"/>
                    <a:pt x="14989" y="6468"/>
                  </a:cubicBezTo>
                  <a:cubicBezTo>
                    <a:pt x="15070" y="6549"/>
                    <a:pt x="15152" y="6641"/>
                    <a:pt x="15203" y="6723"/>
                  </a:cubicBezTo>
                  <a:cubicBezTo>
                    <a:pt x="15070" y="6682"/>
                    <a:pt x="14989" y="6641"/>
                    <a:pt x="14856" y="6641"/>
                  </a:cubicBezTo>
                  <a:cubicBezTo>
                    <a:pt x="14815" y="6590"/>
                    <a:pt x="14774" y="6641"/>
                    <a:pt x="14692" y="6590"/>
                  </a:cubicBezTo>
                  <a:cubicBezTo>
                    <a:pt x="14692" y="6549"/>
                    <a:pt x="14641" y="6549"/>
                    <a:pt x="14641" y="6509"/>
                  </a:cubicBezTo>
                  <a:lnTo>
                    <a:pt x="14560" y="6509"/>
                  </a:lnTo>
                  <a:lnTo>
                    <a:pt x="14519" y="6468"/>
                  </a:lnTo>
                  <a:lnTo>
                    <a:pt x="14478" y="6468"/>
                  </a:lnTo>
                  <a:cubicBezTo>
                    <a:pt x="14437" y="6427"/>
                    <a:pt x="14345" y="6427"/>
                    <a:pt x="14345" y="6386"/>
                  </a:cubicBezTo>
                  <a:cubicBezTo>
                    <a:pt x="14345" y="6335"/>
                    <a:pt x="14386" y="6335"/>
                    <a:pt x="14386" y="6294"/>
                  </a:cubicBezTo>
                  <a:cubicBezTo>
                    <a:pt x="14345" y="6294"/>
                    <a:pt x="14345" y="6294"/>
                    <a:pt x="14304" y="6253"/>
                  </a:cubicBezTo>
                  <a:lnTo>
                    <a:pt x="14222" y="6253"/>
                  </a:lnTo>
                  <a:cubicBezTo>
                    <a:pt x="14181" y="6212"/>
                    <a:pt x="14090" y="6171"/>
                    <a:pt x="14090" y="6079"/>
                  </a:cubicBezTo>
                  <a:cubicBezTo>
                    <a:pt x="14008" y="6079"/>
                    <a:pt x="14008" y="6039"/>
                    <a:pt x="13926" y="6039"/>
                  </a:cubicBezTo>
                  <a:lnTo>
                    <a:pt x="13926" y="6039"/>
                  </a:lnTo>
                  <a:lnTo>
                    <a:pt x="13926" y="6130"/>
                  </a:lnTo>
                  <a:lnTo>
                    <a:pt x="13926" y="6130"/>
                  </a:lnTo>
                  <a:cubicBezTo>
                    <a:pt x="13834" y="6130"/>
                    <a:pt x="13793" y="6079"/>
                    <a:pt x="13752" y="6079"/>
                  </a:cubicBezTo>
                  <a:cubicBezTo>
                    <a:pt x="13752" y="6130"/>
                    <a:pt x="13711" y="6130"/>
                    <a:pt x="13711" y="6171"/>
                  </a:cubicBezTo>
                  <a:cubicBezTo>
                    <a:pt x="13579" y="6171"/>
                    <a:pt x="13497" y="6130"/>
                    <a:pt x="13364" y="6079"/>
                  </a:cubicBezTo>
                  <a:cubicBezTo>
                    <a:pt x="13364" y="5998"/>
                    <a:pt x="13415" y="5957"/>
                    <a:pt x="13497" y="5957"/>
                  </a:cubicBezTo>
                  <a:lnTo>
                    <a:pt x="13497" y="5875"/>
                  </a:lnTo>
                  <a:cubicBezTo>
                    <a:pt x="13538" y="5875"/>
                    <a:pt x="13711" y="5916"/>
                    <a:pt x="13711" y="5916"/>
                  </a:cubicBezTo>
                  <a:cubicBezTo>
                    <a:pt x="13752" y="5957"/>
                    <a:pt x="13752" y="5957"/>
                    <a:pt x="13793" y="5998"/>
                  </a:cubicBezTo>
                  <a:lnTo>
                    <a:pt x="13793" y="5998"/>
                  </a:lnTo>
                  <a:lnTo>
                    <a:pt x="13793" y="5916"/>
                  </a:lnTo>
                  <a:cubicBezTo>
                    <a:pt x="13875" y="5916"/>
                    <a:pt x="13926" y="5875"/>
                    <a:pt x="13967" y="5875"/>
                  </a:cubicBezTo>
                  <a:lnTo>
                    <a:pt x="14049" y="5875"/>
                  </a:lnTo>
                  <a:lnTo>
                    <a:pt x="14049" y="5875"/>
                  </a:lnTo>
                  <a:lnTo>
                    <a:pt x="14049" y="5824"/>
                  </a:lnTo>
                  <a:lnTo>
                    <a:pt x="13926" y="5701"/>
                  </a:lnTo>
                  <a:cubicBezTo>
                    <a:pt x="13967" y="5660"/>
                    <a:pt x="14090" y="5620"/>
                    <a:pt x="14130" y="5569"/>
                  </a:cubicBezTo>
                  <a:cubicBezTo>
                    <a:pt x="14130" y="5569"/>
                    <a:pt x="14130" y="5528"/>
                    <a:pt x="14181" y="5528"/>
                  </a:cubicBezTo>
                  <a:cubicBezTo>
                    <a:pt x="14181" y="5487"/>
                    <a:pt x="14222" y="5446"/>
                    <a:pt x="14222" y="5405"/>
                  </a:cubicBezTo>
                  <a:cubicBezTo>
                    <a:pt x="14222" y="5364"/>
                    <a:pt x="14130" y="5191"/>
                    <a:pt x="14090" y="5150"/>
                  </a:cubicBezTo>
                  <a:cubicBezTo>
                    <a:pt x="14049" y="5150"/>
                    <a:pt x="13967" y="5109"/>
                    <a:pt x="13926" y="5058"/>
                  </a:cubicBezTo>
                  <a:lnTo>
                    <a:pt x="13875" y="4976"/>
                  </a:lnTo>
                  <a:cubicBezTo>
                    <a:pt x="13834" y="4976"/>
                    <a:pt x="13834" y="5017"/>
                    <a:pt x="13834" y="5017"/>
                  </a:cubicBezTo>
                  <a:lnTo>
                    <a:pt x="13752" y="5017"/>
                  </a:lnTo>
                  <a:cubicBezTo>
                    <a:pt x="13711" y="5017"/>
                    <a:pt x="13671" y="5017"/>
                    <a:pt x="13620" y="5058"/>
                  </a:cubicBezTo>
                  <a:lnTo>
                    <a:pt x="13620" y="5058"/>
                  </a:lnTo>
                  <a:cubicBezTo>
                    <a:pt x="13620" y="5017"/>
                    <a:pt x="13579" y="4976"/>
                    <a:pt x="13579" y="4976"/>
                  </a:cubicBezTo>
                  <a:cubicBezTo>
                    <a:pt x="13671" y="4976"/>
                    <a:pt x="13711" y="4976"/>
                    <a:pt x="13752" y="4935"/>
                  </a:cubicBezTo>
                  <a:lnTo>
                    <a:pt x="13752" y="4935"/>
                  </a:lnTo>
                  <a:cubicBezTo>
                    <a:pt x="13711" y="4853"/>
                    <a:pt x="13620" y="4802"/>
                    <a:pt x="13538" y="4761"/>
                  </a:cubicBezTo>
                  <a:lnTo>
                    <a:pt x="13497" y="4761"/>
                  </a:lnTo>
                  <a:lnTo>
                    <a:pt x="13456" y="4761"/>
                  </a:lnTo>
                  <a:cubicBezTo>
                    <a:pt x="13456" y="4639"/>
                    <a:pt x="13364" y="4639"/>
                    <a:pt x="13282" y="4598"/>
                  </a:cubicBezTo>
                  <a:lnTo>
                    <a:pt x="13242" y="4547"/>
                  </a:lnTo>
                  <a:lnTo>
                    <a:pt x="13201" y="4547"/>
                  </a:lnTo>
                  <a:cubicBezTo>
                    <a:pt x="13160" y="4547"/>
                    <a:pt x="13068" y="4506"/>
                    <a:pt x="13027" y="4506"/>
                  </a:cubicBezTo>
                  <a:lnTo>
                    <a:pt x="12986" y="4506"/>
                  </a:lnTo>
                  <a:lnTo>
                    <a:pt x="13027" y="4506"/>
                  </a:lnTo>
                  <a:cubicBezTo>
                    <a:pt x="13027" y="4598"/>
                    <a:pt x="13242" y="4598"/>
                    <a:pt x="13282" y="4680"/>
                  </a:cubicBezTo>
                  <a:lnTo>
                    <a:pt x="13282" y="4721"/>
                  </a:lnTo>
                  <a:lnTo>
                    <a:pt x="13242" y="4761"/>
                  </a:lnTo>
                  <a:cubicBezTo>
                    <a:pt x="13160" y="4761"/>
                    <a:pt x="13109" y="4721"/>
                    <a:pt x="13068" y="4721"/>
                  </a:cubicBezTo>
                  <a:cubicBezTo>
                    <a:pt x="13027" y="4680"/>
                    <a:pt x="12986" y="4680"/>
                    <a:pt x="12945" y="4680"/>
                  </a:cubicBezTo>
                  <a:lnTo>
                    <a:pt x="12945" y="4680"/>
                  </a:lnTo>
                  <a:cubicBezTo>
                    <a:pt x="12945" y="4721"/>
                    <a:pt x="12986" y="4761"/>
                    <a:pt x="12986" y="4802"/>
                  </a:cubicBezTo>
                  <a:cubicBezTo>
                    <a:pt x="12945" y="4761"/>
                    <a:pt x="12853" y="4721"/>
                    <a:pt x="12812" y="4721"/>
                  </a:cubicBezTo>
                  <a:lnTo>
                    <a:pt x="12772" y="4761"/>
                  </a:lnTo>
                  <a:cubicBezTo>
                    <a:pt x="12731" y="4721"/>
                    <a:pt x="12690" y="4721"/>
                    <a:pt x="12649" y="4721"/>
                  </a:cubicBezTo>
                  <a:lnTo>
                    <a:pt x="12598" y="4721"/>
                  </a:lnTo>
                  <a:cubicBezTo>
                    <a:pt x="12516" y="4721"/>
                    <a:pt x="12475" y="4721"/>
                    <a:pt x="12393" y="4680"/>
                  </a:cubicBezTo>
                  <a:lnTo>
                    <a:pt x="12220" y="4680"/>
                  </a:lnTo>
                  <a:lnTo>
                    <a:pt x="12179" y="4680"/>
                  </a:lnTo>
                  <a:cubicBezTo>
                    <a:pt x="12179" y="4639"/>
                    <a:pt x="12179" y="4598"/>
                    <a:pt x="12138" y="4598"/>
                  </a:cubicBezTo>
                  <a:cubicBezTo>
                    <a:pt x="12138" y="4598"/>
                    <a:pt x="12087" y="4598"/>
                    <a:pt x="12046" y="4547"/>
                  </a:cubicBezTo>
                  <a:lnTo>
                    <a:pt x="12046" y="4598"/>
                  </a:lnTo>
                  <a:cubicBezTo>
                    <a:pt x="11924" y="4639"/>
                    <a:pt x="11709" y="4598"/>
                    <a:pt x="11750" y="4465"/>
                  </a:cubicBezTo>
                  <a:lnTo>
                    <a:pt x="11832" y="4465"/>
                  </a:lnTo>
                  <a:lnTo>
                    <a:pt x="12046" y="4465"/>
                  </a:lnTo>
                  <a:cubicBezTo>
                    <a:pt x="11924" y="4343"/>
                    <a:pt x="11791" y="4343"/>
                    <a:pt x="11627" y="4291"/>
                  </a:cubicBezTo>
                  <a:cubicBezTo>
                    <a:pt x="11627" y="4210"/>
                    <a:pt x="11627" y="4169"/>
                    <a:pt x="11709" y="4169"/>
                  </a:cubicBezTo>
                  <a:lnTo>
                    <a:pt x="11709" y="4128"/>
                  </a:lnTo>
                  <a:cubicBezTo>
                    <a:pt x="11709" y="4128"/>
                    <a:pt x="11668" y="4087"/>
                    <a:pt x="11627" y="4087"/>
                  </a:cubicBezTo>
                  <a:cubicBezTo>
                    <a:pt x="11627" y="3832"/>
                    <a:pt x="12046" y="3576"/>
                    <a:pt x="12302" y="3658"/>
                  </a:cubicBezTo>
                  <a:lnTo>
                    <a:pt x="12302" y="3699"/>
                  </a:lnTo>
                  <a:cubicBezTo>
                    <a:pt x="12261" y="3699"/>
                    <a:pt x="12087" y="3873"/>
                    <a:pt x="12087" y="3954"/>
                  </a:cubicBezTo>
                  <a:lnTo>
                    <a:pt x="12087" y="3995"/>
                  </a:lnTo>
                  <a:cubicBezTo>
                    <a:pt x="12138" y="3995"/>
                    <a:pt x="12138" y="4036"/>
                    <a:pt x="12179" y="4036"/>
                  </a:cubicBezTo>
                  <a:cubicBezTo>
                    <a:pt x="12087" y="4210"/>
                    <a:pt x="12261" y="4251"/>
                    <a:pt x="12302" y="4343"/>
                  </a:cubicBezTo>
                  <a:lnTo>
                    <a:pt x="12302" y="4343"/>
                  </a:lnTo>
                  <a:cubicBezTo>
                    <a:pt x="12302" y="4343"/>
                    <a:pt x="12261" y="4383"/>
                    <a:pt x="12220" y="4383"/>
                  </a:cubicBezTo>
                  <a:lnTo>
                    <a:pt x="12220" y="4424"/>
                  </a:lnTo>
                  <a:lnTo>
                    <a:pt x="12393" y="4424"/>
                  </a:lnTo>
                  <a:cubicBezTo>
                    <a:pt x="12393" y="4383"/>
                    <a:pt x="12434" y="4383"/>
                    <a:pt x="12434" y="4291"/>
                  </a:cubicBezTo>
                  <a:cubicBezTo>
                    <a:pt x="12393" y="4251"/>
                    <a:pt x="12342" y="4251"/>
                    <a:pt x="12342" y="4251"/>
                  </a:cubicBezTo>
                  <a:cubicBezTo>
                    <a:pt x="12302" y="4210"/>
                    <a:pt x="12302" y="4210"/>
                    <a:pt x="12261" y="4169"/>
                  </a:cubicBezTo>
                  <a:cubicBezTo>
                    <a:pt x="12302" y="4128"/>
                    <a:pt x="12302" y="4128"/>
                    <a:pt x="12342" y="4087"/>
                  </a:cubicBezTo>
                  <a:cubicBezTo>
                    <a:pt x="12393" y="4128"/>
                    <a:pt x="12434" y="4128"/>
                    <a:pt x="12475" y="4128"/>
                  </a:cubicBezTo>
                  <a:lnTo>
                    <a:pt x="12475" y="4087"/>
                  </a:lnTo>
                  <a:cubicBezTo>
                    <a:pt x="12434" y="4087"/>
                    <a:pt x="12434" y="4087"/>
                    <a:pt x="12393" y="4036"/>
                  </a:cubicBezTo>
                  <a:lnTo>
                    <a:pt x="12342" y="4036"/>
                  </a:lnTo>
                  <a:cubicBezTo>
                    <a:pt x="12302" y="4036"/>
                    <a:pt x="12302" y="4036"/>
                    <a:pt x="12302" y="3995"/>
                  </a:cubicBezTo>
                  <a:cubicBezTo>
                    <a:pt x="12261" y="3954"/>
                    <a:pt x="12261" y="3913"/>
                    <a:pt x="12302" y="3913"/>
                  </a:cubicBezTo>
                  <a:lnTo>
                    <a:pt x="12342" y="3873"/>
                  </a:lnTo>
                  <a:lnTo>
                    <a:pt x="12516" y="3873"/>
                  </a:lnTo>
                  <a:lnTo>
                    <a:pt x="12516" y="3873"/>
                  </a:lnTo>
                  <a:cubicBezTo>
                    <a:pt x="12475" y="3832"/>
                    <a:pt x="12434" y="3832"/>
                    <a:pt x="12393" y="3781"/>
                  </a:cubicBezTo>
                  <a:lnTo>
                    <a:pt x="12393" y="3781"/>
                  </a:lnTo>
                  <a:cubicBezTo>
                    <a:pt x="12475" y="3740"/>
                    <a:pt x="12772" y="3617"/>
                    <a:pt x="12853" y="3699"/>
                  </a:cubicBezTo>
                  <a:cubicBezTo>
                    <a:pt x="12904" y="3740"/>
                    <a:pt x="12945" y="3781"/>
                    <a:pt x="12945" y="3781"/>
                  </a:cubicBezTo>
                  <a:cubicBezTo>
                    <a:pt x="12986" y="3832"/>
                    <a:pt x="13027" y="3873"/>
                    <a:pt x="13027" y="3913"/>
                  </a:cubicBezTo>
                  <a:cubicBezTo>
                    <a:pt x="13027" y="3913"/>
                    <a:pt x="12945" y="4036"/>
                    <a:pt x="12945" y="4087"/>
                  </a:cubicBezTo>
                  <a:lnTo>
                    <a:pt x="12945" y="4169"/>
                  </a:lnTo>
                  <a:cubicBezTo>
                    <a:pt x="13027" y="4169"/>
                    <a:pt x="13068" y="4169"/>
                    <a:pt x="13109" y="4087"/>
                  </a:cubicBezTo>
                  <a:lnTo>
                    <a:pt x="13242" y="4087"/>
                  </a:lnTo>
                  <a:lnTo>
                    <a:pt x="13242" y="4169"/>
                  </a:lnTo>
                  <a:cubicBezTo>
                    <a:pt x="13242" y="4210"/>
                    <a:pt x="13282" y="4210"/>
                    <a:pt x="13282" y="4210"/>
                  </a:cubicBezTo>
                  <a:lnTo>
                    <a:pt x="13323" y="4210"/>
                  </a:lnTo>
                  <a:cubicBezTo>
                    <a:pt x="13323" y="4169"/>
                    <a:pt x="13282" y="4128"/>
                    <a:pt x="13282" y="4087"/>
                  </a:cubicBezTo>
                  <a:cubicBezTo>
                    <a:pt x="13364" y="3913"/>
                    <a:pt x="13538" y="3995"/>
                    <a:pt x="13671" y="3995"/>
                  </a:cubicBezTo>
                  <a:cubicBezTo>
                    <a:pt x="13671" y="4036"/>
                    <a:pt x="13711" y="3995"/>
                    <a:pt x="13711" y="3995"/>
                  </a:cubicBezTo>
                  <a:cubicBezTo>
                    <a:pt x="13752" y="3995"/>
                    <a:pt x="13752" y="3995"/>
                    <a:pt x="13793" y="4036"/>
                  </a:cubicBezTo>
                  <a:cubicBezTo>
                    <a:pt x="13834" y="4036"/>
                    <a:pt x="13834" y="4087"/>
                    <a:pt x="13834" y="4087"/>
                  </a:cubicBezTo>
                  <a:cubicBezTo>
                    <a:pt x="13875" y="4128"/>
                    <a:pt x="13926" y="4128"/>
                    <a:pt x="13967" y="4169"/>
                  </a:cubicBezTo>
                  <a:lnTo>
                    <a:pt x="13967" y="4210"/>
                  </a:lnTo>
                  <a:cubicBezTo>
                    <a:pt x="13875" y="4210"/>
                    <a:pt x="13834" y="4251"/>
                    <a:pt x="13793" y="4291"/>
                  </a:cubicBezTo>
                  <a:lnTo>
                    <a:pt x="13834" y="4343"/>
                  </a:lnTo>
                  <a:lnTo>
                    <a:pt x="13875" y="4343"/>
                  </a:lnTo>
                  <a:cubicBezTo>
                    <a:pt x="13875" y="4291"/>
                    <a:pt x="13967" y="4251"/>
                    <a:pt x="14008" y="4251"/>
                  </a:cubicBezTo>
                  <a:cubicBezTo>
                    <a:pt x="14049" y="4291"/>
                    <a:pt x="14049" y="4343"/>
                    <a:pt x="14090" y="4424"/>
                  </a:cubicBezTo>
                  <a:lnTo>
                    <a:pt x="14090" y="4383"/>
                  </a:lnTo>
                  <a:cubicBezTo>
                    <a:pt x="14130" y="4343"/>
                    <a:pt x="14181" y="4291"/>
                    <a:pt x="14222" y="4291"/>
                  </a:cubicBezTo>
                  <a:cubicBezTo>
                    <a:pt x="14263" y="4291"/>
                    <a:pt x="14345" y="4343"/>
                    <a:pt x="14386" y="4343"/>
                  </a:cubicBezTo>
                  <a:lnTo>
                    <a:pt x="14386" y="4343"/>
                  </a:lnTo>
                  <a:cubicBezTo>
                    <a:pt x="14345" y="4383"/>
                    <a:pt x="14345" y="4424"/>
                    <a:pt x="14304" y="4465"/>
                  </a:cubicBezTo>
                  <a:cubicBezTo>
                    <a:pt x="14386" y="4465"/>
                    <a:pt x="14386" y="4424"/>
                    <a:pt x="14478" y="4424"/>
                  </a:cubicBezTo>
                  <a:lnTo>
                    <a:pt x="14478" y="4506"/>
                  </a:lnTo>
                  <a:cubicBezTo>
                    <a:pt x="14519" y="4506"/>
                    <a:pt x="14519" y="4547"/>
                    <a:pt x="14519" y="4547"/>
                  </a:cubicBezTo>
                  <a:cubicBezTo>
                    <a:pt x="14641" y="4547"/>
                    <a:pt x="14733" y="4465"/>
                    <a:pt x="14815" y="4547"/>
                  </a:cubicBezTo>
                  <a:cubicBezTo>
                    <a:pt x="14774" y="4639"/>
                    <a:pt x="14692" y="4639"/>
                    <a:pt x="14641" y="4680"/>
                  </a:cubicBezTo>
                  <a:lnTo>
                    <a:pt x="14641" y="4680"/>
                  </a:lnTo>
                  <a:lnTo>
                    <a:pt x="14641" y="4721"/>
                  </a:lnTo>
                  <a:cubicBezTo>
                    <a:pt x="14692" y="4721"/>
                    <a:pt x="14733" y="4721"/>
                    <a:pt x="14733" y="4680"/>
                  </a:cubicBezTo>
                  <a:lnTo>
                    <a:pt x="14815" y="4680"/>
                  </a:lnTo>
                  <a:cubicBezTo>
                    <a:pt x="14856" y="4680"/>
                    <a:pt x="14856" y="4639"/>
                    <a:pt x="14856" y="4639"/>
                  </a:cubicBezTo>
                  <a:cubicBezTo>
                    <a:pt x="14948" y="4639"/>
                    <a:pt x="14989" y="4721"/>
                    <a:pt x="15029" y="4761"/>
                  </a:cubicBezTo>
                  <a:cubicBezTo>
                    <a:pt x="14948" y="4761"/>
                    <a:pt x="14897" y="4761"/>
                    <a:pt x="14856" y="4802"/>
                  </a:cubicBezTo>
                  <a:lnTo>
                    <a:pt x="14856" y="4802"/>
                  </a:lnTo>
                  <a:cubicBezTo>
                    <a:pt x="14856" y="4853"/>
                    <a:pt x="14989" y="4853"/>
                    <a:pt x="15029" y="4853"/>
                  </a:cubicBezTo>
                  <a:cubicBezTo>
                    <a:pt x="15029" y="4894"/>
                    <a:pt x="15070" y="4894"/>
                    <a:pt x="15070" y="4935"/>
                  </a:cubicBezTo>
                  <a:lnTo>
                    <a:pt x="15070" y="4935"/>
                  </a:lnTo>
                  <a:lnTo>
                    <a:pt x="14948" y="4935"/>
                  </a:lnTo>
                  <a:cubicBezTo>
                    <a:pt x="14897" y="4935"/>
                    <a:pt x="14856" y="4894"/>
                    <a:pt x="14815" y="4894"/>
                  </a:cubicBezTo>
                  <a:lnTo>
                    <a:pt x="14815" y="4935"/>
                  </a:lnTo>
                  <a:lnTo>
                    <a:pt x="14815" y="4935"/>
                  </a:lnTo>
                  <a:lnTo>
                    <a:pt x="14856" y="4976"/>
                  </a:lnTo>
                  <a:lnTo>
                    <a:pt x="14856" y="5017"/>
                  </a:lnTo>
                  <a:lnTo>
                    <a:pt x="14774" y="5017"/>
                  </a:lnTo>
                  <a:cubicBezTo>
                    <a:pt x="14815" y="5109"/>
                    <a:pt x="14948" y="5109"/>
                    <a:pt x="15029" y="5150"/>
                  </a:cubicBezTo>
                  <a:cubicBezTo>
                    <a:pt x="15029" y="5191"/>
                    <a:pt x="15029" y="5231"/>
                    <a:pt x="15070" y="5272"/>
                  </a:cubicBezTo>
                  <a:cubicBezTo>
                    <a:pt x="15152" y="5231"/>
                    <a:pt x="15152" y="5231"/>
                    <a:pt x="15244" y="5272"/>
                  </a:cubicBezTo>
                  <a:lnTo>
                    <a:pt x="15285" y="5272"/>
                  </a:lnTo>
                  <a:cubicBezTo>
                    <a:pt x="15285" y="5231"/>
                    <a:pt x="15326" y="5231"/>
                    <a:pt x="15326" y="5231"/>
                  </a:cubicBezTo>
                  <a:cubicBezTo>
                    <a:pt x="15408" y="5272"/>
                    <a:pt x="15459" y="5313"/>
                    <a:pt x="15499" y="5405"/>
                  </a:cubicBezTo>
                  <a:lnTo>
                    <a:pt x="15459" y="5405"/>
                  </a:lnTo>
                  <a:lnTo>
                    <a:pt x="15367" y="5405"/>
                  </a:lnTo>
                  <a:lnTo>
                    <a:pt x="15367" y="5446"/>
                  </a:lnTo>
                  <a:lnTo>
                    <a:pt x="15622" y="5446"/>
                  </a:lnTo>
                  <a:cubicBezTo>
                    <a:pt x="15622" y="5487"/>
                    <a:pt x="15622" y="5487"/>
                    <a:pt x="15581" y="5528"/>
                  </a:cubicBezTo>
                  <a:cubicBezTo>
                    <a:pt x="15663" y="5528"/>
                    <a:pt x="15714" y="5528"/>
                    <a:pt x="15755" y="5487"/>
                  </a:cubicBezTo>
                  <a:close/>
                  <a:moveTo>
                    <a:pt x="16092" y="3106"/>
                  </a:moveTo>
                  <a:cubicBezTo>
                    <a:pt x="16092" y="3065"/>
                    <a:pt x="16092" y="3065"/>
                    <a:pt x="16133" y="3014"/>
                  </a:cubicBezTo>
                  <a:lnTo>
                    <a:pt x="16133" y="3014"/>
                  </a:lnTo>
                  <a:lnTo>
                    <a:pt x="16133" y="3106"/>
                  </a:lnTo>
                  <a:lnTo>
                    <a:pt x="16092" y="3106"/>
                  </a:lnTo>
                  <a:close/>
                  <a:moveTo>
                    <a:pt x="16307" y="3995"/>
                  </a:moveTo>
                  <a:cubicBezTo>
                    <a:pt x="16307" y="3954"/>
                    <a:pt x="16347" y="3954"/>
                    <a:pt x="16388" y="3913"/>
                  </a:cubicBezTo>
                  <a:cubicBezTo>
                    <a:pt x="16480" y="3913"/>
                    <a:pt x="16521" y="3913"/>
                    <a:pt x="16562" y="3954"/>
                  </a:cubicBezTo>
                  <a:cubicBezTo>
                    <a:pt x="16603" y="3995"/>
                    <a:pt x="16603" y="3995"/>
                    <a:pt x="16644" y="3995"/>
                  </a:cubicBezTo>
                  <a:cubicBezTo>
                    <a:pt x="16685" y="4036"/>
                    <a:pt x="16777" y="4036"/>
                    <a:pt x="16736" y="4087"/>
                  </a:cubicBezTo>
                  <a:cubicBezTo>
                    <a:pt x="16736" y="4128"/>
                    <a:pt x="16685" y="4169"/>
                    <a:pt x="16644" y="4169"/>
                  </a:cubicBezTo>
                  <a:lnTo>
                    <a:pt x="16562" y="4169"/>
                  </a:lnTo>
                  <a:cubicBezTo>
                    <a:pt x="16521" y="4210"/>
                    <a:pt x="16521" y="4210"/>
                    <a:pt x="16480" y="4210"/>
                  </a:cubicBezTo>
                  <a:lnTo>
                    <a:pt x="16388" y="4169"/>
                  </a:lnTo>
                  <a:lnTo>
                    <a:pt x="16429" y="4128"/>
                  </a:lnTo>
                  <a:lnTo>
                    <a:pt x="16480" y="4128"/>
                  </a:lnTo>
                  <a:lnTo>
                    <a:pt x="16480" y="4128"/>
                  </a:lnTo>
                  <a:lnTo>
                    <a:pt x="16429" y="4128"/>
                  </a:lnTo>
                  <a:lnTo>
                    <a:pt x="16429" y="4128"/>
                  </a:lnTo>
                  <a:lnTo>
                    <a:pt x="16429" y="4128"/>
                  </a:lnTo>
                  <a:lnTo>
                    <a:pt x="16388" y="4128"/>
                  </a:lnTo>
                  <a:lnTo>
                    <a:pt x="16347" y="4128"/>
                  </a:lnTo>
                  <a:lnTo>
                    <a:pt x="16307" y="4087"/>
                  </a:lnTo>
                  <a:lnTo>
                    <a:pt x="16307" y="4087"/>
                  </a:lnTo>
                  <a:lnTo>
                    <a:pt x="16347" y="4087"/>
                  </a:lnTo>
                  <a:cubicBezTo>
                    <a:pt x="16347" y="4036"/>
                    <a:pt x="16307" y="4036"/>
                    <a:pt x="16307" y="4036"/>
                  </a:cubicBezTo>
                  <a:lnTo>
                    <a:pt x="16307" y="3995"/>
                  </a:lnTo>
                  <a:lnTo>
                    <a:pt x="16347" y="3995"/>
                  </a:lnTo>
                  <a:lnTo>
                    <a:pt x="16307" y="3995"/>
                  </a:lnTo>
                  <a:close/>
                  <a:moveTo>
                    <a:pt x="13620" y="14600"/>
                  </a:moveTo>
                  <a:lnTo>
                    <a:pt x="13620" y="14600"/>
                  </a:lnTo>
                  <a:lnTo>
                    <a:pt x="13538" y="14600"/>
                  </a:lnTo>
                  <a:lnTo>
                    <a:pt x="13497" y="14600"/>
                  </a:lnTo>
                  <a:cubicBezTo>
                    <a:pt x="13456" y="14641"/>
                    <a:pt x="13323" y="14560"/>
                    <a:pt x="13323" y="14560"/>
                  </a:cubicBezTo>
                  <a:lnTo>
                    <a:pt x="13364" y="14508"/>
                  </a:lnTo>
                  <a:cubicBezTo>
                    <a:pt x="13456" y="14508"/>
                    <a:pt x="13579" y="14560"/>
                    <a:pt x="13620" y="14600"/>
                  </a:cubicBezTo>
                  <a:close/>
                  <a:moveTo>
                    <a:pt x="13711" y="11617"/>
                  </a:moveTo>
                  <a:lnTo>
                    <a:pt x="13711" y="11658"/>
                  </a:lnTo>
                  <a:lnTo>
                    <a:pt x="13711" y="11658"/>
                  </a:lnTo>
                  <a:lnTo>
                    <a:pt x="13711" y="11617"/>
                  </a:lnTo>
                  <a:close/>
                  <a:moveTo>
                    <a:pt x="13711" y="11617"/>
                  </a:moveTo>
                  <a:lnTo>
                    <a:pt x="13711" y="11617"/>
                  </a:lnTo>
                  <a:lnTo>
                    <a:pt x="13711" y="11617"/>
                  </a:lnTo>
                  <a:lnTo>
                    <a:pt x="13711" y="11617"/>
                  </a:lnTo>
                  <a:close/>
                  <a:moveTo>
                    <a:pt x="13752" y="11750"/>
                  </a:moveTo>
                  <a:lnTo>
                    <a:pt x="13752" y="11750"/>
                  </a:lnTo>
                  <a:cubicBezTo>
                    <a:pt x="13752" y="11699"/>
                    <a:pt x="13711" y="11699"/>
                    <a:pt x="13711" y="11658"/>
                  </a:cubicBezTo>
                  <a:cubicBezTo>
                    <a:pt x="13752" y="11699"/>
                    <a:pt x="13752" y="11699"/>
                    <a:pt x="13752" y="11750"/>
                  </a:cubicBezTo>
                  <a:close/>
                  <a:moveTo>
                    <a:pt x="13926" y="14253"/>
                  </a:moveTo>
                  <a:lnTo>
                    <a:pt x="13926" y="14253"/>
                  </a:lnTo>
                  <a:cubicBezTo>
                    <a:pt x="13875" y="14253"/>
                    <a:pt x="13834" y="14304"/>
                    <a:pt x="13752" y="14304"/>
                  </a:cubicBezTo>
                  <a:lnTo>
                    <a:pt x="13620" y="14304"/>
                  </a:lnTo>
                  <a:cubicBezTo>
                    <a:pt x="13579" y="14253"/>
                    <a:pt x="13538" y="14304"/>
                    <a:pt x="13497" y="14304"/>
                  </a:cubicBezTo>
                  <a:lnTo>
                    <a:pt x="13415" y="14304"/>
                  </a:lnTo>
                  <a:lnTo>
                    <a:pt x="13415" y="14304"/>
                  </a:lnTo>
                  <a:lnTo>
                    <a:pt x="13456" y="14253"/>
                  </a:lnTo>
                  <a:lnTo>
                    <a:pt x="13497" y="14212"/>
                  </a:lnTo>
                  <a:cubicBezTo>
                    <a:pt x="13456" y="14171"/>
                    <a:pt x="13364" y="14171"/>
                    <a:pt x="13282" y="14130"/>
                  </a:cubicBezTo>
                  <a:lnTo>
                    <a:pt x="13282" y="14049"/>
                  </a:lnTo>
                  <a:lnTo>
                    <a:pt x="13201" y="14049"/>
                  </a:lnTo>
                  <a:lnTo>
                    <a:pt x="13109" y="14049"/>
                  </a:lnTo>
                  <a:cubicBezTo>
                    <a:pt x="13068" y="13998"/>
                    <a:pt x="13027" y="13957"/>
                    <a:pt x="12945" y="13957"/>
                  </a:cubicBezTo>
                  <a:cubicBezTo>
                    <a:pt x="12904" y="13916"/>
                    <a:pt x="12812" y="13957"/>
                    <a:pt x="12731" y="13916"/>
                  </a:cubicBezTo>
                  <a:lnTo>
                    <a:pt x="12812" y="13916"/>
                  </a:lnTo>
                  <a:lnTo>
                    <a:pt x="12812" y="13875"/>
                  </a:lnTo>
                  <a:lnTo>
                    <a:pt x="12812" y="13875"/>
                  </a:lnTo>
                  <a:cubicBezTo>
                    <a:pt x="12649" y="13834"/>
                    <a:pt x="12649" y="13916"/>
                    <a:pt x="12557" y="13916"/>
                  </a:cubicBezTo>
                  <a:cubicBezTo>
                    <a:pt x="12557" y="13957"/>
                    <a:pt x="12516" y="13957"/>
                    <a:pt x="12475" y="13957"/>
                  </a:cubicBezTo>
                  <a:cubicBezTo>
                    <a:pt x="12475" y="13998"/>
                    <a:pt x="12434" y="14049"/>
                    <a:pt x="12393" y="13998"/>
                  </a:cubicBezTo>
                  <a:lnTo>
                    <a:pt x="12393" y="13998"/>
                  </a:lnTo>
                  <a:lnTo>
                    <a:pt x="12434" y="13957"/>
                  </a:lnTo>
                  <a:lnTo>
                    <a:pt x="12434" y="13875"/>
                  </a:lnTo>
                  <a:cubicBezTo>
                    <a:pt x="12475" y="13875"/>
                    <a:pt x="12557" y="13834"/>
                    <a:pt x="12649" y="13834"/>
                  </a:cubicBezTo>
                  <a:cubicBezTo>
                    <a:pt x="12690" y="13793"/>
                    <a:pt x="12731" y="13793"/>
                    <a:pt x="12772" y="13793"/>
                  </a:cubicBezTo>
                  <a:cubicBezTo>
                    <a:pt x="12853" y="13793"/>
                    <a:pt x="12945" y="13834"/>
                    <a:pt x="13027" y="13834"/>
                  </a:cubicBezTo>
                  <a:lnTo>
                    <a:pt x="13068" y="13834"/>
                  </a:lnTo>
                  <a:cubicBezTo>
                    <a:pt x="13109" y="13875"/>
                    <a:pt x="13160" y="13875"/>
                    <a:pt x="13160" y="13916"/>
                  </a:cubicBezTo>
                  <a:cubicBezTo>
                    <a:pt x="13242" y="13957"/>
                    <a:pt x="13364" y="13957"/>
                    <a:pt x="13415" y="13998"/>
                  </a:cubicBezTo>
                  <a:cubicBezTo>
                    <a:pt x="13456" y="13998"/>
                    <a:pt x="13456" y="14049"/>
                    <a:pt x="13497" y="14049"/>
                  </a:cubicBezTo>
                  <a:cubicBezTo>
                    <a:pt x="13538" y="14090"/>
                    <a:pt x="13671" y="14090"/>
                    <a:pt x="13711" y="14130"/>
                  </a:cubicBezTo>
                  <a:lnTo>
                    <a:pt x="13711" y="14171"/>
                  </a:lnTo>
                  <a:lnTo>
                    <a:pt x="13711" y="14171"/>
                  </a:lnTo>
                  <a:cubicBezTo>
                    <a:pt x="13834" y="14171"/>
                    <a:pt x="13875" y="14212"/>
                    <a:pt x="13926" y="14253"/>
                  </a:cubicBezTo>
                  <a:close/>
                  <a:moveTo>
                    <a:pt x="14049" y="14345"/>
                  </a:moveTo>
                  <a:lnTo>
                    <a:pt x="14049" y="14304"/>
                  </a:lnTo>
                  <a:lnTo>
                    <a:pt x="14049" y="14304"/>
                  </a:lnTo>
                  <a:lnTo>
                    <a:pt x="14090" y="14304"/>
                  </a:lnTo>
                  <a:lnTo>
                    <a:pt x="14263" y="14304"/>
                  </a:lnTo>
                  <a:cubicBezTo>
                    <a:pt x="14304" y="14345"/>
                    <a:pt x="14304" y="14304"/>
                    <a:pt x="14304" y="14304"/>
                  </a:cubicBezTo>
                  <a:lnTo>
                    <a:pt x="14386" y="14304"/>
                  </a:lnTo>
                  <a:lnTo>
                    <a:pt x="14437" y="14304"/>
                  </a:lnTo>
                  <a:cubicBezTo>
                    <a:pt x="14437" y="14345"/>
                    <a:pt x="14519" y="14345"/>
                    <a:pt x="14560" y="14345"/>
                  </a:cubicBezTo>
                  <a:cubicBezTo>
                    <a:pt x="14600" y="14427"/>
                    <a:pt x="14733" y="14427"/>
                    <a:pt x="14774" y="14508"/>
                  </a:cubicBezTo>
                  <a:cubicBezTo>
                    <a:pt x="14774" y="14508"/>
                    <a:pt x="14774" y="14560"/>
                    <a:pt x="14733" y="14560"/>
                  </a:cubicBezTo>
                  <a:cubicBezTo>
                    <a:pt x="14733" y="14560"/>
                    <a:pt x="14692" y="14468"/>
                    <a:pt x="14600" y="14508"/>
                  </a:cubicBezTo>
                  <a:lnTo>
                    <a:pt x="14560" y="14508"/>
                  </a:lnTo>
                  <a:cubicBezTo>
                    <a:pt x="14560" y="14508"/>
                    <a:pt x="14519" y="14560"/>
                    <a:pt x="14478" y="14560"/>
                  </a:cubicBezTo>
                  <a:lnTo>
                    <a:pt x="14437" y="14508"/>
                  </a:lnTo>
                  <a:cubicBezTo>
                    <a:pt x="14386" y="14560"/>
                    <a:pt x="14386" y="14600"/>
                    <a:pt x="14345" y="14641"/>
                  </a:cubicBezTo>
                  <a:cubicBezTo>
                    <a:pt x="14304" y="14641"/>
                    <a:pt x="14263" y="14560"/>
                    <a:pt x="14263" y="14560"/>
                  </a:cubicBezTo>
                  <a:lnTo>
                    <a:pt x="14130" y="14560"/>
                  </a:lnTo>
                  <a:lnTo>
                    <a:pt x="14008" y="14560"/>
                  </a:lnTo>
                  <a:lnTo>
                    <a:pt x="13967" y="14560"/>
                  </a:lnTo>
                  <a:cubicBezTo>
                    <a:pt x="13926" y="14560"/>
                    <a:pt x="13926" y="14560"/>
                    <a:pt x="13875" y="14508"/>
                  </a:cubicBezTo>
                  <a:lnTo>
                    <a:pt x="13875" y="14508"/>
                  </a:lnTo>
                  <a:lnTo>
                    <a:pt x="13926" y="14468"/>
                  </a:lnTo>
                  <a:cubicBezTo>
                    <a:pt x="14008" y="14508"/>
                    <a:pt x="14130" y="14508"/>
                    <a:pt x="14222" y="14468"/>
                  </a:cubicBezTo>
                  <a:lnTo>
                    <a:pt x="14222" y="14468"/>
                  </a:lnTo>
                  <a:cubicBezTo>
                    <a:pt x="14090" y="14427"/>
                    <a:pt x="14181" y="14427"/>
                    <a:pt x="14130" y="14386"/>
                  </a:cubicBezTo>
                  <a:cubicBezTo>
                    <a:pt x="14130" y="14345"/>
                    <a:pt x="14049" y="14345"/>
                    <a:pt x="14049" y="14345"/>
                  </a:cubicBezTo>
                  <a:close/>
                  <a:moveTo>
                    <a:pt x="14948" y="14508"/>
                  </a:moveTo>
                  <a:lnTo>
                    <a:pt x="14989" y="14508"/>
                  </a:lnTo>
                  <a:lnTo>
                    <a:pt x="15029" y="14508"/>
                  </a:lnTo>
                  <a:lnTo>
                    <a:pt x="15203" y="14508"/>
                  </a:lnTo>
                  <a:cubicBezTo>
                    <a:pt x="15152" y="14600"/>
                    <a:pt x="15152" y="14600"/>
                    <a:pt x="15111" y="14600"/>
                  </a:cubicBezTo>
                  <a:lnTo>
                    <a:pt x="15070" y="14600"/>
                  </a:lnTo>
                  <a:lnTo>
                    <a:pt x="14989" y="14600"/>
                  </a:lnTo>
                  <a:cubicBezTo>
                    <a:pt x="14989" y="14560"/>
                    <a:pt x="14989" y="14560"/>
                    <a:pt x="14948" y="14508"/>
                  </a:cubicBezTo>
                  <a:close/>
                  <a:moveTo>
                    <a:pt x="15029" y="16347"/>
                  </a:moveTo>
                  <a:lnTo>
                    <a:pt x="15029" y="16347"/>
                  </a:lnTo>
                  <a:cubicBezTo>
                    <a:pt x="15029" y="16347"/>
                    <a:pt x="15070" y="16347"/>
                    <a:pt x="15111" y="16296"/>
                  </a:cubicBezTo>
                  <a:lnTo>
                    <a:pt x="15111" y="16296"/>
                  </a:lnTo>
                  <a:lnTo>
                    <a:pt x="15111" y="16296"/>
                  </a:lnTo>
                  <a:lnTo>
                    <a:pt x="15111" y="16429"/>
                  </a:lnTo>
                  <a:lnTo>
                    <a:pt x="14989" y="16429"/>
                  </a:lnTo>
                  <a:lnTo>
                    <a:pt x="14989" y="16429"/>
                  </a:lnTo>
                  <a:lnTo>
                    <a:pt x="14989" y="16429"/>
                  </a:lnTo>
                  <a:cubicBezTo>
                    <a:pt x="15029" y="16429"/>
                    <a:pt x="15029" y="16388"/>
                    <a:pt x="15029" y="16388"/>
                  </a:cubicBezTo>
                  <a:lnTo>
                    <a:pt x="15029" y="16347"/>
                  </a:lnTo>
                  <a:lnTo>
                    <a:pt x="15029" y="16347"/>
                  </a:lnTo>
                  <a:close/>
                  <a:moveTo>
                    <a:pt x="15918" y="9962"/>
                  </a:moveTo>
                  <a:cubicBezTo>
                    <a:pt x="16010" y="9962"/>
                    <a:pt x="16010" y="9829"/>
                    <a:pt x="16092" y="9911"/>
                  </a:cubicBezTo>
                  <a:cubicBezTo>
                    <a:pt x="16051" y="10003"/>
                    <a:pt x="15877" y="10044"/>
                    <a:pt x="15837" y="9962"/>
                  </a:cubicBezTo>
                  <a:cubicBezTo>
                    <a:pt x="15837" y="9870"/>
                    <a:pt x="15918" y="9788"/>
                    <a:pt x="15969" y="9747"/>
                  </a:cubicBezTo>
                  <a:cubicBezTo>
                    <a:pt x="15969" y="9747"/>
                    <a:pt x="16010" y="9747"/>
                    <a:pt x="16010" y="9788"/>
                  </a:cubicBezTo>
                  <a:cubicBezTo>
                    <a:pt x="16010" y="9788"/>
                    <a:pt x="16010" y="9870"/>
                    <a:pt x="15969" y="9870"/>
                  </a:cubicBezTo>
                  <a:cubicBezTo>
                    <a:pt x="15969" y="9911"/>
                    <a:pt x="15877" y="9911"/>
                    <a:pt x="15918" y="9962"/>
                  </a:cubicBezTo>
                  <a:lnTo>
                    <a:pt x="15918" y="9962"/>
                  </a:lnTo>
                  <a:close/>
                  <a:moveTo>
                    <a:pt x="16991" y="17962"/>
                  </a:moveTo>
                  <a:cubicBezTo>
                    <a:pt x="16991" y="18003"/>
                    <a:pt x="16991" y="18084"/>
                    <a:pt x="16940" y="18135"/>
                  </a:cubicBezTo>
                  <a:cubicBezTo>
                    <a:pt x="16899" y="18176"/>
                    <a:pt x="16777" y="18176"/>
                    <a:pt x="16685" y="18176"/>
                  </a:cubicBezTo>
                  <a:cubicBezTo>
                    <a:pt x="16685" y="18135"/>
                    <a:pt x="16644" y="18003"/>
                    <a:pt x="16685" y="17962"/>
                  </a:cubicBezTo>
                  <a:lnTo>
                    <a:pt x="16991" y="17962"/>
                  </a:lnTo>
                  <a:close/>
                  <a:moveTo>
                    <a:pt x="17114" y="9655"/>
                  </a:moveTo>
                  <a:cubicBezTo>
                    <a:pt x="17155" y="9706"/>
                    <a:pt x="17114" y="9747"/>
                    <a:pt x="17073" y="9829"/>
                  </a:cubicBezTo>
                  <a:cubicBezTo>
                    <a:pt x="17073" y="9788"/>
                    <a:pt x="17032" y="9788"/>
                    <a:pt x="16991" y="9788"/>
                  </a:cubicBezTo>
                  <a:lnTo>
                    <a:pt x="16991" y="9747"/>
                  </a:lnTo>
                  <a:lnTo>
                    <a:pt x="16940" y="9747"/>
                  </a:lnTo>
                  <a:lnTo>
                    <a:pt x="16940" y="9747"/>
                  </a:lnTo>
                  <a:lnTo>
                    <a:pt x="16940" y="9747"/>
                  </a:lnTo>
                  <a:lnTo>
                    <a:pt x="16940" y="9655"/>
                  </a:lnTo>
                  <a:lnTo>
                    <a:pt x="16940" y="9614"/>
                  </a:lnTo>
                  <a:lnTo>
                    <a:pt x="16899" y="9614"/>
                  </a:lnTo>
                  <a:cubicBezTo>
                    <a:pt x="16899" y="9655"/>
                    <a:pt x="16777" y="9706"/>
                    <a:pt x="16736" y="9788"/>
                  </a:cubicBezTo>
                  <a:cubicBezTo>
                    <a:pt x="16736" y="9788"/>
                    <a:pt x="16685" y="9788"/>
                    <a:pt x="16685" y="9747"/>
                  </a:cubicBezTo>
                  <a:lnTo>
                    <a:pt x="16685" y="9747"/>
                  </a:lnTo>
                  <a:cubicBezTo>
                    <a:pt x="16736" y="9706"/>
                    <a:pt x="16777" y="9655"/>
                    <a:pt x="16817" y="9614"/>
                  </a:cubicBezTo>
                  <a:lnTo>
                    <a:pt x="16817" y="9614"/>
                  </a:lnTo>
                  <a:lnTo>
                    <a:pt x="16736" y="9614"/>
                  </a:lnTo>
                  <a:lnTo>
                    <a:pt x="16736" y="9655"/>
                  </a:lnTo>
                  <a:lnTo>
                    <a:pt x="16685" y="9655"/>
                  </a:lnTo>
                  <a:lnTo>
                    <a:pt x="16685" y="9655"/>
                  </a:lnTo>
                  <a:lnTo>
                    <a:pt x="16685" y="9614"/>
                  </a:lnTo>
                  <a:lnTo>
                    <a:pt x="16644" y="9614"/>
                  </a:lnTo>
                  <a:cubicBezTo>
                    <a:pt x="16644" y="9655"/>
                    <a:pt x="16562" y="9655"/>
                    <a:pt x="16521" y="9655"/>
                  </a:cubicBezTo>
                  <a:cubicBezTo>
                    <a:pt x="16429" y="9614"/>
                    <a:pt x="16388" y="9614"/>
                    <a:pt x="16347" y="9614"/>
                  </a:cubicBezTo>
                  <a:lnTo>
                    <a:pt x="16174" y="9614"/>
                  </a:lnTo>
                  <a:lnTo>
                    <a:pt x="16174" y="9574"/>
                  </a:lnTo>
                  <a:cubicBezTo>
                    <a:pt x="16174" y="9533"/>
                    <a:pt x="16307" y="9492"/>
                    <a:pt x="16347" y="9451"/>
                  </a:cubicBezTo>
                  <a:lnTo>
                    <a:pt x="16266" y="9451"/>
                  </a:lnTo>
                  <a:lnTo>
                    <a:pt x="16266" y="9451"/>
                  </a:lnTo>
                  <a:cubicBezTo>
                    <a:pt x="16307" y="9359"/>
                    <a:pt x="16347" y="9400"/>
                    <a:pt x="16388" y="9359"/>
                  </a:cubicBezTo>
                  <a:cubicBezTo>
                    <a:pt x="16347" y="9318"/>
                    <a:pt x="16347" y="9318"/>
                    <a:pt x="16347" y="9277"/>
                  </a:cubicBezTo>
                  <a:cubicBezTo>
                    <a:pt x="16388" y="9144"/>
                    <a:pt x="16480" y="8981"/>
                    <a:pt x="16603" y="8940"/>
                  </a:cubicBezTo>
                  <a:cubicBezTo>
                    <a:pt x="16644" y="8889"/>
                    <a:pt x="16685" y="8889"/>
                    <a:pt x="16736" y="8889"/>
                  </a:cubicBezTo>
                  <a:lnTo>
                    <a:pt x="16736" y="8889"/>
                  </a:lnTo>
                  <a:lnTo>
                    <a:pt x="16736" y="8889"/>
                  </a:lnTo>
                  <a:lnTo>
                    <a:pt x="16736" y="8940"/>
                  </a:lnTo>
                  <a:lnTo>
                    <a:pt x="16644" y="8940"/>
                  </a:lnTo>
                  <a:cubicBezTo>
                    <a:pt x="16736" y="9063"/>
                    <a:pt x="16521" y="9104"/>
                    <a:pt x="16562" y="9236"/>
                  </a:cubicBezTo>
                  <a:cubicBezTo>
                    <a:pt x="16603" y="9236"/>
                    <a:pt x="16603" y="9196"/>
                    <a:pt x="16644" y="9196"/>
                  </a:cubicBezTo>
                  <a:lnTo>
                    <a:pt x="16736" y="9196"/>
                  </a:lnTo>
                  <a:cubicBezTo>
                    <a:pt x="16685" y="9236"/>
                    <a:pt x="16685" y="9236"/>
                    <a:pt x="16644" y="9236"/>
                  </a:cubicBezTo>
                  <a:lnTo>
                    <a:pt x="16644" y="9277"/>
                  </a:lnTo>
                  <a:lnTo>
                    <a:pt x="16644" y="9277"/>
                  </a:lnTo>
                  <a:cubicBezTo>
                    <a:pt x="16685" y="9277"/>
                    <a:pt x="16777" y="9359"/>
                    <a:pt x="16817" y="9318"/>
                  </a:cubicBezTo>
                  <a:lnTo>
                    <a:pt x="16858" y="9277"/>
                  </a:lnTo>
                  <a:cubicBezTo>
                    <a:pt x="16899" y="9277"/>
                    <a:pt x="16991" y="9318"/>
                    <a:pt x="17032" y="9318"/>
                  </a:cubicBezTo>
                  <a:lnTo>
                    <a:pt x="16991" y="9359"/>
                  </a:lnTo>
                  <a:lnTo>
                    <a:pt x="16940" y="9400"/>
                  </a:lnTo>
                  <a:lnTo>
                    <a:pt x="16940" y="9451"/>
                  </a:lnTo>
                  <a:cubicBezTo>
                    <a:pt x="16940" y="9451"/>
                    <a:pt x="16991" y="9451"/>
                    <a:pt x="16991" y="9492"/>
                  </a:cubicBezTo>
                  <a:cubicBezTo>
                    <a:pt x="17032" y="9492"/>
                    <a:pt x="17032" y="9451"/>
                    <a:pt x="17073" y="9451"/>
                  </a:cubicBezTo>
                  <a:lnTo>
                    <a:pt x="17073" y="9451"/>
                  </a:lnTo>
                  <a:lnTo>
                    <a:pt x="17073" y="9492"/>
                  </a:lnTo>
                  <a:cubicBezTo>
                    <a:pt x="17032" y="9533"/>
                    <a:pt x="17032" y="9492"/>
                    <a:pt x="16991" y="9533"/>
                  </a:cubicBezTo>
                  <a:lnTo>
                    <a:pt x="16991" y="9533"/>
                  </a:lnTo>
                  <a:cubicBezTo>
                    <a:pt x="16991" y="9574"/>
                    <a:pt x="16991" y="9614"/>
                    <a:pt x="17032" y="9614"/>
                  </a:cubicBezTo>
                  <a:lnTo>
                    <a:pt x="17032" y="9614"/>
                  </a:lnTo>
                  <a:lnTo>
                    <a:pt x="17032" y="9574"/>
                  </a:lnTo>
                  <a:lnTo>
                    <a:pt x="17073" y="9574"/>
                  </a:lnTo>
                  <a:lnTo>
                    <a:pt x="17073" y="9614"/>
                  </a:lnTo>
                  <a:cubicBezTo>
                    <a:pt x="17073" y="9655"/>
                    <a:pt x="17073" y="9655"/>
                    <a:pt x="17114" y="9655"/>
                  </a:cubicBezTo>
                  <a:close/>
                  <a:moveTo>
                    <a:pt x="17880" y="6468"/>
                  </a:moveTo>
                  <a:cubicBezTo>
                    <a:pt x="17880" y="6427"/>
                    <a:pt x="17921" y="6427"/>
                    <a:pt x="17921" y="6427"/>
                  </a:cubicBezTo>
                  <a:lnTo>
                    <a:pt x="17962" y="6427"/>
                  </a:lnTo>
                  <a:lnTo>
                    <a:pt x="17962" y="6427"/>
                  </a:lnTo>
                  <a:cubicBezTo>
                    <a:pt x="17921" y="6427"/>
                    <a:pt x="17921" y="6468"/>
                    <a:pt x="17880" y="6468"/>
                  </a:cubicBezTo>
                  <a:lnTo>
                    <a:pt x="17880" y="6468"/>
                  </a:lnTo>
                  <a:close/>
                  <a:moveTo>
                    <a:pt x="13242" y="24817"/>
                  </a:moveTo>
                  <a:lnTo>
                    <a:pt x="13242" y="24817"/>
                  </a:lnTo>
                  <a:cubicBezTo>
                    <a:pt x="13201" y="24777"/>
                    <a:pt x="13201" y="24777"/>
                    <a:pt x="13160" y="24777"/>
                  </a:cubicBezTo>
                  <a:cubicBezTo>
                    <a:pt x="13201" y="24685"/>
                    <a:pt x="13201" y="24603"/>
                    <a:pt x="13201" y="24521"/>
                  </a:cubicBezTo>
                  <a:lnTo>
                    <a:pt x="13242" y="24521"/>
                  </a:lnTo>
                  <a:lnTo>
                    <a:pt x="13282" y="24521"/>
                  </a:lnTo>
                  <a:lnTo>
                    <a:pt x="13282" y="24562"/>
                  </a:lnTo>
                  <a:cubicBezTo>
                    <a:pt x="13282" y="24603"/>
                    <a:pt x="13242" y="24603"/>
                    <a:pt x="13242" y="24644"/>
                  </a:cubicBezTo>
                  <a:cubicBezTo>
                    <a:pt x="13242" y="24644"/>
                    <a:pt x="13282" y="24644"/>
                    <a:pt x="13282" y="24685"/>
                  </a:cubicBezTo>
                  <a:cubicBezTo>
                    <a:pt x="13282" y="24725"/>
                    <a:pt x="13242" y="24777"/>
                    <a:pt x="13242" y="24817"/>
                  </a:cubicBezTo>
                  <a:close/>
                  <a:moveTo>
                    <a:pt x="6427" y="4894"/>
                  </a:moveTo>
                  <a:cubicBezTo>
                    <a:pt x="6386" y="4853"/>
                    <a:pt x="6345" y="4802"/>
                    <a:pt x="6386" y="4761"/>
                  </a:cubicBezTo>
                  <a:cubicBezTo>
                    <a:pt x="6427" y="4761"/>
                    <a:pt x="6468" y="4721"/>
                    <a:pt x="6468" y="4721"/>
                  </a:cubicBezTo>
                  <a:cubicBezTo>
                    <a:pt x="6519" y="4761"/>
                    <a:pt x="6519" y="4802"/>
                    <a:pt x="6519" y="4853"/>
                  </a:cubicBezTo>
                  <a:cubicBezTo>
                    <a:pt x="6600" y="4935"/>
                    <a:pt x="6682" y="4761"/>
                    <a:pt x="6723" y="4761"/>
                  </a:cubicBezTo>
                  <a:cubicBezTo>
                    <a:pt x="6815" y="4721"/>
                    <a:pt x="6938" y="4802"/>
                    <a:pt x="7030" y="4802"/>
                  </a:cubicBezTo>
                  <a:cubicBezTo>
                    <a:pt x="7193" y="4894"/>
                    <a:pt x="7540" y="5017"/>
                    <a:pt x="7796" y="4976"/>
                  </a:cubicBezTo>
                  <a:cubicBezTo>
                    <a:pt x="7878" y="4976"/>
                    <a:pt x="8051" y="5109"/>
                    <a:pt x="8051" y="5150"/>
                  </a:cubicBezTo>
                  <a:cubicBezTo>
                    <a:pt x="8000" y="5150"/>
                    <a:pt x="7918" y="5150"/>
                    <a:pt x="7878" y="5191"/>
                  </a:cubicBezTo>
                  <a:cubicBezTo>
                    <a:pt x="7837" y="5191"/>
                    <a:pt x="7837" y="5231"/>
                    <a:pt x="7837" y="5272"/>
                  </a:cubicBezTo>
                  <a:cubicBezTo>
                    <a:pt x="7959" y="5272"/>
                    <a:pt x="8133" y="5364"/>
                    <a:pt x="8307" y="5313"/>
                  </a:cubicBezTo>
                  <a:cubicBezTo>
                    <a:pt x="8388" y="5313"/>
                    <a:pt x="8511" y="5272"/>
                    <a:pt x="8603" y="5272"/>
                  </a:cubicBezTo>
                  <a:cubicBezTo>
                    <a:pt x="8644" y="5231"/>
                    <a:pt x="8685" y="5313"/>
                    <a:pt x="8726" y="5313"/>
                  </a:cubicBezTo>
                  <a:cubicBezTo>
                    <a:pt x="8818" y="5364"/>
                    <a:pt x="8899" y="5364"/>
                    <a:pt x="8940" y="5405"/>
                  </a:cubicBezTo>
                  <a:lnTo>
                    <a:pt x="8940" y="5446"/>
                  </a:lnTo>
                  <a:cubicBezTo>
                    <a:pt x="8899" y="5446"/>
                    <a:pt x="8899" y="5446"/>
                    <a:pt x="8899" y="5487"/>
                  </a:cubicBezTo>
                  <a:cubicBezTo>
                    <a:pt x="8940" y="5528"/>
                    <a:pt x="8981" y="5569"/>
                    <a:pt x="9022" y="5569"/>
                  </a:cubicBezTo>
                  <a:lnTo>
                    <a:pt x="9022" y="5528"/>
                  </a:lnTo>
                  <a:lnTo>
                    <a:pt x="9073" y="5487"/>
                  </a:lnTo>
                  <a:cubicBezTo>
                    <a:pt x="9073" y="5405"/>
                    <a:pt x="8940" y="5405"/>
                    <a:pt x="9022" y="5231"/>
                  </a:cubicBezTo>
                  <a:cubicBezTo>
                    <a:pt x="9073" y="5231"/>
                    <a:pt x="9155" y="5231"/>
                    <a:pt x="9236" y="5191"/>
                  </a:cubicBezTo>
                  <a:cubicBezTo>
                    <a:pt x="9236" y="5191"/>
                    <a:pt x="9236" y="5150"/>
                    <a:pt x="9277" y="5150"/>
                  </a:cubicBezTo>
                  <a:cubicBezTo>
                    <a:pt x="9328" y="5150"/>
                    <a:pt x="9369" y="5150"/>
                    <a:pt x="9410" y="5191"/>
                  </a:cubicBezTo>
                  <a:cubicBezTo>
                    <a:pt x="9451" y="5191"/>
                    <a:pt x="9533" y="5231"/>
                    <a:pt x="9625" y="5191"/>
                  </a:cubicBezTo>
                  <a:cubicBezTo>
                    <a:pt x="9666" y="5272"/>
                    <a:pt x="9788" y="5364"/>
                    <a:pt x="9921" y="5313"/>
                  </a:cubicBezTo>
                  <a:cubicBezTo>
                    <a:pt x="9962" y="5313"/>
                    <a:pt x="9962" y="5272"/>
                    <a:pt x="10003" y="5272"/>
                  </a:cubicBezTo>
                  <a:cubicBezTo>
                    <a:pt x="10136" y="5272"/>
                    <a:pt x="10299" y="5272"/>
                    <a:pt x="10391" y="5231"/>
                  </a:cubicBezTo>
                  <a:cubicBezTo>
                    <a:pt x="10432" y="5272"/>
                    <a:pt x="10473" y="5364"/>
                    <a:pt x="10554" y="5364"/>
                  </a:cubicBezTo>
                  <a:lnTo>
                    <a:pt x="10554" y="5231"/>
                  </a:lnTo>
                  <a:cubicBezTo>
                    <a:pt x="10514" y="5191"/>
                    <a:pt x="10432" y="5231"/>
                    <a:pt x="10391" y="5191"/>
                  </a:cubicBezTo>
                  <a:lnTo>
                    <a:pt x="10391" y="5150"/>
                  </a:lnTo>
                  <a:cubicBezTo>
                    <a:pt x="10473" y="5150"/>
                    <a:pt x="10514" y="5150"/>
                    <a:pt x="10606" y="5191"/>
                  </a:cubicBezTo>
                  <a:cubicBezTo>
                    <a:pt x="10646" y="5191"/>
                    <a:pt x="10687" y="5191"/>
                    <a:pt x="10687" y="5231"/>
                  </a:cubicBezTo>
                  <a:lnTo>
                    <a:pt x="10687" y="5364"/>
                  </a:lnTo>
                  <a:cubicBezTo>
                    <a:pt x="10687" y="5446"/>
                    <a:pt x="10769" y="5446"/>
                    <a:pt x="10861" y="5487"/>
                  </a:cubicBezTo>
                  <a:cubicBezTo>
                    <a:pt x="10861" y="5405"/>
                    <a:pt x="10769" y="5272"/>
                    <a:pt x="10810" y="5231"/>
                  </a:cubicBezTo>
                  <a:lnTo>
                    <a:pt x="10943" y="5231"/>
                  </a:lnTo>
                  <a:cubicBezTo>
                    <a:pt x="10943" y="5191"/>
                    <a:pt x="10984" y="5150"/>
                    <a:pt x="11024" y="5109"/>
                  </a:cubicBezTo>
                  <a:lnTo>
                    <a:pt x="11116" y="5109"/>
                  </a:lnTo>
                  <a:cubicBezTo>
                    <a:pt x="11116" y="5058"/>
                    <a:pt x="11116" y="5017"/>
                    <a:pt x="11065" y="4976"/>
                  </a:cubicBezTo>
                  <a:cubicBezTo>
                    <a:pt x="11024" y="5017"/>
                    <a:pt x="10984" y="5017"/>
                    <a:pt x="10943" y="5017"/>
                  </a:cubicBezTo>
                  <a:lnTo>
                    <a:pt x="10943" y="5017"/>
                  </a:lnTo>
                  <a:cubicBezTo>
                    <a:pt x="10943" y="4976"/>
                    <a:pt x="10984" y="4976"/>
                    <a:pt x="10984" y="4935"/>
                  </a:cubicBezTo>
                  <a:lnTo>
                    <a:pt x="11116" y="4935"/>
                  </a:lnTo>
                  <a:cubicBezTo>
                    <a:pt x="11116" y="4935"/>
                    <a:pt x="11157" y="4976"/>
                    <a:pt x="11198" y="4976"/>
                  </a:cubicBezTo>
                  <a:lnTo>
                    <a:pt x="11198" y="4853"/>
                  </a:lnTo>
                  <a:lnTo>
                    <a:pt x="11157" y="4853"/>
                  </a:lnTo>
                  <a:cubicBezTo>
                    <a:pt x="11065" y="4894"/>
                    <a:pt x="11024" y="4802"/>
                    <a:pt x="10984" y="4802"/>
                  </a:cubicBezTo>
                  <a:lnTo>
                    <a:pt x="10902" y="4802"/>
                  </a:lnTo>
                  <a:cubicBezTo>
                    <a:pt x="10810" y="4802"/>
                    <a:pt x="10646" y="4721"/>
                    <a:pt x="10646" y="4639"/>
                  </a:cubicBezTo>
                  <a:cubicBezTo>
                    <a:pt x="10687" y="4639"/>
                    <a:pt x="10728" y="4598"/>
                    <a:pt x="10728" y="4547"/>
                  </a:cubicBezTo>
                  <a:lnTo>
                    <a:pt x="10646" y="4506"/>
                  </a:lnTo>
                  <a:cubicBezTo>
                    <a:pt x="10646" y="4424"/>
                    <a:pt x="10687" y="4383"/>
                    <a:pt x="10728" y="4343"/>
                  </a:cubicBezTo>
                  <a:cubicBezTo>
                    <a:pt x="10769" y="4343"/>
                    <a:pt x="10769" y="4383"/>
                    <a:pt x="10810" y="4383"/>
                  </a:cubicBezTo>
                  <a:lnTo>
                    <a:pt x="10810" y="4343"/>
                  </a:lnTo>
                  <a:cubicBezTo>
                    <a:pt x="10810" y="4343"/>
                    <a:pt x="10769" y="4291"/>
                    <a:pt x="10769" y="4251"/>
                  </a:cubicBezTo>
                  <a:cubicBezTo>
                    <a:pt x="10810" y="4251"/>
                    <a:pt x="10810" y="4210"/>
                    <a:pt x="10810" y="4210"/>
                  </a:cubicBezTo>
                  <a:cubicBezTo>
                    <a:pt x="10943" y="4169"/>
                    <a:pt x="11116" y="4251"/>
                    <a:pt x="11157" y="4343"/>
                  </a:cubicBezTo>
                  <a:cubicBezTo>
                    <a:pt x="11198" y="4383"/>
                    <a:pt x="11157" y="4424"/>
                    <a:pt x="11157" y="4465"/>
                  </a:cubicBezTo>
                  <a:cubicBezTo>
                    <a:pt x="11198" y="4465"/>
                    <a:pt x="11321" y="4598"/>
                    <a:pt x="11372" y="4639"/>
                  </a:cubicBezTo>
                  <a:lnTo>
                    <a:pt x="11372" y="4680"/>
                  </a:lnTo>
                  <a:cubicBezTo>
                    <a:pt x="11280" y="4680"/>
                    <a:pt x="11280" y="4680"/>
                    <a:pt x="11239" y="4721"/>
                  </a:cubicBezTo>
                  <a:lnTo>
                    <a:pt x="11239" y="4802"/>
                  </a:lnTo>
                  <a:lnTo>
                    <a:pt x="11321" y="4802"/>
                  </a:lnTo>
                  <a:cubicBezTo>
                    <a:pt x="11372" y="4853"/>
                    <a:pt x="11372" y="4802"/>
                    <a:pt x="11413" y="4802"/>
                  </a:cubicBezTo>
                  <a:cubicBezTo>
                    <a:pt x="11454" y="4802"/>
                    <a:pt x="11535" y="4853"/>
                    <a:pt x="11535" y="4853"/>
                  </a:cubicBezTo>
                  <a:cubicBezTo>
                    <a:pt x="11535" y="4894"/>
                    <a:pt x="11494" y="4894"/>
                    <a:pt x="11494" y="4935"/>
                  </a:cubicBezTo>
                  <a:cubicBezTo>
                    <a:pt x="11494" y="4976"/>
                    <a:pt x="11535" y="4976"/>
                    <a:pt x="11535" y="4976"/>
                  </a:cubicBezTo>
                  <a:cubicBezTo>
                    <a:pt x="11576" y="5017"/>
                    <a:pt x="11576" y="5109"/>
                    <a:pt x="11576" y="5150"/>
                  </a:cubicBezTo>
                  <a:cubicBezTo>
                    <a:pt x="11709" y="5150"/>
                    <a:pt x="11668" y="4976"/>
                    <a:pt x="11750" y="4935"/>
                  </a:cubicBezTo>
                  <a:cubicBezTo>
                    <a:pt x="11832" y="4935"/>
                    <a:pt x="11964" y="5058"/>
                    <a:pt x="11924" y="5150"/>
                  </a:cubicBezTo>
                  <a:lnTo>
                    <a:pt x="11883" y="5150"/>
                  </a:lnTo>
                  <a:cubicBezTo>
                    <a:pt x="11832" y="5191"/>
                    <a:pt x="11832" y="5231"/>
                    <a:pt x="11832" y="5231"/>
                  </a:cubicBezTo>
                  <a:cubicBezTo>
                    <a:pt x="11832" y="5272"/>
                    <a:pt x="11964" y="5405"/>
                    <a:pt x="12005" y="5446"/>
                  </a:cubicBezTo>
                  <a:cubicBezTo>
                    <a:pt x="12046" y="5446"/>
                    <a:pt x="12087" y="5405"/>
                    <a:pt x="12138" y="5405"/>
                  </a:cubicBezTo>
                  <a:cubicBezTo>
                    <a:pt x="12138" y="5272"/>
                    <a:pt x="12220" y="5272"/>
                    <a:pt x="12261" y="5231"/>
                  </a:cubicBezTo>
                  <a:cubicBezTo>
                    <a:pt x="12261" y="5191"/>
                    <a:pt x="12261" y="5058"/>
                    <a:pt x="12302" y="5058"/>
                  </a:cubicBezTo>
                  <a:cubicBezTo>
                    <a:pt x="12342" y="5058"/>
                    <a:pt x="12393" y="5058"/>
                    <a:pt x="12434" y="5017"/>
                  </a:cubicBezTo>
                  <a:lnTo>
                    <a:pt x="12434" y="4976"/>
                  </a:lnTo>
                  <a:cubicBezTo>
                    <a:pt x="12393" y="4976"/>
                    <a:pt x="12342" y="4935"/>
                    <a:pt x="12302" y="4894"/>
                  </a:cubicBezTo>
                  <a:lnTo>
                    <a:pt x="12302" y="4802"/>
                  </a:lnTo>
                  <a:lnTo>
                    <a:pt x="12342" y="4761"/>
                  </a:lnTo>
                  <a:cubicBezTo>
                    <a:pt x="12475" y="4761"/>
                    <a:pt x="12516" y="4761"/>
                    <a:pt x="12598" y="4802"/>
                  </a:cubicBezTo>
                  <a:cubicBezTo>
                    <a:pt x="12649" y="4802"/>
                    <a:pt x="12649" y="4802"/>
                    <a:pt x="12690" y="4853"/>
                  </a:cubicBezTo>
                  <a:cubicBezTo>
                    <a:pt x="12731" y="4853"/>
                    <a:pt x="12772" y="4894"/>
                    <a:pt x="12772" y="4935"/>
                  </a:cubicBezTo>
                  <a:cubicBezTo>
                    <a:pt x="12812" y="4935"/>
                    <a:pt x="12853" y="4894"/>
                    <a:pt x="12853" y="4935"/>
                  </a:cubicBezTo>
                  <a:cubicBezTo>
                    <a:pt x="12904" y="4935"/>
                    <a:pt x="12904" y="5058"/>
                    <a:pt x="12904" y="5058"/>
                  </a:cubicBezTo>
                  <a:cubicBezTo>
                    <a:pt x="12853" y="5058"/>
                    <a:pt x="12853" y="5109"/>
                    <a:pt x="12812" y="5109"/>
                  </a:cubicBezTo>
                  <a:cubicBezTo>
                    <a:pt x="12812" y="5058"/>
                    <a:pt x="12772" y="5058"/>
                    <a:pt x="12772" y="5017"/>
                  </a:cubicBezTo>
                  <a:cubicBezTo>
                    <a:pt x="12731" y="5017"/>
                    <a:pt x="12731" y="5058"/>
                    <a:pt x="12690" y="5058"/>
                  </a:cubicBezTo>
                  <a:cubicBezTo>
                    <a:pt x="12731" y="5231"/>
                    <a:pt x="12812" y="5272"/>
                    <a:pt x="12904" y="5364"/>
                  </a:cubicBezTo>
                  <a:cubicBezTo>
                    <a:pt x="12904" y="5446"/>
                    <a:pt x="12812" y="5569"/>
                    <a:pt x="12772" y="5569"/>
                  </a:cubicBezTo>
                  <a:cubicBezTo>
                    <a:pt x="12690" y="5620"/>
                    <a:pt x="12690" y="5620"/>
                    <a:pt x="12649" y="5660"/>
                  </a:cubicBezTo>
                  <a:cubicBezTo>
                    <a:pt x="12516" y="5620"/>
                    <a:pt x="12516" y="5487"/>
                    <a:pt x="12393" y="5487"/>
                  </a:cubicBezTo>
                  <a:lnTo>
                    <a:pt x="12342" y="5487"/>
                  </a:lnTo>
                  <a:lnTo>
                    <a:pt x="12342" y="5528"/>
                  </a:lnTo>
                  <a:cubicBezTo>
                    <a:pt x="12434" y="5528"/>
                    <a:pt x="12516" y="5620"/>
                    <a:pt x="12557" y="5660"/>
                  </a:cubicBezTo>
                  <a:lnTo>
                    <a:pt x="12475" y="5660"/>
                  </a:lnTo>
                  <a:lnTo>
                    <a:pt x="12434" y="5660"/>
                  </a:lnTo>
                  <a:cubicBezTo>
                    <a:pt x="12342" y="5660"/>
                    <a:pt x="12342" y="5660"/>
                    <a:pt x="12302" y="5569"/>
                  </a:cubicBezTo>
                  <a:cubicBezTo>
                    <a:pt x="12220" y="5569"/>
                    <a:pt x="12138" y="5569"/>
                    <a:pt x="12087" y="5620"/>
                  </a:cubicBezTo>
                  <a:lnTo>
                    <a:pt x="12087" y="5620"/>
                  </a:lnTo>
                  <a:lnTo>
                    <a:pt x="12087" y="5620"/>
                  </a:lnTo>
                  <a:cubicBezTo>
                    <a:pt x="12138" y="5660"/>
                    <a:pt x="12179" y="5660"/>
                    <a:pt x="12220" y="5701"/>
                  </a:cubicBezTo>
                  <a:cubicBezTo>
                    <a:pt x="12179" y="5742"/>
                    <a:pt x="12005" y="5916"/>
                    <a:pt x="11924" y="5916"/>
                  </a:cubicBezTo>
                  <a:cubicBezTo>
                    <a:pt x="11883" y="5875"/>
                    <a:pt x="11883" y="5824"/>
                    <a:pt x="11832" y="5824"/>
                  </a:cubicBezTo>
                  <a:cubicBezTo>
                    <a:pt x="11791" y="5783"/>
                    <a:pt x="11750" y="5783"/>
                    <a:pt x="11750" y="5783"/>
                  </a:cubicBezTo>
                  <a:cubicBezTo>
                    <a:pt x="11709" y="5783"/>
                    <a:pt x="11668" y="5742"/>
                    <a:pt x="11668" y="5742"/>
                  </a:cubicBezTo>
                  <a:lnTo>
                    <a:pt x="11494" y="5742"/>
                  </a:lnTo>
                  <a:lnTo>
                    <a:pt x="11494" y="5742"/>
                  </a:lnTo>
                  <a:cubicBezTo>
                    <a:pt x="11535" y="5783"/>
                    <a:pt x="11627" y="5783"/>
                    <a:pt x="11668" y="5824"/>
                  </a:cubicBezTo>
                  <a:cubicBezTo>
                    <a:pt x="11709" y="5824"/>
                    <a:pt x="11750" y="5875"/>
                    <a:pt x="11791" y="5916"/>
                  </a:cubicBezTo>
                  <a:cubicBezTo>
                    <a:pt x="11832" y="5957"/>
                    <a:pt x="11924" y="5957"/>
                    <a:pt x="12046" y="5957"/>
                  </a:cubicBezTo>
                  <a:lnTo>
                    <a:pt x="12046" y="5957"/>
                  </a:lnTo>
                  <a:cubicBezTo>
                    <a:pt x="12046" y="5998"/>
                    <a:pt x="12005" y="6039"/>
                    <a:pt x="12005" y="6079"/>
                  </a:cubicBezTo>
                  <a:cubicBezTo>
                    <a:pt x="11964" y="6130"/>
                    <a:pt x="11832" y="6253"/>
                    <a:pt x="11750" y="6212"/>
                  </a:cubicBezTo>
                  <a:cubicBezTo>
                    <a:pt x="11709" y="6212"/>
                    <a:pt x="11668" y="6171"/>
                    <a:pt x="11627" y="6171"/>
                  </a:cubicBezTo>
                  <a:lnTo>
                    <a:pt x="11627" y="6335"/>
                  </a:lnTo>
                  <a:cubicBezTo>
                    <a:pt x="11535" y="6335"/>
                    <a:pt x="11454" y="6294"/>
                    <a:pt x="11372" y="6253"/>
                  </a:cubicBezTo>
                  <a:cubicBezTo>
                    <a:pt x="11280" y="6253"/>
                    <a:pt x="11198" y="6253"/>
                    <a:pt x="11116" y="6212"/>
                  </a:cubicBezTo>
                  <a:lnTo>
                    <a:pt x="11116" y="6212"/>
                  </a:lnTo>
                  <a:lnTo>
                    <a:pt x="11157" y="6212"/>
                  </a:lnTo>
                  <a:cubicBezTo>
                    <a:pt x="11198" y="6253"/>
                    <a:pt x="11239" y="6294"/>
                    <a:pt x="11280" y="6294"/>
                  </a:cubicBezTo>
                  <a:cubicBezTo>
                    <a:pt x="11372" y="6335"/>
                    <a:pt x="11454" y="6335"/>
                    <a:pt x="11535" y="6386"/>
                  </a:cubicBezTo>
                  <a:lnTo>
                    <a:pt x="11535" y="6427"/>
                  </a:lnTo>
                  <a:cubicBezTo>
                    <a:pt x="11494" y="6468"/>
                    <a:pt x="11454" y="6468"/>
                    <a:pt x="11413" y="6468"/>
                  </a:cubicBezTo>
                  <a:cubicBezTo>
                    <a:pt x="11413" y="6509"/>
                    <a:pt x="11372" y="6468"/>
                    <a:pt x="11321" y="6468"/>
                  </a:cubicBezTo>
                  <a:lnTo>
                    <a:pt x="11280" y="6468"/>
                  </a:lnTo>
                  <a:lnTo>
                    <a:pt x="11239" y="6509"/>
                  </a:lnTo>
                  <a:lnTo>
                    <a:pt x="11239" y="6509"/>
                  </a:lnTo>
                  <a:cubicBezTo>
                    <a:pt x="11280" y="6509"/>
                    <a:pt x="11321" y="6509"/>
                    <a:pt x="11321" y="6549"/>
                  </a:cubicBezTo>
                  <a:lnTo>
                    <a:pt x="11321" y="6549"/>
                  </a:lnTo>
                  <a:cubicBezTo>
                    <a:pt x="11321" y="6590"/>
                    <a:pt x="11157" y="6641"/>
                    <a:pt x="11116" y="6723"/>
                  </a:cubicBezTo>
                  <a:lnTo>
                    <a:pt x="11116" y="6805"/>
                  </a:lnTo>
                  <a:cubicBezTo>
                    <a:pt x="11116" y="6805"/>
                    <a:pt x="11065" y="6805"/>
                    <a:pt x="11024" y="6846"/>
                  </a:cubicBezTo>
                  <a:cubicBezTo>
                    <a:pt x="10984" y="6897"/>
                    <a:pt x="10861" y="7275"/>
                    <a:pt x="10943" y="7408"/>
                  </a:cubicBezTo>
                  <a:lnTo>
                    <a:pt x="11065" y="7408"/>
                  </a:lnTo>
                  <a:lnTo>
                    <a:pt x="11157" y="7408"/>
                  </a:lnTo>
                  <a:cubicBezTo>
                    <a:pt x="11198" y="7448"/>
                    <a:pt x="11239" y="7612"/>
                    <a:pt x="11239" y="7704"/>
                  </a:cubicBezTo>
                  <a:lnTo>
                    <a:pt x="11239" y="7786"/>
                  </a:lnTo>
                  <a:cubicBezTo>
                    <a:pt x="11372" y="7786"/>
                    <a:pt x="11413" y="7704"/>
                    <a:pt x="11494" y="7745"/>
                  </a:cubicBezTo>
                  <a:cubicBezTo>
                    <a:pt x="11668" y="7745"/>
                    <a:pt x="11832" y="7827"/>
                    <a:pt x="11924" y="7918"/>
                  </a:cubicBezTo>
                  <a:cubicBezTo>
                    <a:pt x="11964" y="7959"/>
                    <a:pt x="11964" y="8000"/>
                    <a:pt x="12005" y="8000"/>
                  </a:cubicBezTo>
                  <a:cubicBezTo>
                    <a:pt x="12087" y="8041"/>
                    <a:pt x="12138" y="8041"/>
                    <a:pt x="12220" y="8082"/>
                  </a:cubicBezTo>
                  <a:cubicBezTo>
                    <a:pt x="12261" y="8082"/>
                    <a:pt x="12302" y="8123"/>
                    <a:pt x="12342" y="8123"/>
                  </a:cubicBezTo>
                  <a:cubicBezTo>
                    <a:pt x="12434" y="8174"/>
                    <a:pt x="12690" y="8123"/>
                    <a:pt x="12772" y="8215"/>
                  </a:cubicBezTo>
                  <a:cubicBezTo>
                    <a:pt x="12772" y="8256"/>
                    <a:pt x="12772" y="8296"/>
                    <a:pt x="12731" y="8337"/>
                  </a:cubicBezTo>
                  <a:cubicBezTo>
                    <a:pt x="12772" y="8378"/>
                    <a:pt x="12772" y="8378"/>
                    <a:pt x="12772" y="8429"/>
                  </a:cubicBezTo>
                  <a:cubicBezTo>
                    <a:pt x="12812" y="8511"/>
                    <a:pt x="12772" y="8552"/>
                    <a:pt x="12772" y="8593"/>
                  </a:cubicBezTo>
                  <a:cubicBezTo>
                    <a:pt x="12812" y="8634"/>
                    <a:pt x="12853" y="8685"/>
                    <a:pt x="12853" y="8766"/>
                  </a:cubicBezTo>
                  <a:cubicBezTo>
                    <a:pt x="12945" y="8766"/>
                    <a:pt x="13027" y="8848"/>
                    <a:pt x="13027" y="8940"/>
                  </a:cubicBezTo>
                  <a:cubicBezTo>
                    <a:pt x="13109" y="8940"/>
                    <a:pt x="13160" y="8981"/>
                    <a:pt x="13201" y="9022"/>
                  </a:cubicBezTo>
                  <a:cubicBezTo>
                    <a:pt x="13201" y="8981"/>
                    <a:pt x="13160" y="8981"/>
                    <a:pt x="13160" y="8940"/>
                  </a:cubicBezTo>
                  <a:lnTo>
                    <a:pt x="13201" y="8889"/>
                  </a:lnTo>
                  <a:cubicBezTo>
                    <a:pt x="13242" y="8889"/>
                    <a:pt x="13242" y="8940"/>
                    <a:pt x="13282" y="8981"/>
                  </a:cubicBezTo>
                  <a:lnTo>
                    <a:pt x="13282" y="8848"/>
                  </a:lnTo>
                  <a:cubicBezTo>
                    <a:pt x="13364" y="8766"/>
                    <a:pt x="13282" y="8685"/>
                    <a:pt x="13282" y="8593"/>
                  </a:cubicBezTo>
                  <a:lnTo>
                    <a:pt x="13282" y="8552"/>
                  </a:lnTo>
                  <a:cubicBezTo>
                    <a:pt x="13282" y="8511"/>
                    <a:pt x="13242" y="8470"/>
                    <a:pt x="13242" y="8470"/>
                  </a:cubicBezTo>
                  <a:lnTo>
                    <a:pt x="13282" y="8470"/>
                  </a:lnTo>
                  <a:cubicBezTo>
                    <a:pt x="13282" y="8378"/>
                    <a:pt x="13242" y="8378"/>
                    <a:pt x="13201" y="8337"/>
                  </a:cubicBezTo>
                  <a:cubicBezTo>
                    <a:pt x="13201" y="8337"/>
                    <a:pt x="13160" y="8296"/>
                    <a:pt x="13160" y="8256"/>
                  </a:cubicBezTo>
                  <a:cubicBezTo>
                    <a:pt x="13415" y="8215"/>
                    <a:pt x="13793" y="7918"/>
                    <a:pt x="13579" y="7612"/>
                  </a:cubicBezTo>
                  <a:cubicBezTo>
                    <a:pt x="13538" y="7571"/>
                    <a:pt x="13323" y="7489"/>
                    <a:pt x="13323" y="7408"/>
                  </a:cubicBezTo>
                  <a:cubicBezTo>
                    <a:pt x="13364" y="7357"/>
                    <a:pt x="13415" y="7316"/>
                    <a:pt x="13415" y="7275"/>
                  </a:cubicBezTo>
                  <a:cubicBezTo>
                    <a:pt x="13456" y="7275"/>
                    <a:pt x="13456" y="7234"/>
                    <a:pt x="13456" y="7234"/>
                  </a:cubicBezTo>
                  <a:cubicBezTo>
                    <a:pt x="13456" y="7193"/>
                    <a:pt x="13497" y="7234"/>
                    <a:pt x="13497" y="7193"/>
                  </a:cubicBezTo>
                  <a:lnTo>
                    <a:pt x="13497" y="7101"/>
                  </a:lnTo>
                  <a:cubicBezTo>
                    <a:pt x="13497" y="7101"/>
                    <a:pt x="13497" y="7060"/>
                    <a:pt x="13456" y="7060"/>
                  </a:cubicBezTo>
                  <a:cubicBezTo>
                    <a:pt x="13456" y="7019"/>
                    <a:pt x="13497" y="7019"/>
                    <a:pt x="13497" y="6978"/>
                  </a:cubicBezTo>
                  <a:lnTo>
                    <a:pt x="13364" y="6978"/>
                  </a:lnTo>
                  <a:lnTo>
                    <a:pt x="13364" y="6978"/>
                  </a:lnTo>
                  <a:cubicBezTo>
                    <a:pt x="13415" y="6897"/>
                    <a:pt x="13456" y="6846"/>
                    <a:pt x="13497" y="6805"/>
                  </a:cubicBezTo>
                  <a:cubicBezTo>
                    <a:pt x="13456" y="6764"/>
                    <a:pt x="13415" y="6764"/>
                    <a:pt x="13415" y="6723"/>
                  </a:cubicBezTo>
                  <a:cubicBezTo>
                    <a:pt x="13364" y="6641"/>
                    <a:pt x="13456" y="6549"/>
                    <a:pt x="13497" y="6549"/>
                  </a:cubicBezTo>
                  <a:cubicBezTo>
                    <a:pt x="13620" y="6590"/>
                    <a:pt x="13671" y="6641"/>
                    <a:pt x="13793" y="6641"/>
                  </a:cubicBezTo>
                  <a:lnTo>
                    <a:pt x="13967" y="6641"/>
                  </a:lnTo>
                  <a:cubicBezTo>
                    <a:pt x="14008" y="6590"/>
                    <a:pt x="14049" y="6590"/>
                    <a:pt x="14090" y="6590"/>
                  </a:cubicBezTo>
                  <a:cubicBezTo>
                    <a:pt x="14130" y="6641"/>
                    <a:pt x="14263" y="6723"/>
                    <a:pt x="14345" y="6764"/>
                  </a:cubicBezTo>
                  <a:cubicBezTo>
                    <a:pt x="14304" y="6805"/>
                    <a:pt x="14304" y="6805"/>
                    <a:pt x="14345" y="6846"/>
                  </a:cubicBezTo>
                  <a:cubicBezTo>
                    <a:pt x="14386" y="6846"/>
                    <a:pt x="14478" y="6938"/>
                    <a:pt x="14560" y="6938"/>
                  </a:cubicBezTo>
                  <a:lnTo>
                    <a:pt x="14600" y="6938"/>
                  </a:lnTo>
                  <a:cubicBezTo>
                    <a:pt x="14641" y="6938"/>
                    <a:pt x="14641" y="6897"/>
                    <a:pt x="14641" y="6938"/>
                  </a:cubicBezTo>
                  <a:lnTo>
                    <a:pt x="14692" y="6938"/>
                  </a:lnTo>
                  <a:cubicBezTo>
                    <a:pt x="14692" y="6978"/>
                    <a:pt x="14692" y="6978"/>
                    <a:pt x="14641" y="6978"/>
                  </a:cubicBezTo>
                  <a:cubicBezTo>
                    <a:pt x="14560" y="7060"/>
                    <a:pt x="14733" y="7275"/>
                    <a:pt x="14641" y="7357"/>
                  </a:cubicBezTo>
                  <a:lnTo>
                    <a:pt x="14600" y="7357"/>
                  </a:lnTo>
                  <a:lnTo>
                    <a:pt x="14600" y="7448"/>
                  </a:lnTo>
                  <a:lnTo>
                    <a:pt x="14600" y="7448"/>
                  </a:lnTo>
                  <a:cubicBezTo>
                    <a:pt x="14733" y="7408"/>
                    <a:pt x="14774" y="7357"/>
                    <a:pt x="14856" y="7448"/>
                  </a:cubicBezTo>
                  <a:lnTo>
                    <a:pt x="14856" y="7489"/>
                  </a:lnTo>
                  <a:lnTo>
                    <a:pt x="14856" y="7530"/>
                  </a:lnTo>
                  <a:cubicBezTo>
                    <a:pt x="14897" y="7489"/>
                    <a:pt x="15029" y="7530"/>
                    <a:pt x="15070" y="7489"/>
                  </a:cubicBezTo>
                  <a:cubicBezTo>
                    <a:pt x="15070" y="7448"/>
                    <a:pt x="15070" y="7408"/>
                    <a:pt x="15111" y="7408"/>
                  </a:cubicBezTo>
                  <a:cubicBezTo>
                    <a:pt x="15152" y="7408"/>
                    <a:pt x="15152" y="7448"/>
                    <a:pt x="15203" y="7489"/>
                  </a:cubicBezTo>
                  <a:lnTo>
                    <a:pt x="15203" y="7489"/>
                  </a:lnTo>
                  <a:cubicBezTo>
                    <a:pt x="15203" y="7357"/>
                    <a:pt x="15244" y="7316"/>
                    <a:pt x="15285" y="7275"/>
                  </a:cubicBezTo>
                  <a:cubicBezTo>
                    <a:pt x="15203" y="7152"/>
                    <a:pt x="15285" y="7193"/>
                    <a:pt x="15326" y="7152"/>
                  </a:cubicBezTo>
                  <a:lnTo>
                    <a:pt x="15367" y="7101"/>
                  </a:lnTo>
                  <a:lnTo>
                    <a:pt x="15367" y="7101"/>
                  </a:lnTo>
                  <a:cubicBezTo>
                    <a:pt x="15459" y="7152"/>
                    <a:pt x="15581" y="7357"/>
                    <a:pt x="15622" y="7408"/>
                  </a:cubicBezTo>
                  <a:lnTo>
                    <a:pt x="15622" y="7489"/>
                  </a:lnTo>
                  <a:lnTo>
                    <a:pt x="15663" y="7489"/>
                  </a:lnTo>
                  <a:cubicBezTo>
                    <a:pt x="15663" y="7612"/>
                    <a:pt x="15755" y="7571"/>
                    <a:pt x="15796" y="7663"/>
                  </a:cubicBezTo>
                  <a:cubicBezTo>
                    <a:pt x="15755" y="7663"/>
                    <a:pt x="15755" y="7663"/>
                    <a:pt x="15755" y="7704"/>
                  </a:cubicBezTo>
                  <a:cubicBezTo>
                    <a:pt x="15755" y="7745"/>
                    <a:pt x="15837" y="7745"/>
                    <a:pt x="15877" y="7786"/>
                  </a:cubicBezTo>
                  <a:cubicBezTo>
                    <a:pt x="15877" y="7786"/>
                    <a:pt x="15877" y="7827"/>
                    <a:pt x="15837" y="7827"/>
                  </a:cubicBezTo>
                  <a:lnTo>
                    <a:pt x="15796" y="7827"/>
                  </a:lnTo>
                  <a:lnTo>
                    <a:pt x="15714" y="7827"/>
                  </a:lnTo>
                  <a:lnTo>
                    <a:pt x="15714" y="7827"/>
                  </a:lnTo>
                  <a:cubicBezTo>
                    <a:pt x="15755" y="7867"/>
                    <a:pt x="15755" y="7959"/>
                    <a:pt x="15796" y="7959"/>
                  </a:cubicBezTo>
                  <a:lnTo>
                    <a:pt x="15837" y="7959"/>
                  </a:lnTo>
                  <a:cubicBezTo>
                    <a:pt x="15877" y="7959"/>
                    <a:pt x="16010" y="8041"/>
                    <a:pt x="16010" y="8123"/>
                  </a:cubicBezTo>
                  <a:lnTo>
                    <a:pt x="15969" y="8174"/>
                  </a:lnTo>
                  <a:lnTo>
                    <a:pt x="16051" y="8174"/>
                  </a:lnTo>
                  <a:lnTo>
                    <a:pt x="16092" y="8174"/>
                  </a:lnTo>
                  <a:cubicBezTo>
                    <a:pt x="16174" y="8174"/>
                    <a:pt x="16225" y="8215"/>
                    <a:pt x="16266" y="8256"/>
                  </a:cubicBezTo>
                  <a:cubicBezTo>
                    <a:pt x="16307" y="8256"/>
                    <a:pt x="16388" y="8256"/>
                    <a:pt x="16429" y="8296"/>
                  </a:cubicBezTo>
                  <a:cubicBezTo>
                    <a:pt x="16388" y="8337"/>
                    <a:pt x="16347" y="8337"/>
                    <a:pt x="16307" y="8337"/>
                  </a:cubicBezTo>
                  <a:cubicBezTo>
                    <a:pt x="16225" y="8378"/>
                    <a:pt x="16225" y="8429"/>
                    <a:pt x="16133" y="8429"/>
                  </a:cubicBezTo>
                  <a:lnTo>
                    <a:pt x="16051" y="8429"/>
                  </a:lnTo>
                  <a:cubicBezTo>
                    <a:pt x="16051" y="8470"/>
                    <a:pt x="16051" y="8511"/>
                    <a:pt x="16010" y="8552"/>
                  </a:cubicBezTo>
                  <a:cubicBezTo>
                    <a:pt x="16051" y="8511"/>
                    <a:pt x="16133" y="8511"/>
                    <a:pt x="16174" y="8511"/>
                  </a:cubicBezTo>
                  <a:cubicBezTo>
                    <a:pt x="16266" y="8429"/>
                    <a:pt x="16347" y="8296"/>
                    <a:pt x="16480" y="8429"/>
                  </a:cubicBezTo>
                  <a:lnTo>
                    <a:pt x="16480" y="8470"/>
                  </a:lnTo>
                  <a:lnTo>
                    <a:pt x="16480" y="8511"/>
                  </a:lnTo>
                  <a:cubicBezTo>
                    <a:pt x="16521" y="8511"/>
                    <a:pt x="16521" y="8470"/>
                    <a:pt x="16562" y="8470"/>
                  </a:cubicBezTo>
                  <a:cubicBezTo>
                    <a:pt x="16603" y="8470"/>
                    <a:pt x="16685" y="8511"/>
                    <a:pt x="16685" y="8552"/>
                  </a:cubicBezTo>
                  <a:cubicBezTo>
                    <a:pt x="16685" y="8593"/>
                    <a:pt x="16644" y="8634"/>
                    <a:pt x="16644" y="8685"/>
                  </a:cubicBezTo>
                  <a:cubicBezTo>
                    <a:pt x="16644" y="8726"/>
                    <a:pt x="16685" y="8726"/>
                    <a:pt x="16685" y="8766"/>
                  </a:cubicBezTo>
                  <a:lnTo>
                    <a:pt x="16685" y="8766"/>
                  </a:lnTo>
                  <a:cubicBezTo>
                    <a:pt x="16644" y="8807"/>
                    <a:pt x="16562" y="8889"/>
                    <a:pt x="16521" y="8889"/>
                  </a:cubicBezTo>
                  <a:cubicBezTo>
                    <a:pt x="16429" y="8889"/>
                    <a:pt x="16347" y="8940"/>
                    <a:pt x="16266" y="8940"/>
                  </a:cubicBezTo>
                  <a:cubicBezTo>
                    <a:pt x="16225" y="8981"/>
                    <a:pt x="16174" y="9022"/>
                    <a:pt x="16133" y="9063"/>
                  </a:cubicBezTo>
                  <a:cubicBezTo>
                    <a:pt x="16092" y="9104"/>
                    <a:pt x="15969" y="9104"/>
                    <a:pt x="15837" y="9144"/>
                  </a:cubicBezTo>
                  <a:lnTo>
                    <a:pt x="15581" y="9144"/>
                  </a:lnTo>
                  <a:cubicBezTo>
                    <a:pt x="15540" y="9104"/>
                    <a:pt x="15499" y="9104"/>
                    <a:pt x="15459" y="9144"/>
                  </a:cubicBezTo>
                  <a:lnTo>
                    <a:pt x="15326" y="9144"/>
                  </a:lnTo>
                  <a:cubicBezTo>
                    <a:pt x="15285" y="9104"/>
                    <a:pt x="15152" y="9104"/>
                    <a:pt x="15111" y="9144"/>
                  </a:cubicBezTo>
                  <a:cubicBezTo>
                    <a:pt x="15029" y="9144"/>
                    <a:pt x="15029" y="9277"/>
                    <a:pt x="14989" y="9318"/>
                  </a:cubicBezTo>
                  <a:cubicBezTo>
                    <a:pt x="14948" y="9318"/>
                    <a:pt x="14856" y="9318"/>
                    <a:pt x="14815" y="9359"/>
                  </a:cubicBezTo>
                  <a:cubicBezTo>
                    <a:pt x="14692" y="9451"/>
                    <a:pt x="14519" y="9614"/>
                    <a:pt x="14437" y="9788"/>
                  </a:cubicBezTo>
                  <a:cubicBezTo>
                    <a:pt x="14519" y="9747"/>
                    <a:pt x="14600" y="9614"/>
                    <a:pt x="14692" y="9533"/>
                  </a:cubicBezTo>
                  <a:cubicBezTo>
                    <a:pt x="14815" y="9451"/>
                    <a:pt x="14948" y="9451"/>
                    <a:pt x="15111" y="9359"/>
                  </a:cubicBezTo>
                  <a:cubicBezTo>
                    <a:pt x="15244" y="9318"/>
                    <a:pt x="15408" y="9318"/>
                    <a:pt x="15459" y="9451"/>
                  </a:cubicBezTo>
                  <a:cubicBezTo>
                    <a:pt x="15408" y="9492"/>
                    <a:pt x="15285" y="9574"/>
                    <a:pt x="15244" y="9574"/>
                  </a:cubicBezTo>
                  <a:cubicBezTo>
                    <a:pt x="15244" y="9533"/>
                    <a:pt x="15203" y="9533"/>
                    <a:pt x="15203" y="9533"/>
                  </a:cubicBezTo>
                  <a:cubicBezTo>
                    <a:pt x="15152" y="9533"/>
                    <a:pt x="15111" y="9533"/>
                    <a:pt x="15111" y="9574"/>
                  </a:cubicBezTo>
                  <a:lnTo>
                    <a:pt x="15111" y="9574"/>
                  </a:lnTo>
                  <a:cubicBezTo>
                    <a:pt x="15152" y="9574"/>
                    <a:pt x="15203" y="9574"/>
                    <a:pt x="15244" y="9614"/>
                  </a:cubicBezTo>
                  <a:lnTo>
                    <a:pt x="15326" y="9614"/>
                  </a:lnTo>
                  <a:lnTo>
                    <a:pt x="15326" y="9614"/>
                  </a:lnTo>
                  <a:lnTo>
                    <a:pt x="15326" y="9614"/>
                  </a:lnTo>
                  <a:lnTo>
                    <a:pt x="15367" y="9614"/>
                  </a:lnTo>
                  <a:lnTo>
                    <a:pt x="15326" y="9655"/>
                  </a:lnTo>
                  <a:cubicBezTo>
                    <a:pt x="15326" y="9706"/>
                    <a:pt x="15326" y="9706"/>
                    <a:pt x="15285" y="9747"/>
                  </a:cubicBezTo>
                  <a:lnTo>
                    <a:pt x="15367" y="9747"/>
                  </a:lnTo>
                  <a:cubicBezTo>
                    <a:pt x="15326" y="9788"/>
                    <a:pt x="15326" y="9788"/>
                    <a:pt x="15326" y="9829"/>
                  </a:cubicBezTo>
                  <a:lnTo>
                    <a:pt x="15367" y="9829"/>
                  </a:lnTo>
                  <a:cubicBezTo>
                    <a:pt x="15326" y="9911"/>
                    <a:pt x="15459" y="9911"/>
                    <a:pt x="15499" y="9911"/>
                  </a:cubicBezTo>
                  <a:lnTo>
                    <a:pt x="15499" y="9911"/>
                  </a:lnTo>
                  <a:lnTo>
                    <a:pt x="15459" y="9911"/>
                  </a:lnTo>
                  <a:lnTo>
                    <a:pt x="15459" y="9962"/>
                  </a:lnTo>
                  <a:lnTo>
                    <a:pt x="15459" y="9962"/>
                  </a:lnTo>
                  <a:lnTo>
                    <a:pt x="15459" y="9962"/>
                  </a:lnTo>
                  <a:lnTo>
                    <a:pt x="15499" y="9962"/>
                  </a:lnTo>
                  <a:lnTo>
                    <a:pt x="15540" y="9962"/>
                  </a:lnTo>
                  <a:lnTo>
                    <a:pt x="15581" y="10003"/>
                  </a:lnTo>
                  <a:lnTo>
                    <a:pt x="15622" y="10003"/>
                  </a:lnTo>
                  <a:cubicBezTo>
                    <a:pt x="15622" y="9962"/>
                    <a:pt x="15622" y="9962"/>
                    <a:pt x="15663" y="10003"/>
                  </a:cubicBezTo>
                  <a:lnTo>
                    <a:pt x="15663" y="10003"/>
                  </a:lnTo>
                  <a:lnTo>
                    <a:pt x="15663" y="10003"/>
                  </a:lnTo>
                  <a:lnTo>
                    <a:pt x="15663" y="10003"/>
                  </a:lnTo>
                  <a:lnTo>
                    <a:pt x="15714" y="10003"/>
                  </a:lnTo>
                  <a:cubicBezTo>
                    <a:pt x="15755" y="10003"/>
                    <a:pt x="15755" y="9962"/>
                    <a:pt x="15796" y="9962"/>
                  </a:cubicBezTo>
                  <a:lnTo>
                    <a:pt x="15796" y="10003"/>
                  </a:lnTo>
                  <a:lnTo>
                    <a:pt x="15837" y="10003"/>
                  </a:lnTo>
                  <a:lnTo>
                    <a:pt x="15877" y="10044"/>
                  </a:lnTo>
                  <a:lnTo>
                    <a:pt x="15877" y="10044"/>
                  </a:lnTo>
                  <a:lnTo>
                    <a:pt x="15837" y="10044"/>
                  </a:lnTo>
                  <a:lnTo>
                    <a:pt x="15837" y="10044"/>
                  </a:lnTo>
                  <a:cubicBezTo>
                    <a:pt x="15877" y="10044"/>
                    <a:pt x="15918" y="10044"/>
                    <a:pt x="15918" y="10084"/>
                  </a:cubicBezTo>
                  <a:lnTo>
                    <a:pt x="15877" y="10084"/>
                  </a:lnTo>
                  <a:lnTo>
                    <a:pt x="15877" y="10084"/>
                  </a:lnTo>
                  <a:lnTo>
                    <a:pt x="15837" y="10084"/>
                  </a:lnTo>
                  <a:lnTo>
                    <a:pt x="15877" y="10084"/>
                  </a:lnTo>
                  <a:lnTo>
                    <a:pt x="15796" y="10084"/>
                  </a:lnTo>
                  <a:lnTo>
                    <a:pt x="15837" y="10125"/>
                  </a:lnTo>
                  <a:cubicBezTo>
                    <a:pt x="15755" y="10125"/>
                    <a:pt x="15663" y="10166"/>
                    <a:pt x="15622" y="10166"/>
                  </a:cubicBezTo>
                  <a:lnTo>
                    <a:pt x="15581" y="10166"/>
                  </a:lnTo>
                  <a:lnTo>
                    <a:pt x="15581" y="10166"/>
                  </a:lnTo>
                  <a:lnTo>
                    <a:pt x="15581" y="10217"/>
                  </a:lnTo>
                  <a:lnTo>
                    <a:pt x="15540" y="10166"/>
                  </a:lnTo>
                  <a:lnTo>
                    <a:pt x="15540" y="10217"/>
                  </a:lnTo>
                  <a:lnTo>
                    <a:pt x="15499" y="10217"/>
                  </a:lnTo>
                  <a:lnTo>
                    <a:pt x="15499" y="10166"/>
                  </a:lnTo>
                  <a:lnTo>
                    <a:pt x="15499" y="10217"/>
                  </a:lnTo>
                  <a:lnTo>
                    <a:pt x="15459" y="10217"/>
                  </a:lnTo>
                  <a:lnTo>
                    <a:pt x="15459" y="10217"/>
                  </a:lnTo>
                  <a:lnTo>
                    <a:pt x="15459" y="10217"/>
                  </a:lnTo>
                  <a:lnTo>
                    <a:pt x="15408" y="10217"/>
                  </a:lnTo>
                  <a:cubicBezTo>
                    <a:pt x="15408" y="10217"/>
                    <a:pt x="15459" y="10217"/>
                    <a:pt x="15408" y="10258"/>
                  </a:cubicBezTo>
                  <a:cubicBezTo>
                    <a:pt x="15367" y="10258"/>
                    <a:pt x="15367" y="10340"/>
                    <a:pt x="15326" y="10340"/>
                  </a:cubicBezTo>
                  <a:lnTo>
                    <a:pt x="15326" y="10340"/>
                  </a:lnTo>
                  <a:lnTo>
                    <a:pt x="15326" y="10340"/>
                  </a:lnTo>
                  <a:cubicBezTo>
                    <a:pt x="15285" y="10340"/>
                    <a:pt x="15285" y="10340"/>
                    <a:pt x="15244" y="10381"/>
                  </a:cubicBezTo>
                  <a:lnTo>
                    <a:pt x="15244" y="10381"/>
                  </a:lnTo>
                  <a:lnTo>
                    <a:pt x="15203" y="10381"/>
                  </a:lnTo>
                  <a:lnTo>
                    <a:pt x="15203" y="10340"/>
                  </a:lnTo>
                  <a:lnTo>
                    <a:pt x="15152" y="10340"/>
                  </a:lnTo>
                  <a:cubicBezTo>
                    <a:pt x="15152" y="10299"/>
                    <a:pt x="15111" y="10258"/>
                    <a:pt x="15152" y="10217"/>
                  </a:cubicBezTo>
                  <a:lnTo>
                    <a:pt x="15203" y="10217"/>
                  </a:lnTo>
                  <a:lnTo>
                    <a:pt x="15152" y="10217"/>
                  </a:lnTo>
                  <a:lnTo>
                    <a:pt x="15152" y="10217"/>
                  </a:lnTo>
                  <a:lnTo>
                    <a:pt x="15152" y="10217"/>
                  </a:lnTo>
                  <a:cubicBezTo>
                    <a:pt x="15152" y="10217"/>
                    <a:pt x="15203" y="10217"/>
                    <a:pt x="15203" y="10166"/>
                  </a:cubicBezTo>
                  <a:lnTo>
                    <a:pt x="15244" y="10166"/>
                  </a:lnTo>
                  <a:lnTo>
                    <a:pt x="15244" y="10166"/>
                  </a:lnTo>
                  <a:lnTo>
                    <a:pt x="15203" y="10166"/>
                  </a:lnTo>
                  <a:lnTo>
                    <a:pt x="15203" y="10166"/>
                  </a:lnTo>
                  <a:cubicBezTo>
                    <a:pt x="15244" y="10125"/>
                    <a:pt x="15367" y="10044"/>
                    <a:pt x="15408" y="10084"/>
                  </a:cubicBezTo>
                  <a:lnTo>
                    <a:pt x="15408" y="10084"/>
                  </a:lnTo>
                  <a:lnTo>
                    <a:pt x="15459" y="10125"/>
                  </a:lnTo>
                  <a:lnTo>
                    <a:pt x="15459" y="10084"/>
                  </a:lnTo>
                  <a:cubicBezTo>
                    <a:pt x="15499" y="10084"/>
                    <a:pt x="15499" y="10044"/>
                    <a:pt x="15540" y="10084"/>
                  </a:cubicBezTo>
                  <a:lnTo>
                    <a:pt x="15540" y="10044"/>
                  </a:lnTo>
                  <a:cubicBezTo>
                    <a:pt x="15499" y="10044"/>
                    <a:pt x="15367" y="10044"/>
                    <a:pt x="15326" y="10084"/>
                  </a:cubicBezTo>
                  <a:lnTo>
                    <a:pt x="15326" y="10044"/>
                  </a:lnTo>
                  <a:cubicBezTo>
                    <a:pt x="15367" y="10044"/>
                    <a:pt x="15408" y="10003"/>
                    <a:pt x="15408" y="9962"/>
                  </a:cubicBezTo>
                  <a:lnTo>
                    <a:pt x="15408" y="9962"/>
                  </a:lnTo>
                  <a:lnTo>
                    <a:pt x="15408" y="10003"/>
                  </a:lnTo>
                  <a:cubicBezTo>
                    <a:pt x="15408" y="9962"/>
                    <a:pt x="15367" y="9962"/>
                    <a:pt x="15367" y="9962"/>
                  </a:cubicBezTo>
                  <a:lnTo>
                    <a:pt x="15367" y="9962"/>
                  </a:lnTo>
                  <a:lnTo>
                    <a:pt x="15367" y="10003"/>
                  </a:lnTo>
                  <a:cubicBezTo>
                    <a:pt x="15285" y="10003"/>
                    <a:pt x="15244" y="10084"/>
                    <a:pt x="15203" y="10084"/>
                  </a:cubicBezTo>
                  <a:lnTo>
                    <a:pt x="15152" y="10084"/>
                  </a:lnTo>
                  <a:lnTo>
                    <a:pt x="15152" y="10084"/>
                  </a:lnTo>
                  <a:cubicBezTo>
                    <a:pt x="15152" y="10084"/>
                    <a:pt x="15111" y="10084"/>
                    <a:pt x="15111" y="10125"/>
                  </a:cubicBezTo>
                  <a:cubicBezTo>
                    <a:pt x="15070" y="10084"/>
                    <a:pt x="15029" y="10084"/>
                    <a:pt x="15029" y="10125"/>
                  </a:cubicBezTo>
                  <a:lnTo>
                    <a:pt x="14989" y="10084"/>
                  </a:lnTo>
                  <a:lnTo>
                    <a:pt x="15029" y="10125"/>
                  </a:lnTo>
                  <a:lnTo>
                    <a:pt x="14989" y="10166"/>
                  </a:lnTo>
                  <a:lnTo>
                    <a:pt x="15029" y="10166"/>
                  </a:lnTo>
                  <a:lnTo>
                    <a:pt x="15029" y="10166"/>
                  </a:lnTo>
                  <a:cubicBezTo>
                    <a:pt x="14989" y="10166"/>
                    <a:pt x="14989" y="10217"/>
                    <a:pt x="14948" y="10166"/>
                  </a:cubicBezTo>
                  <a:lnTo>
                    <a:pt x="14948" y="10217"/>
                  </a:lnTo>
                  <a:lnTo>
                    <a:pt x="14897" y="10217"/>
                  </a:lnTo>
                  <a:lnTo>
                    <a:pt x="14856" y="10258"/>
                  </a:lnTo>
                  <a:lnTo>
                    <a:pt x="14856" y="10217"/>
                  </a:lnTo>
                  <a:lnTo>
                    <a:pt x="14815" y="10217"/>
                  </a:lnTo>
                  <a:lnTo>
                    <a:pt x="14815" y="10258"/>
                  </a:lnTo>
                  <a:lnTo>
                    <a:pt x="14774" y="10258"/>
                  </a:lnTo>
                  <a:lnTo>
                    <a:pt x="14774" y="10258"/>
                  </a:lnTo>
                  <a:lnTo>
                    <a:pt x="14774" y="10217"/>
                  </a:lnTo>
                  <a:lnTo>
                    <a:pt x="14774" y="10217"/>
                  </a:lnTo>
                  <a:lnTo>
                    <a:pt x="14774" y="10217"/>
                  </a:lnTo>
                  <a:cubicBezTo>
                    <a:pt x="14733" y="10258"/>
                    <a:pt x="14733" y="10299"/>
                    <a:pt x="14692" y="10299"/>
                  </a:cubicBezTo>
                  <a:lnTo>
                    <a:pt x="14692" y="10299"/>
                  </a:lnTo>
                  <a:lnTo>
                    <a:pt x="14641" y="10340"/>
                  </a:lnTo>
                  <a:lnTo>
                    <a:pt x="14641" y="10340"/>
                  </a:lnTo>
                  <a:lnTo>
                    <a:pt x="14641" y="10299"/>
                  </a:lnTo>
                  <a:lnTo>
                    <a:pt x="14600" y="10299"/>
                  </a:lnTo>
                  <a:cubicBezTo>
                    <a:pt x="14641" y="10340"/>
                    <a:pt x="14600" y="10340"/>
                    <a:pt x="14600" y="10340"/>
                  </a:cubicBezTo>
                  <a:lnTo>
                    <a:pt x="14600" y="10340"/>
                  </a:lnTo>
                  <a:lnTo>
                    <a:pt x="14600" y="10340"/>
                  </a:lnTo>
                  <a:lnTo>
                    <a:pt x="14600" y="10340"/>
                  </a:lnTo>
                  <a:lnTo>
                    <a:pt x="14560" y="10340"/>
                  </a:lnTo>
                  <a:lnTo>
                    <a:pt x="14560" y="10381"/>
                  </a:lnTo>
                  <a:cubicBezTo>
                    <a:pt x="14519" y="10381"/>
                    <a:pt x="14478" y="10473"/>
                    <a:pt x="14437" y="10514"/>
                  </a:cubicBezTo>
                  <a:lnTo>
                    <a:pt x="14478" y="10554"/>
                  </a:lnTo>
                  <a:lnTo>
                    <a:pt x="14478" y="10554"/>
                  </a:lnTo>
                  <a:cubicBezTo>
                    <a:pt x="14478" y="10554"/>
                    <a:pt x="14437" y="10554"/>
                    <a:pt x="14437" y="10595"/>
                  </a:cubicBezTo>
                  <a:cubicBezTo>
                    <a:pt x="14478" y="10595"/>
                    <a:pt x="14519" y="10636"/>
                    <a:pt x="14519" y="10728"/>
                  </a:cubicBezTo>
                  <a:lnTo>
                    <a:pt x="14519" y="10728"/>
                  </a:lnTo>
                  <a:lnTo>
                    <a:pt x="14600" y="10677"/>
                  </a:lnTo>
                  <a:lnTo>
                    <a:pt x="14600" y="10677"/>
                  </a:lnTo>
                  <a:lnTo>
                    <a:pt x="14560" y="10677"/>
                  </a:lnTo>
                  <a:lnTo>
                    <a:pt x="14560" y="10636"/>
                  </a:lnTo>
                  <a:lnTo>
                    <a:pt x="14560" y="10636"/>
                  </a:lnTo>
                  <a:lnTo>
                    <a:pt x="14560" y="10636"/>
                  </a:lnTo>
                  <a:cubicBezTo>
                    <a:pt x="14600" y="10677"/>
                    <a:pt x="14600" y="10677"/>
                    <a:pt x="14600" y="10728"/>
                  </a:cubicBezTo>
                  <a:cubicBezTo>
                    <a:pt x="14560" y="10728"/>
                    <a:pt x="14519" y="10728"/>
                    <a:pt x="14478" y="10769"/>
                  </a:cubicBezTo>
                  <a:lnTo>
                    <a:pt x="14478" y="10728"/>
                  </a:lnTo>
                  <a:lnTo>
                    <a:pt x="14478" y="10728"/>
                  </a:lnTo>
                  <a:lnTo>
                    <a:pt x="14437" y="10769"/>
                  </a:lnTo>
                  <a:lnTo>
                    <a:pt x="14386" y="10769"/>
                  </a:lnTo>
                  <a:lnTo>
                    <a:pt x="14386" y="10728"/>
                  </a:lnTo>
                  <a:lnTo>
                    <a:pt x="14386" y="10728"/>
                  </a:lnTo>
                  <a:lnTo>
                    <a:pt x="14345" y="10769"/>
                  </a:lnTo>
                  <a:cubicBezTo>
                    <a:pt x="14181" y="10769"/>
                    <a:pt x="14090" y="10810"/>
                    <a:pt x="14008" y="10892"/>
                  </a:cubicBezTo>
                  <a:lnTo>
                    <a:pt x="14008" y="10810"/>
                  </a:lnTo>
                  <a:cubicBezTo>
                    <a:pt x="14008" y="10851"/>
                    <a:pt x="14008" y="10851"/>
                    <a:pt x="13967" y="10892"/>
                  </a:cubicBezTo>
                  <a:lnTo>
                    <a:pt x="13967" y="10892"/>
                  </a:lnTo>
                  <a:lnTo>
                    <a:pt x="13967" y="10932"/>
                  </a:lnTo>
                  <a:lnTo>
                    <a:pt x="14008" y="10932"/>
                  </a:lnTo>
                  <a:cubicBezTo>
                    <a:pt x="14008" y="11024"/>
                    <a:pt x="13967" y="11065"/>
                    <a:pt x="13967" y="11106"/>
                  </a:cubicBezTo>
                  <a:lnTo>
                    <a:pt x="13926" y="11106"/>
                  </a:lnTo>
                  <a:cubicBezTo>
                    <a:pt x="13926" y="11147"/>
                    <a:pt x="13875" y="11188"/>
                    <a:pt x="13834" y="11188"/>
                  </a:cubicBezTo>
                  <a:lnTo>
                    <a:pt x="13834" y="11188"/>
                  </a:lnTo>
                  <a:lnTo>
                    <a:pt x="13834" y="11188"/>
                  </a:lnTo>
                  <a:lnTo>
                    <a:pt x="13834" y="11147"/>
                  </a:lnTo>
                  <a:cubicBezTo>
                    <a:pt x="13793" y="11147"/>
                    <a:pt x="13793" y="11106"/>
                    <a:pt x="13752" y="11106"/>
                  </a:cubicBezTo>
                  <a:cubicBezTo>
                    <a:pt x="13752" y="11065"/>
                    <a:pt x="13793" y="11065"/>
                    <a:pt x="13793" y="11065"/>
                  </a:cubicBezTo>
                  <a:lnTo>
                    <a:pt x="13793" y="11065"/>
                  </a:lnTo>
                  <a:lnTo>
                    <a:pt x="13752" y="11065"/>
                  </a:lnTo>
                  <a:cubicBezTo>
                    <a:pt x="13752" y="11106"/>
                    <a:pt x="13793" y="11188"/>
                    <a:pt x="13834" y="11239"/>
                  </a:cubicBezTo>
                  <a:lnTo>
                    <a:pt x="13834" y="11280"/>
                  </a:lnTo>
                  <a:cubicBezTo>
                    <a:pt x="13834" y="11321"/>
                    <a:pt x="13793" y="11321"/>
                    <a:pt x="13793" y="11362"/>
                  </a:cubicBezTo>
                  <a:cubicBezTo>
                    <a:pt x="13752" y="11402"/>
                    <a:pt x="13752" y="11402"/>
                    <a:pt x="13752" y="11443"/>
                  </a:cubicBezTo>
                  <a:lnTo>
                    <a:pt x="13752" y="11443"/>
                  </a:lnTo>
                  <a:cubicBezTo>
                    <a:pt x="13711" y="11443"/>
                    <a:pt x="13711" y="11494"/>
                    <a:pt x="13711" y="11494"/>
                  </a:cubicBezTo>
                  <a:lnTo>
                    <a:pt x="13711" y="11494"/>
                  </a:lnTo>
                  <a:lnTo>
                    <a:pt x="13671" y="11494"/>
                  </a:lnTo>
                  <a:cubicBezTo>
                    <a:pt x="13711" y="11443"/>
                    <a:pt x="13711" y="11402"/>
                    <a:pt x="13752" y="11362"/>
                  </a:cubicBezTo>
                  <a:lnTo>
                    <a:pt x="13711" y="11362"/>
                  </a:lnTo>
                  <a:lnTo>
                    <a:pt x="13711" y="11362"/>
                  </a:lnTo>
                  <a:lnTo>
                    <a:pt x="13711" y="11362"/>
                  </a:lnTo>
                  <a:lnTo>
                    <a:pt x="13711" y="11362"/>
                  </a:lnTo>
                  <a:lnTo>
                    <a:pt x="13711" y="11321"/>
                  </a:lnTo>
                  <a:lnTo>
                    <a:pt x="13711" y="11321"/>
                  </a:lnTo>
                  <a:lnTo>
                    <a:pt x="13671" y="11321"/>
                  </a:lnTo>
                  <a:lnTo>
                    <a:pt x="13671" y="11321"/>
                  </a:lnTo>
                  <a:lnTo>
                    <a:pt x="13620" y="11280"/>
                  </a:lnTo>
                  <a:lnTo>
                    <a:pt x="13620" y="11280"/>
                  </a:lnTo>
                  <a:lnTo>
                    <a:pt x="13711" y="11280"/>
                  </a:lnTo>
                  <a:lnTo>
                    <a:pt x="13671" y="11239"/>
                  </a:lnTo>
                  <a:lnTo>
                    <a:pt x="13620" y="11239"/>
                  </a:lnTo>
                  <a:lnTo>
                    <a:pt x="13620" y="11239"/>
                  </a:lnTo>
                  <a:lnTo>
                    <a:pt x="13620" y="11239"/>
                  </a:lnTo>
                  <a:lnTo>
                    <a:pt x="13671" y="11239"/>
                  </a:lnTo>
                  <a:lnTo>
                    <a:pt x="13671" y="11239"/>
                  </a:lnTo>
                  <a:lnTo>
                    <a:pt x="13671" y="11239"/>
                  </a:lnTo>
                  <a:lnTo>
                    <a:pt x="13671" y="11188"/>
                  </a:lnTo>
                  <a:lnTo>
                    <a:pt x="13620" y="11188"/>
                  </a:lnTo>
                  <a:lnTo>
                    <a:pt x="13620" y="11188"/>
                  </a:lnTo>
                  <a:cubicBezTo>
                    <a:pt x="13671" y="11188"/>
                    <a:pt x="13671" y="11188"/>
                    <a:pt x="13671" y="11147"/>
                  </a:cubicBezTo>
                  <a:lnTo>
                    <a:pt x="13671" y="11147"/>
                  </a:lnTo>
                  <a:lnTo>
                    <a:pt x="13671" y="11147"/>
                  </a:lnTo>
                  <a:lnTo>
                    <a:pt x="13671" y="11147"/>
                  </a:lnTo>
                  <a:lnTo>
                    <a:pt x="13711" y="11106"/>
                  </a:lnTo>
                  <a:lnTo>
                    <a:pt x="13711" y="11106"/>
                  </a:lnTo>
                  <a:lnTo>
                    <a:pt x="13711" y="11106"/>
                  </a:lnTo>
                  <a:lnTo>
                    <a:pt x="13671" y="11106"/>
                  </a:lnTo>
                  <a:lnTo>
                    <a:pt x="13671" y="11106"/>
                  </a:lnTo>
                  <a:lnTo>
                    <a:pt x="13671" y="11106"/>
                  </a:lnTo>
                  <a:lnTo>
                    <a:pt x="13671" y="11147"/>
                  </a:lnTo>
                  <a:lnTo>
                    <a:pt x="13671" y="11147"/>
                  </a:lnTo>
                  <a:lnTo>
                    <a:pt x="13620" y="11106"/>
                  </a:lnTo>
                  <a:lnTo>
                    <a:pt x="13620" y="11147"/>
                  </a:lnTo>
                  <a:lnTo>
                    <a:pt x="13620" y="11147"/>
                  </a:lnTo>
                  <a:cubicBezTo>
                    <a:pt x="13671" y="11239"/>
                    <a:pt x="13620" y="11188"/>
                    <a:pt x="13620" y="11239"/>
                  </a:cubicBezTo>
                  <a:lnTo>
                    <a:pt x="13620" y="11321"/>
                  </a:lnTo>
                  <a:lnTo>
                    <a:pt x="13620" y="11321"/>
                  </a:lnTo>
                  <a:lnTo>
                    <a:pt x="13620" y="11280"/>
                  </a:lnTo>
                  <a:lnTo>
                    <a:pt x="13579" y="11280"/>
                  </a:lnTo>
                  <a:lnTo>
                    <a:pt x="13579" y="11280"/>
                  </a:lnTo>
                  <a:cubicBezTo>
                    <a:pt x="13579" y="11321"/>
                    <a:pt x="13620" y="11321"/>
                    <a:pt x="13620" y="11362"/>
                  </a:cubicBezTo>
                  <a:cubicBezTo>
                    <a:pt x="13620" y="11321"/>
                    <a:pt x="13579" y="11321"/>
                    <a:pt x="13579" y="11280"/>
                  </a:cubicBezTo>
                  <a:lnTo>
                    <a:pt x="13579" y="11321"/>
                  </a:lnTo>
                  <a:cubicBezTo>
                    <a:pt x="13538" y="11321"/>
                    <a:pt x="13538" y="11280"/>
                    <a:pt x="13497" y="11280"/>
                  </a:cubicBezTo>
                  <a:lnTo>
                    <a:pt x="13497" y="11280"/>
                  </a:lnTo>
                  <a:lnTo>
                    <a:pt x="13538" y="11239"/>
                  </a:lnTo>
                  <a:lnTo>
                    <a:pt x="13497" y="11239"/>
                  </a:lnTo>
                  <a:lnTo>
                    <a:pt x="13497" y="11321"/>
                  </a:lnTo>
                  <a:cubicBezTo>
                    <a:pt x="13538" y="11321"/>
                    <a:pt x="13620" y="11362"/>
                    <a:pt x="13671" y="11362"/>
                  </a:cubicBezTo>
                  <a:cubicBezTo>
                    <a:pt x="13671" y="11402"/>
                    <a:pt x="13671" y="11402"/>
                    <a:pt x="13620" y="11402"/>
                  </a:cubicBezTo>
                  <a:lnTo>
                    <a:pt x="13620" y="11402"/>
                  </a:lnTo>
                  <a:cubicBezTo>
                    <a:pt x="13620" y="11402"/>
                    <a:pt x="13579" y="11402"/>
                    <a:pt x="13579" y="11362"/>
                  </a:cubicBezTo>
                  <a:cubicBezTo>
                    <a:pt x="13579" y="11402"/>
                    <a:pt x="13620" y="11402"/>
                    <a:pt x="13671" y="11443"/>
                  </a:cubicBezTo>
                  <a:lnTo>
                    <a:pt x="13620" y="11443"/>
                  </a:lnTo>
                  <a:cubicBezTo>
                    <a:pt x="13671" y="11443"/>
                    <a:pt x="13671" y="11443"/>
                    <a:pt x="13671" y="11494"/>
                  </a:cubicBezTo>
                  <a:lnTo>
                    <a:pt x="13671" y="11494"/>
                  </a:lnTo>
                  <a:lnTo>
                    <a:pt x="13620" y="11443"/>
                  </a:lnTo>
                  <a:lnTo>
                    <a:pt x="13620" y="11494"/>
                  </a:lnTo>
                  <a:lnTo>
                    <a:pt x="13620" y="11494"/>
                  </a:lnTo>
                  <a:lnTo>
                    <a:pt x="13579" y="11443"/>
                  </a:lnTo>
                  <a:cubicBezTo>
                    <a:pt x="13620" y="11494"/>
                    <a:pt x="13620" y="11494"/>
                    <a:pt x="13671" y="11494"/>
                  </a:cubicBezTo>
                  <a:lnTo>
                    <a:pt x="13671" y="11535"/>
                  </a:lnTo>
                  <a:lnTo>
                    <a:pt x="13620" y="11535"/>
                  </a:lnTo>
                  <a:cubicBezTo>
                    <a:pt x="13620" y="11494"/>
                    <a:pt x="13579" y="11494"/>
                    <a:pt x="13579" y="11494"/>
                  </a:cubicBezTo>
                  <a:lnTo>
                    <a:pt x="13538" y="11494"/>
                  </a:lnTo>
                  <a:lnTo>
                    <a:pt x="13538" y="11494"/>
                  </a:lnTo>
                  <a:cubicBezTo>
                    <a:pt x="13579" y="11494"/>
                    <a:pt x="13620" y="11535"/>
                    <a:pt x="13620" y="11576"/>
                  </a:cubicBezTo>
                  <a:cubicBezTo>
                    <a:pt x="13671" y="11535"/>
                    <a:pt x="13711" y="11535"/>
                    <a:pt x="13711" y="11617"/>
                  </a:cubicBezTo>
                  <a:lnTo>
                    <a:pt x="13711" y="11617"/>
                  </a:lnTo>
                  <a:lnTo>
                    <a:pt x="13711" y="11576"/>
                  </a:lnTo>
                  <a:lnTo>
                    <a:pt x="13711" y="11617"/>
                  </a:lnTo>
                  <a:lnTo>
                    <a:pt x="13711" y="11617"/>
                  </a:lnTo>
                  <a:lnTo>
                    <a:pt x="13671" y="11617"/>
                  </a:lnTo>
                  <a:cubicBezTo>
                    <a:pt x="13711" y="11658"/>
                    <a:pt x="13711" y="11658"/>
                    <a:pt x="13711" y="11699"/>
                  </a:cubicBezTo>
                  <a:lnTo>
                    <a:pt x="13711" y="11699"/>
                  </a:lnTo>
                  <a:lnTo>
                    <a:pt x="13711" y="11658"/>
                  </a:lnTo>
                  <a:lnTo>
                    <a:pt x="13671" y="11658"/>
                  </a:lnTo>
                  <a:lnTo>
                    <a:pt x="13671" y="11658"/>
                  </a:lnTo>
                  <a:lnTo>
                    <a:pt x="13671" y="11699"/>
                  </a:lnTo>
                  <a:lnTo>
                    <a:pt x="13671" y="11699"/>
                  </a:lnTo>
                  <a:lnTo>
                    <a:pt x="13620" y="11658"/>
                  </a:lnTo>
                  <a:lnTo>
                    <a:pt x="13620" y="11699"/>
                  </a:lnTo>
                  <a:lnTo>
                    <a:pt x="13620" y="11699"/>
                  </a:lnTo>
                  <a:lnTo>
                    <a:pt x="13579" y="11699"/>
                  </a:lnTo>
                  <a:lnTo>
                    <a:pt x="13579" y="11658"/>
                  </a:lnTo>
                  <a:lnTo>
                    <a:pt x="13579" y="11658"/>
                  </a:lnTo>
                  <a:lnTo>
                    <a:pt x="13579" y="11699"/>
                  </a:lnTo>
                  <a:lnTo>
                    <a:pt x="13671" y="11699"/>
                  </a:lnTo>
                  <a:lnTo>
                    <a:pt x="13711" y="11699"/>
                  </a:lnTo>
                  <a:lnTo>
                    <a:pt x="13671" y="11750"/>
                  </a:lnTo>
                  <a:lnTo>
                    <a:pt x="13671" y="11750"/>
                  </a:lnTo>
                  <a:lnTo>
                    <a:pt x="13711" y="11699"/>
                  </a:lnTo>
                  <a:lnTo>
                    <a:pt x="13711" y="11699"/>
                  </a:lnTo>
                  <a:cubicBezTo>
                    <a:pt x="13711" y="11750"/>
                    <a:pt x="13752" y="11750"/>
                    <a:pt x="13752" y="11750"/>
                  </a:cubicBezTo>
                  <a:lnTo>
                    <a:pt x="13711" y="11791"/>
                  </a:lnTo>
                  <a:lnTo>
                    <a:pt x="13711" y="11791"/>
                  </a:lnTo>
                  <a:lnTo>
                    <a:pt x="13671" y="11832"/>
                  </a:lnTo>
                  <a:cubicBezTo>
                    <a:pt x="13620" y="11832"/>
                    <a:pt x="13620" y="11791"/>
                    <a:pt x="13579" y="11791"/>
                  </a:cubicBezTo>
                  <a:lnTo>
                    <a:pt x="13579" y="11791"/>
                  </a:lnTo>
                  <a:lnTo>
                    <a:pt x="13620" y="11791"/>
                  </a:lnTo>
                  <a:lnTo>
                    <a:pt x="13538" y="11791"/>
                  </a:lnTo>
                  <a:lnTo>
                    <a:pt x="13538" y="11791"/>
                  </a:lnTo>
                  <a:cubicBezTo>
                    <a:pt x="13579" y="11791"/>
                    <a:pt x="13620" y="11832"/>
                    <a:pt x="13620" y="11832"/>
                  </a:cubicBezTo>
                  <a:lnTo>
                    <a:pt x="13620" y="11832"/>
                  </a:lnTo>
                  <a:cubicBezTo>
                    <a:pt x="13579" y="11832"/>
                    <a:pt x="13579" y="11872"/>
                    <a:pt x="13579" y="11872"/>
                  </a:cubicBezTo>
                  <a:cubicBezTo>
                    <a:pt x="13538" y="11872"/>
                    <a:pt x="13538" y="11872"/>
                    <a:pt x="13538" y="11832"/>
                  </a:cubicBezTo>
                  <a:lnTo>
                    <a:pt x="13538" y="11872"/>
                  </a:lnTo>
                  <a:lnTo>
                    <a:pt x="13579" y="11872"/>
                  </a:lnTo>
                  <a:lnTo>
                    <a:pt x="13620" y="11872"/>
                  </a:lnTo>
                  <a:lnTo>
                    <a:pt x="13671" y="11872"/>
                  </a:lnTo>
                  <a:lnTo>
                    <a:pt x="13620" y="11872"/>
                  </a:lnTo>
                  <a:lnTo>
                    <a:pt x="13620" y="11913"/>
                  </a:lnTo>
                  <a:lnTo>
                    <a:pt x="13497" y="11913"/>
                  </a:lnTo>
                  <a:cubicBezTo>
                    <a:pt x="13456" y="11954"/>
                    <a:pt x="13456" y="12005"/>
                    <a:pt x="13415" y="12046"/>
                  </a:cubicBezTo>
                  <a:cubicBezTo>
                    <a:pt x="13364" y="12087"/>
                    <a:pt x="13282" y="12087"/>
                    <a:pt x="13242" y="12087"/>
                  </a:cubicBezTo>
                  <a:cubicBezTo>
                    <a:pt x="13242" y="12128"/>
                    <a:pt x="13242" y="12169"/>
                    <a:pt x="13201" y="12210"/>
                  </a:cubicBezTo>
                  <a:cubicBezTo>
                    <a:pt x="13160" y="12261"/>
                    <a:pt x="13068" y="12302"/>
                    <a:pt x="13027" y="12302"/>
                  </a:cubicBezTo>
                  <a:cubicBezTo>
                    <a:pt x="12986" y="12342"/>
                    <a:pt x="12945" y="12383"/>
                    <a:pt x="12945" y="12424"/>
                  </a:cubicBezTo>
                  <a:cubicBezTo>
                    <a:pt x="12904" y="12465"/>
                    <a:pt x="12904" y="12516"/>
                    <a:pt x="12853" y="12598"/>
                  </a:cubicBezTo>
                  <a:cubicBezTo>
                    <a:pt x="12853" y="12720"/>
                    <a:pt x="12986" y="12853"/>
                    <a:pt x="13027" y="12935"/>
                  </a:cubicBezTo>
                  <a:lnTo>
                    <a:pt x="13027" y="13068"/>
                  </a:lnTo>
                  <a:cubicBezTo>
                    <a:pt x="13027" y="13109"/>
                    <a:pt x="13068" y="13150"/>
                    <a:pt x="13068" y="13190"/>
                  </a:cubicBezTo>
                  <a:cubicBezTo>
                    <a:pt x="13109" y="13282"/>
                    <a:pt x="13068" y="13446"/>
                    <a:pt x="13027" y="13487"/>
                  </a:cubicBezTo>
                  <a:lnTo>
                    <a:pt x="13027" y="13487"/>
                  </a:lnTo>
                  <a:lnTo>
                    <a:pt x="13027" y="13487"/>
                  </a:lnTo>
                  <a:lnTo>
                    <a:pt x="12945" y="13487"/>
                  </a:lnTo>
                  <a:cubicBezTo>
                    <a:pt x="12945" y="13446"/>
                    <a:pt x="12904" y="13405"/>
                    <a:pt x="12904" y="13364"/>
                  </a:cubicBezTo>
                  <a:cubicBezTo>
                    <a:pt x="12812" y="13364"/>
                    <a:pt x="12853" y="13323"/>
                    <a:pt x="12812" y="13282"/>
                  </a:cubicBezTo>
                  <a:lnTo>
                    <a:pt x="12772" y="13282"/>
                  </a:lnTo>
                  <a:lnTo>
                    <a:pt x="12772" y="13190"/>
                  </a:lnTo>
                  <a:lnTo>
                    <a:pt x="12772" y="13190"/>
                  </a:lnTo>
                  <a:cubicBezTo>
                    <a:pt x="12731" y="13190"/>
                    <a:pt x="12731" y="13150"/>
                    <a:pt x="12690" y="13109"/>
                  </a:cubicBezTo>
                  <a:cubicBezTo>
                    <a:pt x="12731" y="13109"/>
                    <a:pt x="12731" y="13109"/>
                    <a:pt x="12731" y="13068"/>
                  </a:cubicBezTo>
                  <a:lnTo>
                    <a:pt x="12731" y="13027"/>
                  </a:lnTo>
                  <a:cubicBezTo>
                    <a:pt x="12731" y="13068"/>
                    <a:pt x="12690" y="13068"/>
                    <a:pt x="12690" y="13068"/>
                  </a:cubicBezTo>
                  <a:lnTo>
                    <a:pt x="12690" y="13068"/>
                  </a:lnTo>
                  <a:lnTo>
                    <a:pt x="12690" y="12894"/>
                  </a:lnTo>
                  <a:cubicBezTo>
                    <a:pt x="12690" y="12853"/>
                    <a:pt x="12690" y="12853"/>
                    <a:pt x="12649" y="12812"/>
                  </a:cubicBezTo>
                  <a:cubicBezTo>
                    <a:pt x="12598" y="12812"/>
                    <a:pt x="12557" y="12680"/>
                    <a:pt x="12475" y="12680"/>
                  </a:cubicBezTo>
                  <a:cubicBezTo>
                    <a:pt x="12434" y="12680"/>
                    <a:pt x="12434" y="12720"/>
                    <a:pt x="12393" y="12720"/>
                  </a:cubicBezTo>
                  <a:cubicBezTo>
                    <a:pt x="12393" y="12720"/>
                    <a:pt x="12342" y="12772"/>
                    <a:pt x="12302" y="12772"/>
                  </a:cubicBezTo>
                  <a:cubicBezTo>
                    <a:pt x="12302" y="12720"/>
                    <a:pt x="12302" y="12680"/>
                    <a:pt x="12261" y="12680"/>
                  </a:cubicBezTo>
                  <a:cubicBezTo>
                    <a:pt x="12220" y="12680"/>
                    <a:pt x="12179" y="12639"/>
                    <a:pt x="12179" y="12639"/>
                  </a:cubicBezTo>
                  <a:lnTo>
                    <a:pt x="12005" y="12639"/>
                  </a:lnTo>
                  <a:lnTo>
                    <a:pt x="12005" y="12639"/>
                  </a:lnTo>
                  <a:lnTo>
                    <a:pt x="11964" y="12680"/>
                  </a:lnTo>
                  <a:cubicBezTo>
                    <a:pt x="11924" y="12639"/>
                    <a:pt x="11924" y="12639"/>
                    <a:pt x="11924" y="12598"/>
                  </a:cubicBezTo>
                  <a:lnTo>
                    <a:pt x="11924" y="12598"/>
                  </a:lnTo>
                  <a:lnTo>
                    <a:pt x="11883" y="12639"/>
                  </a:lnTo>
                  <a:lnTo>
                    <a:pt x="11709" y="12639"/>
                  </a:lnTo>
                  <a:cubicBezTo>
                    <a:pt x="11709" y="12639"/>
                    <a:pt x="11709" y="12680"/>
                    <a:pt x="11668" y="12680"/>
                  </a:cubicBezTo>
                  <a:lnTo>
                    <a:pt x="11627" y="12680"/>
                  </a:lnTo>
                  <a:cubicBezTo>
                    <a:pt x="11627" y="12639"/>
                    <a:pt x="11576" y="12639"/>
                    <a:pt x="11576" y="12639"/>
                  </a:cubicBezTo>
                  <a:lnTo>
                    <a:pt x="11535" y="12680"/>
                  </a:lnTo>
                  <a:cubicBezTo>
                    <a:pt x="11576" y="12720"/>
                    <a:pt x="11627" y="12680"/>
                    <a:pt x="11668" y="12680"/>
                  </a:cubicBezTo>
                  <a:lnTo>
                    <a:pt x="11709" y="12720"/>
                  </a:lnTo>
                  <a:lnTo>
                    <a:pt x="11668" y="12772"/>
                  </a:lnTo>
                  <a:cubicBezTo>
                    <a:pt x="11668" y="12812"/>
                    <a:pt x="11750" y="12812"/>
                    <a:pt x="11750" y="12853"/>
                  </a:cubicBezTo>
                  <a:lnTo>
                    <a:pt x="11709" y="12853"/>
                  </a:lnTo>
                  <a:cubicBezTo>
                    <a:pt x="11668" y="12812"/>
                    <a:pt x="11627" y="12772"/>
                    <a:pt x="11576" y="12772"/>
                  </a:cubicBezTo>
                  <a:lnTo>
                    <a:pt x="11576" y="12812"/>
                  </a:lnTo>
                  <a:lnTo>
                    <a:pt x="11576" y="12812"/>
                  </a:lnTo>
                  <a:lnTo>
                    <a:pt x="11627" y="12812"/>
                  </a:lnTo>
                  <a:lnTo>
                    <a:pt x="11627" y="12853"/>
                  </a:lnTo>
                  <a:lnTo>
                    <a:pt x="11576" y="12853"/>
                  </a:lnTo>
                  <a:lnTo>
                    <a:pt x="11576" y="12853"/>
                  </a:lnTo>
                  <a:lnTo>
                    <a:pt x="11576" y="12812"/>
                  </a:lnTo>
                  <a:cubicBezTo>
                    <a:pt x="11535" y="12812"/>
                    <a:pt x="11535" y="12853"/>
                    <a:pt x="11494" y="12853"/>
                  </a:cubicBezTo>
                  <a:lnTo>
                    <a:pt x="11454" y="12812"/>
                  </a:lnTo>
                  <a:lnTo>
                    <a:pt x="11413" y="12772"/>
                  </a:lnTo>
                  <a:cubicBezTo>
                    <a:pt x="11372" y="12772"/>
                    <a:pt x="11372" y="12720"/>
                    <a:pt x="11321" y="12720"/>
                  </a:cubicBezTo>
                  <a:lnTo>
                    <a:pt x="11280" y="12720"/>
                  </a:lnTo>
                  <a:lnTo>
                    <a:pt x="11280" y="12720"/>
                  </a:lnTo>
                  <a:lnTo>
                    <a:pt x="11321" y="12772"/>
                  </a:lnTo>
                  <a:lnTo>
                    <a:pt x="11321" y="12772"/>
                  </a:lnTo>
                  <a:lnTo>
                    <a:pt x="11239" y="12772"/>
                  </a:lnTo>
                  <a:cubicBezTo>
                    <a:pt x="11157" y="12772"/>
                    <a:pt x="11065" y="12720"/>
                    <a:pt x="11024" y="12772"/>
                  </a:cubicBezTo>
                  <a:lnTo>
                    <a:pt x="10902" y="12772"/>
                  </a:lnTo>
                  <a:lnTo>
                    <a:pt x="10902" y="12720"/>
                  </a:lnTo>
                  <a:lnTo>
                    <a:pt x="10861" y="12772"/>
                  </a:lnTo>
                  <a:cubicBezTo>
                    <a:pt x="10902" y="12772"/>
                    <a:pt x="10902" y="12812"/>
                    <a:pt x="10902" y="12812"/>
                  </a:cubicBezTo>
                  <a:cubicBezTo>
                    <a:pt x="10861" y="12853"/>
                    <a:pt x="10810" y="12894"/>
                    <a:pt x="10728" y="12935"/>
                  </a:cubicBezTo>
                  <a:lnTo>
                    <a:pt x="10687" y="12935"/>
                  </a:lnTo>
                  <a:cubicBezTo>
                    <a:pt x="10646" y="12935"/>
                    <a:pt x="10646" y="12894"/>
                    <a:pt x="10606" y="12935"/>
                  </a:cubicBezTo>
                  <a:lnTo>
                    <a:pt x="10646" y="12935"/>
                  </a:lnTo>
                  <a:cubicBezTo>
                    <a:pt x="10606" y="13027"/>
                    <a:pt x="10554" y="12976"/>
                    <a:pt x="10514" y="13027"/>
                  </a:cubicBezTo>
                  <a:lnTo>
                    <a:pt x="10514" y="13027"/>
                  </a:lnTo>
                  <a:lnTo>
                    <a:pt x="10554" y="13068"/>
                  </a:lnTo>
                  <a:lnTo>
                    <a:pt x="10554" y="13068"/>
                  </a:lnTo>
                  <a:cubicBezTo>
                    <a:pt x="10514" y="13109"/>
                    <a:pt x="10514" y="13109"/>
                    <a:pt x="10473" y="13150"/>
                  </a:cubicBezTo>
                  <a:cubicBezTo>
                    <a:pt x="10473" y="13231"/>
                    <a:pt x="10554" y="13282"/>
                    <a:pt x="10514" y="13364"/>
                  </a:cubicBezTo>
                  <a:cubicBezTo>
                    <a:pt x="10514" y="13405"/>
                    <a:pt x="10473" y="13446"/>
                    <a:pt x="10473" y="13487"/>
                  </a:cubicBezTo>
                  <a:cubicBezTo>
                    <a:pt x="10432" y="13538"/>
                    <a:pt x="10432" y="13579"/>
                    <a:pt x="10432" y="13620"/>
                  </a:cubicBezTo>
                  <a:cubicBezTo>
                    <a:pt x="10391" y="13742"/>
                    <a:pt x="10432" y="13998"/>
                    <a:pt x="10473" y="14090"/>
                  </a:cubicBezTo>
                  <a:cubicBezTo>
                    <a:pt x="10514" y="14171"/>
                    <a:pt x="10554" y="14212"/>
                    <a:pt x="10606" y="14304"/>
                  </a:cubicBezTo>
                  <a:cubicBezTo>
                    <a:pt x="10646" y="14345"/>
                    <a:pt x="10687" y="14427"/>
                    <a:pt x="10728" y="14468"/>
                  </a:cubicBezTo>
                  <a:lnTo>
                    <a:pt x="10728" y="14468"/>
                  </a:lnTo>
                  <a:lnTo>
                    <a:pt x="10861" y="14468"/>
                  </a:lnTo>
                  <a:cubicBezTo>
                    <a:pt x="10861" y="14508"/>
                    <a:pt x="10902" y="14560"/>
                    <a:pt x="10943" y="14560"/>
                  </a:cubicBezTo>
                  <a:cubicBezTo>
                    <a:pt x="11024" y="14560"/>
                    <a:pt x="11198" y="14468"/>
                    <a:pt x="11280" y="14468"/>
                  </a:cubicBezTo>
                  <a:lnTo>
                    <a:pt x="11280" y="14508"/>
                  </a:lnTo>
                  <a:lnTo>
                    <a:pt x="11321" y="14508"/>
                  </a:lnTo>
                  <a:lnTo>
                    <a:pt x="11372" y="14508"/>
                  </a:lnTo>
                  <a:cubicBezTo>
                    <a:pt x="11372" y="14468"/>
                    <a:pt x="11372" y="14468"/>
                    <a:pt x="11321" y="14468"/>
                  </a:cubicBezTo>
                  <a:lnTo>
                    <a:pt x="11321" y="14468"/>
                  </a:lnTo>
                  <a:cubicBezTo>
                    <a:pt x="11372" y="14427"/>
                    <a:pt x="11454" y="14427"/>
                    <a:pt x="11454" y="14386"/>
                  </a:cubicBezTo>
                  <a:lnTo>
                    <a:pt x="11454" y="14304"/>
                  </a:lnTo>
                  <a:lnTo>
                    <a:pt x="11494" y="14304"/>
                  </a:lnTo>
                  <a:lnTo>
                    <a:pt x="11494" y="14212"/>
                  </a:lnTo>
                  <a:lnTo>
                    <a:pt x="11494" y="14130"/>
                  </a:lnTo>
                  <a:cubicBezTo>
                    <a:pt x="11668" y="14090"/>
                    <a:pt x="11924" y="13998"/>
                    <a:pt x="12046" y="14090"/>
                  </a:cubicBezTo>
                  <a:lnTo>
                    <a:pt x="12046" y="14130"/>
                  </a:lnTo>
                  <a:lnTo>
                    <a:pt x="11964" y="14212"/>
                  </a:lnTo>
                  <a:lnTo>
                    <a:pt x="11924" y="14345"/>
                  </a:lnTo>
                  <a:lnTo>
                    <a:pt x="11924" y="14345"/>
                  </a:lnTo>
                  <a:lnTo>
                    <a:pt x="11924" y="14345"/>
                  </a:lnTo>
                  <a:lnTo>
                    <a:pt x="11924" y="14508"/>
                  </a:lnTo>
                  <a:lnTo>
                    <a:pt x="11924" y="14508"/>
                  </a:lnTo>
                  <a:cubicBezTo>
                    <a:pt x="11883" y="14508"/>
                    <a:pt x="11883" y="14468"/>
                    <a:pt x="11883" y="14468"/>
                  </a:cubicBezTo>
                  <a:lnTo>
                    <a:pt x="11832" y="14468"/>
                  </a:lnTo>
                  <a:lnTo>
                    <a:pt x="11832" y="14468"/>
                  </a:lnTo>
                  <a:lnTo>
                    <a:pt x="11832" y="14560"/>
                  </a:lnTo>
                  <a:lnTo>
                    <a:pt x="11883" y="14508"/>
                  </a:lnTo>
                  <a:lnTo>
                    <a:pt x="11883" y="14560"/>
                  </a:lnTo>
                  <a:cubicBezTo>
                    <a:pt x="11832" y="14641"/>
                    <a:pt x="11883" y="14723"/>
                    <a:pt x="11832" y="14815"/>
                  </a:cubicBezTo>
                  <a:cubicBezTo>
                    <a:pt x="11791" y="14856"/>
                    <a:pt x="11750" y="14856"/>
                    <a:pt x="11750" y="14897"/>
                  </a:cubicBezTo>
                  <a:lnTo>
                    <a:pt x="11791" y="14938"/>
                  </a:lnTo>
                  <a:lnTo>
                    <a:pt x="11791" y="14938"/>
                  </a:lnTo>
                  <a:lnTo>
                    <a:pt x="11791" y="14897"/>
                  </a:lnTo>
                  <a:cubicBezTo>
                    <a:pt x="11832" y="14897"/>
                    <a:pt x="11832" y="14938"/>
                    <a:pt x="11883" y="14938"/>
                  </a:cubicBezTo>
                  <a:cubicBezTo>
                    <a:pt x="11924" y="14897"/>
                    <a:pt x="11964" y="14897"/>
                    <a:pt x="12005" y="14938"/>
                  </a:cubicBezTo>
                  <a:lnTo>
                    <a:pt x="12138" y="14938"/>
                  </a:lnTo>
                  <a:cubicBezTo>
                    <a:pt x="12179" y="14897"/>
                    <a:pt x="12179" y="14897"/>
                    <a:pt x="12220" y="14897"/>
                  </a:cubicBezTo>
                  <a:lnTo>
                    <a:pt x="12220" y="14897"/>
                  </a:lnTo>
                  <a:lnTo>
                    <a:pt x="12393" y="14897"/>
                  </a:lnTo>
                  <a:cubicBezTo>
                    <a:pt x="12434" y="14897"/>
                    <a:pt x="12434" y="14938"/>
                    <a:pt x="12434" y="14938"/>
                  </a:cubicBezTo>
                  <a:cubicBezTo>
                    <a:pt x="12434" y="14978"/>
                    <a:pt x="12434" y="14978"/>
                    <a:pt x="12475" y="14978"/>
                  </a:cubicBezTo>
                  <a:cubicBezTo>
                    <a:pt x="12475" y="14978"/>
                    <a:pt x="12516" y="15019"/>
                    <a:pt x="12557" y="15019"/>
                  </a:cubicBezTo>
                  <a:cubicBezTo>
                    <a:pt x="12557" y="15070"/>
                    <a:pt x="12598" y="15152"/>
                    <a:pt x="12557" y="15193"/>
                  </a:cubicBezTo>
                  <a:cubicBezTo>
                    <a:pt x="12557" y="15193"/>
                    <a:pt x="12557" y="15234"/>
                    <a:pt x="12516" y="15234"/>
                  </a:cubicBezTo>
                  <a:lnTo>
                    <a:pt x="12516" y="15448"/>
                  </a:lnTo>
                  <a:cubicBezTo>
                    <a:pt x="12516" y="15489"/>
                    <a:pt x="12475" y="15581"/>
                    <a:pt x="12475" y="15622"/>
                  </a:cubicBezTo>
                  <a:cubicBezTo>
                    <a:pt x="12516" y="15704"/>
                    <a:pt x="12649" y="15837"/>
                    <a:pt x="12731" y="15878"/>
                  </a:cubicBezTo>
                  <a:lnTo>
                    <a:pt x="12731" y="15959"/>
                  </a:lnTo>
                  <a:lnTo>
                    <a:pt x="12812" y="15959"/>
                  </a:lnTo>
                  <a:lnTo>
                    <a:pt x="12853" y="15959"/>
                  </a:lnTo>
                  <a:cubicBezTo>
                    <a:pt x="12945" y="15959"/>
                    <a:pt x="12945" y="15918"/>
                    <a:pt x="13027" y="15918"/>
                  </a:cubicBezTo>
                  <a:lnTo>
                    <a:pt x="13068" y="15918"/>
                  </a:lnTo>
                  <a:cubicBezTo>
                    <a:pt x="13068" y="15878"/>
                    <a:pt x="13109" y="15878"/>
                    <a:pt x="13160" y="15878"/>
                  </a:cubicBezTo>
                  <a:cubicBezTo>
                    <a:pt x="13160" y="15837"/>
                    <a:pt x="13201" y="15878"/>
                    <a:pt x="13242" y="15878"/>
                  </a:cubicBezTo>
                  <a:lnTo>
                    <a:pt x="13282" y="15878"/>
                  </a:lnTo>
                  <a:lnTo>
                    <a:pt x="13323" y="15878"/>
                  </a:lnTo>
                  <a:cubicBezTo>
                    <a:pt x="13415" y="15918"/>
                    <a:pt x="13456" y="16000"/>
                    <a:pt x="13497" y="16092"/>
                  </a:cubicBezTo>
                  <a:cubicBezTo>
                    <a:pt x="13456" y="16133"/>
                    <a:pt x="13456" y="16133"/>
                    <a:pt x="13456" y="16174"/>
                  </a:cubicBezTo>
                  <a:lnTo>
                    <a:pt x="13415" y="16174"/>
                  </a:lnTo>
                  <a:lnTo>
                    <a:pt x="13415" y="16133"/>
                  </a:lnTo>
                  <a:lnTo>
                    <a:pt x="13415" y="16174"/>
                  </a:lnTo>
                  <a:lnTo>
                    <a:pt x="13456" y="16174"/>
                  </a:lnTo>
                  <a:cubicBezTo>
                    <a:pt x="13497" y="16133"/>
                    <a:pt x="13497" y="16041"/>
                    <a:pt x="13579" y="16092"/>
                  </a:cubicBezTo>
                  <a:cubicBezTo>
                    <a:pt x="13620" y="16092"/>
                    <a:pt x="13620" y="16092"/>
                    <a:pt x="13671" y="16133"/>
                  </a:cubicBezTo>
                  <a:lnTo>
                    <a:pt x="13620" y="16174"/>
                  </a:lnTo>
                  <a:cubicBezTo>
                    <a:pt x="13579" y="16174"/>
                    <a:pt x="13538" y="16174"/>
                    <a:pt x="13497" y="16215"/>
                  </a:cubicBezTo>
                  <a:cubicBezTo>
                    <a:pt x="13538" y="16256"/>
                    <a:pt x="13538" y="16256"/>
                    <a:pt x="13538" y="16347"/>
                  </a:cubicBezTo>
                  <a:cubicBezTo>
                    <a:pt x="13538" y="16347"/>
                    <a:pt x="13497" y="16388"/>
                    <a:pt x="13497" y="16470"/>
                  </a:cubicBezTo>
                  <a:cubicBezTo>
                    <a:pt x="13538" y="16470"/>
                    <a:pt x="13538" y="16552"/>
                    <a:pt x="13579" y="16552"/>
                  </a:cubicBezTo>
                  <a:cubicBezTo>
                    <a:pt x="13579" y="16552"/>
                    <a:pt x="13620" y="16552"/>
                    <a:pt x="13671" y="16511"/>
                  </a:cubicBezTo>
                  <a:cubicBezTo>
                    <a:pt x="13671" y="16470"/>
                    <a:pt x="13579" y="16347"/>
                    <a:pt x="13579" y="16347"/>
                  </a:cubicBezTo>
                  <a:lnTo>
                    <a:pt x="13579" y="16296"/>
                  </a:lnTo>
                  <a:lnTo>
                    <a:pt x="13579" y="16296"/>
                  </a:lnTo>
                  <a:cubicBezTo>
                    <a:pt x="13620" y="16296"/>
                    <a:pt x="13834" y="16215"/>
                    <a:pt x="13834" y="16174"/>
                  </a:cubicBezTo>
                  <a:lnTo>
                    <a:pt x="13834" y="16174"/>
                  </a:lnTo>
                  <a:lnTo>
                    <a:pt x="13793" y="16174"/>
                  </a:lnTo>
                  <a:lnTo>
                    <a:pt x="13752" y="16133"/>
                  </a:lnTo>
                  <a:cubicBezTo>
                    <a:pt x="13752" y="16133"/>
                    <a:pt x="13793" y="16092"/>
                    <a:pt x="13834" y="16092"/>
                  </a:cubicBezTo>
                  <a:cubicBezTo>
                    <a:pt x="13834" y="16133"/>
                    <a:pt x="13834" y="16174"/>
                    <a:pt x="13875" y="16215"/>
                  </a:cubicBezTo>
                  <a:cubicBezTo>
                    <a:pt x="13967" y="16215"/>
                    <a:pt x="14008" y="16215"/>
                    <a:pt x="14049" y="16296"/>
                  </a:cubicBezTo>
                  <a:cubicBezTo>
                    <a:pt x="14049" y="16296"/>
                    <a:pt x="14049" y="16347"/>
                    <a:pt x="14090" y="16347"/>
                  </a:cubicBezTo>
                  <a:cubicBezTo>
                    <a:pt x="14130" y="16388"/>
                    <a:pt x="14181" y="16347"/>
                    <a:pt x="14222" y="16347"/>
                  </a:cubicBezTo>
                  <a:lnTo>
                    <a:pt x="14345" y="16347"/>
                  </a:lnTo>
                  <a:cubicBezTo>
                    <a:pt x="14437" y="16347"/>
                    <a:pt x="14437" y="16429"/>
                    <a:pt x="14600" y="16429"/>
                  </a:cubicBezTo>
                  <a:cubicBezTo>
                    <a:pt x="14641" y="16388"/>
                    <a:pt x="14641" y="16347"/>
                    <a:pt x="14692" y="16347"/>
                  </a:cubicBezTo>
                  <a:cubicBezTo>
                    <a:pt x="14733" y="16296"/>
                    <a:pt x="14897" y="16296"/>
                    <a:pt x="14948" y="16347"/>
                  </a:cubicBezTo>
                  <a:lnTo>
                    <a:pt x="14989" y="16347"/>
                  </a:lnTo>
                  <a:lnTo>
                    <a:pt x="14948" y="16347"/>
                  </a:lnTo>
                  <a:lnTo>
                    <a:pt x="14948" y="16347"/>
                  </a:lnTo>
                  <a:lnTo>
                    <a:pt x="14856" y="16347"/>
                  </a:lnTo>
                  <a:lnTo>
                    <a:pt x="14856" y="16388"/>
                  </a:lnTo>
                  <a:cubicBezTo>
                    <a:pt x="14897" y="16388"/>
                    <a:pt x="14948" y="16429"/>
                    <a:pt x="14948" y="16470"/>
                  </a:cubicBezTo>
                  <a:lnTo>
                    <a:pt x="14948" y="16470"/>
                  </a:lnTo>
                  <a:cubicBezTo>
                    <a:pt x="14948" y="16470"/>
                    <a:pt x="14948" y="16429"/>
                    <a:pt x="14989" y="16429"/>
                  </a:cubicBezTo>
                  <a:cubicBezTo>
                    <a:pt x="14989" y="16429"/>
                    <a:pt x="15029" y="16429"/>
                    <a:pt x="15070" y="16470"/>
                  </a:cubicBezTo>
                  <a:lnTo>
                    <a:pt x="15070" y="16470"/>
                  </a:lnTo>
                  <a:cubicBezTo>
                    <a:pt x="15111" y="16511"/>
                    <a:pt x="15152" y="16511"/>
                    <a:pt x="15152" y="16511"/>
                  </a:cubicBezTo>
                  <a:lnTo>
                    <a:pt x="15152" y="16511"/>
                  </a:lnTo>
                  <a:cubicBezTo>
                    <a:pt x="15111" y="16552"/>
                    <a:pt x="15111" y="16603"/>
                    <a:pt x="15029" y="16644"/>
                  </a:cubicBezTo>
                  <a:lnTo>
                    <a:pt x="15029" y="16644"/>
                  </a:lnTo>
                  <a:lnTo>
                    <a:pt x="15111" y="16644"/>
                  </a:lnTo>
                  <a:lnTo>
                    <a:pt x="15244" y="16644"/>
                  </a:lnTo>
                  <a:cubicBezTo>
                    <a:pt x="15326" y="16685"/>
                    <a:pt x="15459" y="16726"/>
                    <a:pt x="15499" y="16807"/>
                  </a:cubicBezTo>
                  <a:lnTo>
                    <a:pt x="15499" y="16940"/>
                  </a:lnTo>
                  <a:lnTo>
                    <a:pt x="15499" y="16940"/>
                  </a:lnTo>
                  <a:lnTo>
                    <a:pt x="15540" y="16899"/>
                  </a:lnTo>
                  <a:cubicBezTo>
                    <a:pt x="15622" y="16899"/>
                    <a:pt x="15714" y="16981"/>
                    <a:pt x="15714" y="17063"/>
                  </a:cubicBezTo>
                  <a:lnTo>
                    <a:pt x="15755" y="17022"/>
                  </a:lnTo>
                  <a:lnTo>
                    <a:pt x="15755" y="17022"/>
                  </a:lnTo>
                  <a:cubicBezTo>
                    <a:pt x="15796" y="17022"/>
                    <a:pt x="15837" y="17063"/>
                    <a:pt x="15877" y="17063"/>
                  </a:cubicBezTo>
                  <a:cubicBezTo>
                    <a:pt x="15877" y="17063"/>
                    <a:pt x="15877" y="17022"/>
                    <a:pt x="15918" y="17022"/>
                  </a:cubicBezTo>
                  <a:cubicBezTo>
                    <a:pt x="15969" y="17022"/>
                    <a:pt x="16092" y="17022"/>
                    <a:pt x="16133" y="17063"/>
                  </a:cubicBezTo>
                  <a:cubicBezTo>
                    <a:pt x="16225" y="17063"/>
                    <a:pt x="16266" y="17114"/>
                    <a:pt x="16307" y="17114"/>
                  </a:cubicBezTo>
                  <a:cubicBezTo>
                    <a:pt x="16347" y="17155"/>
                    <a:pt x="16521" y="17277"/>
                    <a:pt x="16521" y="17277"/>
                  </a:cubicBezTo>
                  <a:lnTo>
                    <a:pt x="16562" y="17277"/>
                  </a:lnTo>
                  <a:lnTo>
                    <a:pt x="16562" y="17277"/>
                  </a:lnTo>
                  <a:cubicBezTo>
                    <a:pt x="16603" y="17277"/>
                    <a:pt x="16603" y="17318"/>
                    <a:pt x="16603" y="17369"/>
                  </a:cubicBezTo>
                  <a:cubicBezTo>
                    <a:pt x="16644" y="17492"/>
                    <a:pt x="16644" y="17665"/>
                    <a:pt x="16777" y="17665"/>
                  </a:cubicBezTo>
                  <a:lnTo>
                    <a:pt x="16777" y="17747"/>
                  </a:lnTo>
                  <a:cubicBezTo>
                    <a:pt x="16736" y="17788"/>
                    <a:pt x="16736" y="17829"/>
                    <a:pt x="16685" y="17880"/>
                  </a:cubicBezTo>
                  <a:cubicBezTo>
                    <a:pt x="16644" y="17921"/>
                    <a:pt x="16562" y="17962"/>
                    <a:pt x="16521" y="18003"/>
                  </a:cubicBezTo>
                  <a:cubicBezTo>
                    <a:pt x="16521" y="18044"/>
                    <a:pt x="16521" y="18084"/>
                    <a:pt x="16429" y="18135"/>
                  </a:cubicBezTo>
                  <a:lnTo>
                    <a:pt x="16480" y="18135"/>
                  </a:lnTo>
                  <a:cubicBezTo>
                    <a:pt x="16521" y="18176"/>
                    <a:pt x="16562" y="18084"/>
                    <a:pt x="16644" y="18084"/>
                  </a:cubicBezTo>
                  <a:cubicBezTo>
                    <a:pt x="16644" y="18135"/>
                    <a:pt x="16644" y="18176"/>
                    <a:pt x="16685" y="18217"/>
                  </a:cubicBezTo>
                  <a:cubicBezTo>
                    <a:pt x="16736" y="18217"/>
                    <a:pt x="16817" y="18217"/>
                    <a:pt x="16858" y="18176"/>
                  </a:cubicBezTo>
                  <a:lnTo>
                    <a:pt x="16858" y="18258"/>
                  </a:lnTo>
                  <a:lnTo>
                    <a:pt x="16858" y="18258"/>
                  </a:lnTo>
                  <a:cubicBezTo>
                    <a:pt x="16899" y="18217"/>
                    <a:pt x="16991" y="18176"/>
                    <a:pt x="16991" y="18135"/>
                  </a:cubicBezTo>
                  <a:cubicBezTo>
                    <a:pt x="17032" y="18084"/>
                    <a:pt x="17032" y="18044"/>
                    <a:pt x="17073" y="18044"/>
                  </a:cubicBezTo>
                  <a:cubicBezTo>
                    <a:pt x="17114" y="18044"/>
                    <a:pt x="17155" y="18044"/>
                    <a:pt x="17155" y="18003"/>
                  </a:cubicBezTo>
                  <a:cubicBezTo>
                    <a:pt x="17195" y="18044"/>
                    <a:pt x="17247" y="18044"/>
                    <a:pt x="17247" y="18084"/>
                  </a:cubicBezTo>
                  <a:cubicBezTo>
                    <a:pt x="17328" y="18084"/>
                    <a:pt x="17410" y="18084"/>
                    <a:pt x="17451" y="18176"/>
                  </a:cubicBezTo>
                  <a:lnTo>
                    <a:pt x="17451" y="18176"/>
                  </a:lnTo>
                  <a:lnTo>
                    <a:pt x="17502" y="18176"/>
                  </a:lnTo>
                  <a:cubicBezTo>
                    <a:pt x="17543" y="18176"/>
                    <a:pt x="17584" y="18217"/>
                    <a:pt x="17584" y="18258"/>
                  </a:cubicBezTo>
                  <a:cubicBezTo>
                    <a:pt x="17584" y="18299"/>
                    <a:pt x="17543" y="18299"/>
                    <a:pt x="17584" y="18391"/>
                  </a:cubicBezTo>
                  <a:cubicBezTo>
                    <a:pt x="17625" y="18340"/>
                    <a:pt x="17665" y="18299"/>
                    <a:pt x="17757" y="18258"/>
                  </a:cubicBezTo>
                  <a:cubicBezTo>
                    <a:pt x="17839" y="18258"/>
                    <a:pt x="17880" y="18340"/>
                    <a:pt x="17921" y="18340"/>
                  </a:cubicBezTo>
                  <a:lnTo>
                    <a:pt x="18054" y="18340"/>
                  </a:lnTo>
                  <a:cubicBezTo>
                    <a:pt x="18095" y="18391"/>
                    <a:pt x="18135" y="18340"/>
                    <a:pt x="18176" y="18340"/>
                  </a:cubicBezTo>
                  <a:cubicBezTo>
                    <a:pt x="18176" y="18340"/>
                    <a:pt x="18217" y="18340"/>
                    <a:pt x="18309" y="18391"/>
                  </a:cubicBezTo>
                  <a:cubicBezTo>
                    <a:pt x="18432" y="18432"/>
                    <a:pt x="18524" y="18554"/>
                    <a:pt x="18646" y="18646"/>
                  </a:cubicBezTo>
                  <a:cubicBezTo>
                    <a:pt x="18728" y="18687"/>
                    <a:pt x="18820" y="18687"/>
                    <a:pt x="18902" y="18687"/>
                  </a:cubicBezTo>
                  <a:cubicBezTo>
                    <a:pt x="18943" y="18687"/>
                    <a:pt x="19035" y="18983"/>
                    <a:pt x="18983" y="19065"/>
                  </a:cubicBezTo>
                  <a:cubicBezTo>
                    <a:pt x="18943" y="19280"/>
                    <a:pt x="18861" y="19413"/>
                    <a:pt x="18728" y="19494"/>
                  </a:cubicBezTo>
                  <a:cubicBezTo>
                    <a:pt x="18687" y="19535"/>
                    <a:pt x="18687" y="19535"/>
                    <a:pt x="18646" y="19535"/>
                  </a:cubicBezTo>
                  <a:lnTo>
                    <a:pt x="18646" y="19617"/>
                  </a:lnTo>
                  <a:cubicBezTo>
                    <a:pt x="18605" y="19709"/>
                    <a:pt x="18565" y="19831"/>
                    <a:pt x="18473" y="19872"/>
                  </a:cubicBezTo>
                  <a:lnTo>
                    <a:pt x="18473" y="19872"/>
                  </a:lnTo>
                  <a:cubicBezTo>
                    <a:pt x="18473" y="19831"/>
                    <a:pt x="18473" y="19831"/>
                    <a:pt x="18432" y="19791"/>
                  </a:cubicBezTo>
                  <a:lnTo>
                    <a:pt x="18432" y="19791"/>
                  </a:lnTo>
                  <a:cubicBezTo>
                    <a:pt x="18432" y="19872"/>
                    <a:pt x="18391" y="19964"/>
                    <a:pt x="18391" y="20046"/>
                  </a:cubicBezTo>
                  <a:lnTo>
                    <a:pt x="18391" y="20301"/>
                  </a:lnTo>
                  <a:cubicBezTo>
                    <a:pt x="18432" y="20342"/>
                    <a:pt x="18391" y="20434"/>
                    <a:pt x="18350" y="20475"/>
                  </a:cubicBezTo>
                  <a:cubicBezTo>
                    <a:pt x="18350" y="20516"/>
                    <a:pt x="18391" y="20557"/>
                    <a:pt x="18391" y="20598"/>
                  </a:cubicBezTo>
                  <a:cubicBezTo>
                    <a:pt x="18309" y="20598"/>
                    <a:pt x="18268" y="20690"/>
                    <a:pt x="18268" y="20771"/>
                  </a:cubicBezTo>
                  <a:cubicBezTo>
                    <a:pt x="18268" y="20771"/>
                    <a:pt x="18309" y="20812"/>
                    <a:pt x="18309" y="20853"/>
                  </a:cubicBezTo>
                  <a:cubicBezTo>
                    <a:pt x="18268" y="20894"/>
                    <a:pt x="18268" y="20894"/>
                    <a:pt x="18217" y="20894"/>
                  </a:cubicBezTo>
                  <a:cubicBezTo>
                    <a:pt x="18217" y="20945"/>
                    <a:pt x="18176" y="20986"/>
                    <a:pt x="18176" y="21027"/>
                  </a:cubicBezTo>
                  <a:cubicBezTo>
                    <a:pt x="18135" y="21068"/>
                    <a:pt x="18095" y="21109"/>
                    <a:pt x="18095" y="21149"/>
                  </a:cubicBezTo>
                  <a:lnTo>
                    <a:pt x="18095" y="21241"/>
                  </a:lnTo>
                  <a:cubicBezTo>
                    <a:pt x="18013" y="21241"/>
                    <a:pt x="17962" y="21282"/>
                    <a:pt x="17962" y="21364"/>
                  </a:cubicBezTo>
                  <a:cubicBezTo>
                    <a:pt x="17880" y="21364"/>
                    <a:pt x="17798" y="21405"/>
                    <a:pt x="17706" y="21405"/>
                  </a:cubicBezTo>
                  <a:cubicBezTo>
                    <a:pt x="17665" y="21364"/>
                    <a:pt x="17625" y="21364"/>
                    <a:pt x="17584" y="21364"/>
                  </a:cubicBezTo>
                  <a:cubicBezTo>
                    <a:pt x="17543" y="21456"/>
                    <a:pt x="17543" y="21456"/>
                    <a:pt x="17502" y="21456"/>
                  </a:cubicBezTo>
                  <a:cubicBezTo>
                    <a:pt x="17451" y="21497"/>
                    <a:pt x="17451" y="21497"/>
                    <a:pt x="17451" y="21538"/>
                  </a:cubicBezTo>
                  <a:cubicBezTo>
                    <a:pt x="17410" y="21497"/>
                    <a:pt x="17410" y="21497"/>
                    <a:pt x="17369" y="21497"/>
                  </a:cubicBezTo>
                  <a:cubicBezTo>
                    <a:pt x="17328" y="21497"/>
                    <a:pt x="17114" y="21660"/>
                    <a:pt x="17073" y="21711"/>
                  </a:cubicBezTo>
                  <a:cubicBezTo>
                    <a:pt x="17032" y="21752"/>
                    <a:pt x="17032" y="21793"/>
                    <a:pt x="16940" y="21752"/>
                  </a:cubicBezTo>
                  <a:lnTo>
                    <a:pt x="16940" y="21793"/>
                  </a:lnTo>
                  <a:cubicBezTo>
                    <a:pt x="17032" y="21793"/>
                    <a:pt x="16991" y="21875"/>
                    <a:pt x="16940" y="21916"/>
                  </a:cubicBezTo>
                  <a:cubicBezTo>
                    <a:pt x="16940" y="21967"/>
                    <a:pt x="16991" y="21967"/>
                    <a:pt x="16991" y="22008"/>
                  </a:cubicBezTo>
                  <a:cubicBezTo>
                    <a:pt x="17032" y="22263"/>
                    <a:pt x="16858" y="22304"/>
                    <a:pt x="16777" y="22427"/>
                  </a:cubicBezTo>
                  <a:cubicBezTo>
                    <a:pt x="16777" y="22478"/>
                    <a:pt x="16736" y="22559"/>
                    <a:pt x="16685" y="22600"/>
                  </a:cubicBezTo>
                  <a:cubicBezTo>
                    <a:pt x="16685" y="22682"/>
                    <a:pt x="16603" y="22733"/>
                    <a:pt x="16562" y="22815"/>
                  </a:cubicBezTo>
                  <a:cubicBezTo>
                    <a:pt x="16562" y="22682"/>
                    <a:pt x="16685" y="22641"/>
                    <a:pt x="16685" y="22559"/>
                  </a:cubicBezTo>
                  <a:lnTo>
                    <a:pt x="16685" y="22559"/>
                  </a:lnTo>
                  <a:lnTo>
                    <a:pt x="16603" y="22559"/>
                  </a:lnTo>
                  <a:lnTo>
                    <a:pt x="16603" y="22559"/>
                  </a:lnTo>
                  <a:cubicBezTo>
                    <a:pt x="16562" y="22600"/>
                    <a:pt x="16562" y="22641"/>
                    <a:pt x="16562" y="22682"/>
                  </a:cubicBezTo>
                  <a:cubicBezTo>
                    <a:pt x="16521" y="22682"/>
                    <a:pt x="16480" y="22733"/>
                    <a:pt x="16480" y="22774"/>
                  </a:cubicBezTo>
                  <a:cubicBezTo>
                    <a:pt x="16429" y="22815"/>
                    <a:pt x="16429" y="22897"/>
                    <a:pt x="16429" y="22937"/>
                  </a:cubicBezTo>
                  <a:cubicBezTo>
                    <a:pt x="16388" y="23029"/>
                    <a:pt x="16307" y="23070"/>
                    <a:pt x="16266" y="23152"/>
                  </a:cubicBezTo>
                  <a:cubicBezTo>
                    <a:pt x="16225" y="23193"/>
                    <a:pt x="16174" y="23285"/>
                    <a:pt x="16092" y="23326"/>
                  </a:cubicBezTo>
                  <a:cubicBezTo>
                    <a:pt x="16051" y="23326"/>
                    <a:pt x="16051" y="23326"/>
                    <a:pt x="16010" y="23285"/>
                  </a:cubicBezTo>
                  <a:lnTo>
                    <a:pt x="15969" y="23285"/>
                  </a:lnTo>
                  <a:cubicBezTo>
                    <a:pt x="15918" y="23285"/>
                    <a:pt x="15877" y="23326"/>
                    <a:pt x="15837" y="23326"/>
                  </a:cubicBezTo>
                  <a:cubicBezTo>
                    <a:pt x="15755" y="23244"/>
                    <a:pt x="15714" y="23244"/>
                    <a:pt x="15622" y="23244"/>
                  </a:cubicBezTo>
                  <a:cubicBezTo>
                    <a:pt x="15581" y="23244"/>
                    <a:pt x="15581" y="23193"/>
                    <a:pt x="15540" y="23193"/>
                  </a:cubicBezTo>
                  <a:lnTo>
                    <a:pt x="15499" y="23244"/>
                  </a:lnTo>
                  <a:lnTo>
                    <a:pt x="15499" y="23244"/>
                  </a:lnTo>
                  <a:cubicBezTo>
                    <a:pt x="15540" y="23326"/>
                    <a:pt x="15663" y="23326"/>
                    <a:pt x="15714" y="23407"/>
                  </a:cubicBezTo>
                  <a:lnTo>
                    <a:pt x="15663" y="23448"/>
                  </a:lnTo>
                  <a:cubicBezTo>
                    <a:pt x="15663" y="23540"/>
                    <a:pt x="15714" y="23540"/>
                    <a:pt x="15755" y="23581"/>
                  </a:cubicBezTo>
                  <a:cubicBezTo>
                    <a:pt x="15755" y="23622"/>
                    <a:pt x="15796" y="23622"/>
                    <a:pt x="15755" y="23663"/>
                  </a:cubicBezTo>
                  <a:cubicBezTo>
                    <a:pt x="15755" y="23704"/>
                    <a:pt x="15714" y="23755"/>
                    <a:pt x="15663" y="23796"/>
                  </a:cubicBezTo>
                  <a:cubicBezTo>
                    <a:pt x="15663" y="23796"/>
                    <a:pt x="15663" y="23837"/>
                    <a:pt x="15622" y="23877"/>
                  </a:cubicBezTo>
                  <a:cubicBezTo>
                    <a:pt x="15581" y="23959"/>
                    <a:pt x="15408" y="23959"/>
                    <a:pt x="15285" y="24010"/>
                  </a:cubicBezTo>
                  <a:lnTo>
                    <a:pt x="15029" y="24010"/>
                  </a:lnTo>
                  <a:cubicBezTo>
                    <a:pt x="14989" y="24010"/>
                    <a:pt x="14948" y="23959"/>
                    <a:pt x="14948" y="24010"/>
                  </a:cubicBezTo>
                  <a:cubicBezTo>
                    <a:pt x="14897" y="24051"/>
                    <a:pt x="14948" y="24092"/>
                    <a:pt x="14989" y="24092"/>
                  </a:cubicBezTo>
                  <a:cubicBezTo>
                    <a:pt x="14948" y="24133"/>
                    <a:pt x="14948" y="24174"/>
                    <a:pt x="14948" y="24215"/>
                  </a:cubicBezTo>
                  <a:cubicBezTo>
                    <a:pt x="14897" y="24266"/>
                    <a:pt x="14948" y="24266"/>
                    <a:pt x="14948" y="24307"/>
                  </a:cubicBezTo>
                  <a:cubicBezTo>
                    <a:pt x="14948" y="24347"/>
                    <a:pt x="14897" y="24347"/>
                    <a:pt x="14897" y="24347"/>
                  </a:cubicBezTo>
                  <a:cubicBezTo>
                    <a:pt x="14856" y="24388"/>
                    <a:pt x="14774" y="24388"/>
                    <a:pt x="14733" y="24388"/>
                  </a:cubicBezTo>
                  <a:cubicBezTo>
                    <a:pt x="14641" y="24347"/>
                    <a:pt x="14600" y="24307"/>
                    <a:pt x="14560" y="24307"/>
                  </a:cubicBezTo>
                  <a:lnTo>
                    <a:pt x="14519" y="24347"/>
                  </a:lnTo>
                  <a:cubicBezTo>
                    <a:pt x="14519" y="24388"/>
                    <a:pt x="14560" y="24429"/>
                    <a:pt x="14560" y="24470"/>
                  </a:cubicBezTo>
                  <a:lnTo>
                    <a:pt x="14560" y="24562"/>
                  </a:lnTo>
                  <a:cubicBezTo>
                    <a:pt x="14560" y="24562"/>
                    <a:pt x="14600" y="24644"/>
                    <a:pt x="14641" y="24603"/>
                  </a:cubicBezTo>
                  <a:lnTo>
                    <a:pt x="14692" y="24603"/>
                  </a:lnTo>
                  <a:lnTo>
                    <a:pt x="14641" y="24562"/>
                  </a:lnTo>
                  <a:lnTo>
                    <a:pt x="14733" y="24562"/>
                  </a:lnTo>
                  <a:lnTo>
                    <a:pt x="14733" y="24562"/>
                  </a:lnTo>
                  <a:cubicBezTo>
                    <a:pt x="14733" y="24603"/>
                    <a:pt x="14733" y="24603"/>
                    <a:pt x="14774" y="24644"/>
                  </a:cubicBezTo>
                  <a:lnTo>
                    <a:pt x="14733" y="24644"/>
                  </a:lnTo>
                  <a:cubicBezTo>
                    <a:pt x="14733" y="24685"/>
                    <a:pt x="14692" y="24685"/>
                    <a:pt x="14692" y="24685"/>
                  </a:cubicBezTo>
                  <a:lnTo>
                    <a:pt x="14641" y="24644"/>
                  </a:lnTo>
                  <a:cubicBezTo>
                    <a:pt x="14641" y="24644"/>
                    <a:pt x="14560" y="24644"/>
                    <a:pt x="14560" y="24685"/>
                  </a:cubicBezTo>
                  <a:lnTo>
                    <a:pt x="14560" y="24685"/>
                  </a:lnTo>
                  <a:lnTo>
                    <a:pt x="14641" y="24685"/>
                  </a:lnTo>
                  <a:lnTo>
                    <a:pt x="14641" y="24725"/>
                  </a:lnTo>
                  <a:cubicBezTo>
                    <a:pt x="14600" y="24725"/>
                    <a:pt x="14519" y="24777"/>
                    <a:pt x="14519" y="24817"/>
                  </a:cubicBezTo>
                  <a:cubicBezTo>
                    <a:pt x="14519" y="24899"/>
                    <a:pt x="14519" y="24940"/>
                    <a:pt x="14437" y="24981"/>
                  </a:cubicBezTo>
                  <a:cubicBezTo>
                    <a:pt x="14478" y="25032"/>
                    <a:pt x="14478" y="25032"/>
                    <a:pt x="14478" y="25073"/>
                  </a:cubicBezTo>
                  <a:lnTo>
                    <a:pt x="14345" y="25073"/>
                  </a:lnTo>
                  <a:cubicBezTo>
                    <a:pt x="14263" y="25114"/>
                    <a:pt x="14130" y="25236"/>
                    <a:pt x="14222" y="25328"/>
                  </a:cubicBezTo>
                  <a:cubicBezTo>
                    <a:pt x="14222" y="25410"/>
                    <a:pt x="14304" y="25451"/>
                    <a:pt x="14345" y="25451"/>
                  </a:cubicBezTo>
                  <a:cubicBezTo>
                    <a:pt x="14386" y="25451"/>
                    <a:pt x="14437" y="25451"/>
                    <a:pt x="14437" y="25492"/>
                  </a:cubicBezTo>
                  <a:cubicBezTo>
                    <a:pt x="14478" y="25665"/>
                    <a:pt x="14263" y="25706"/>
                    <a:pt x="14181" y="25798"/>
                  </a:cubicBezTo>
                  <a:cubicBezTo>
                    <a:pt x="14181" y="25798"/>
                    <a:pt x="14181" y="25839"/>
                    <a:pt x="14130" y="25839"/>
                  </a:cubicBezTo>
                  <a:cubicBezTo>
                    <a:pt x="14130" y="25921"/>
                    <a:pt x="14181" y="25962"/>
                    <a:pt x="14130" y="26003"/>
                  </a:cubicBezTo>
                  <a:cubicBezTo>
                    <a:pt x="14090" y="26054"/>
                    <a:pt x="14008" y="26054"/>
                    <a:pt x="13967" y="26095"/>
                  </a:cubicBezTo>
                  <a:cubicBezTo>
                    <a:pt x="13875" y="26217"/>
                    <a:pt x="14008" y="26391"/>
                    <a:pt x="14049" y="26473"/>
                  </a:cubicBezTo>
                  <a:cubicBezTo>
                    <a:pt x="14008" y="26513"/>
                    <a:pt x="13967" y="26473"/>
                    <a:pt x="13926" y="26432"/>
                  </a:cubicBezTo>
                  <a:lnTo>
                    <a:pt x="13875" y="26473"/>
                  </a:lnTo>
                  <a:cubicBezTo>
                    <a:pt x="13875" y="26473"/>
                    <a:pt x="13875" y="26513"/>
                    <a:pt x="13834" y="26513"/>
                  </a:cubicBezTo>
                  <a:cubicBezTo>
                    <a:pt x="13793" y="26513"/>
                    <a:pt x="13711" y="26513"/>
                    <a:pt x="13711" y="26565"/>
                  </a:cubicBezTo>
                  <a:lnTo>
                    <a:pt x="13711" y="26565"/>
                  </a:lnTo>
                  <a:cubicBezTo>
                    <a:pt x="13671" y="26605"/>
                    <a:pt x="13711" y="26687"/>
                    <a:pt x="13671" y="26769"/>
                  </a:cubicBezTo>
                  <a:lnTo>
                    <a:pt x="13579" y="26769"/>
                  </a:lnTo>
                  <a:lnTo>
                    <a:pt x="13538" y="26728"/>
                  </a:lnTo>
                  <a:cubicBezTo>
                    <a:pt x="13579" y="26687"/>
                    <a:pt x="13579" y="26646"/>
                    <a:pt x="13620" y="26605"/>
                  </a:cubicBezTo>
                  <a:lnTo>
                    <a:pt x="13620" y="26605"/>
                  </a:lnTo>
                  <a:lnTo>
                    <a:pt x="13579" y="26565"/>
                  </a:lnTo>
                  <a:cubicBezTo>
                    <a:pt x="13538" y="26565"/>
                    <a:pt x="13497" y="26646"/>
                    <a:pt x="13415" y="26605"/>
                  </a:cubicBezTo>
                  <a:cubicBezTo>
                    <a:pt x="13415" y="26605"/>
                    <a:pt x="13364" y="26605"/>
                    <a:pt x="13415" y="26565"/>
                  </a:cubicBezTo>
                  <a:cubicBezTo>
                    <a:pt x="13456" y="26565"/>
                    <a:pt x="13497" y="26565"/>
                    <a:pt x="13538" y="26513"/>
                  </a:cubicBezTo>
                  <a:lnTo>
                    <a:pt x="13415" y="26513"/>
                  </a:lnTo>
                  <a:cubicBezTo>
                    <a:pt x="13415" y="26473"/>
                    <a:pt x="13456" y="26473"/>
                    <a:pt x="13456" y="26432"/>
                  </a:cubicBezTo>
                  <a:cubicBezTo>
                    <a:pt x="13415" y="26432"/>
                    <a:pt x="13415" y="26432"/>
                    <a:pt x="13415" y="26391"/>
                  </a:cubicBezTo>
                  <a:cubicBezTo>
                    <a:pt x="13364" y="26391"/>
                    <a:pt x="13364" y="26391"/>
                    <a:pt x="13323" y="26432"/>
                  </a:cubicBezTo>
                  <a:lnTo>
                    <a:pt x="13282" y="26391"/>
                  </a:lnTo>
                  <a:cubicBezTo>
                    <a:pt x="13323" y="26391"/>
                    <a:pt x="13323" y="26391"/>
                    <a:pt x="13323" y="26350"/>
                  </a:cubicBezTo>
                  <a:lnTo>
                    <a:pt x="13323" y="26350"/>
                  </a:lnTo>
                  <a:lnTo>
                    <a:pt x="13282" y="26350"/>
                  </a:lnTo>
                  <a:lnTo>
                    <a:pt x="13242" y="26309"/>
                  </a:lnTo>
                  <a:lnTo>
                    <a:pt x="13242" y="26309"/>
                  </a:lnTo>
                  <a:lnTo>
                    <a:pt x="13282" y="26258"/>
                  </a:lnTo>
                  <a:lnTo>
                    <a:pt x="13242" y="26258"/>
                  </a:lnTo>
                  <a:cubicBezTo>
                    <a:pt x="13242" y="26217"/>
                    <a:pt x="13201" y="26217"/>
                    <a:pt x="13201" y="26176"/>
                  </a:cubicBezTo>
                  <a:cubicBezTo>
                    <a:pt x="13242" y="26176"/>
                    <a:pt x="13282" y="26135"/>
                    <a:pt x="13282" y="26095"/>
                  </a:cubicBezTo>
                  <a:cubicBezTo>
                    <a:pt x="13242" y="26095"/>
                    <a:pt x="13242" y="26135"/>
                    <a:pt x="13201" y="26095"/>
                  </a:cubicBezTo>
                  <a:lnTo>
                    <a:pt x="13201" y="26054"/>
                  </a:lnTo>
                  <a:lnTo>
                    <a:pt x="13242" y="26003"/>
                  </a:lnTo>
                  <a:cubicBezTo>
                    <a:pt x="13201" y="25962"/>
                    <a:pt x="13201" y="25962"/>
                    <a:pt x="13201" y="25921"/>
                  </a:cubicBezTo>
                  <a:lnTo>
                    <a:pt x="13242" y="25880"/>
                  </a:lnTo>
                  <a:lnTo>
                    <a:pt x="13242" y="25880"/>
                  </a:lnTo>
                  <a:lnTo>
                    <a:pt x="13160" y="25880"/>
                  </a:lnTo>
                  <a:lnTo>
                    <a:pt x="13160" y="25747"/>
                  </a:lnTo>
                  <a:lnTo>
                    <a:pt x="13201" y="25706"/>
                  </a:lnTo>
                  <a:lnTo>
                    <a:pt x="13201" y="25625"/>
                  </a:lnTo>
                  <a:cubicBezTo>
                    <a:pt x="13242" y="25625"/>
                    <a:pt x="13242" y="25665"/>
                    <a:pt x="13282" y="25665"/>
                  </a:cubicBezTo>
                  <a:lnTo>
                    <a:pt x="13323" y="25625"/>
                  </a:lnTo>
                  <a:lnTo>
                    <a:pt x="13323" y="25625"/>
                  </a:lnTo>
                  <a:cubicBezTo>
                    <a:pt x="13282" y="25625"/>
                    <a:pt x="13282" y="25584"/>
                    <a:pt x="13242" y="25584"/>
                  </a:cubicBezTo>
                  <a:lnTo>
                    <a:pt x="13160" y="25584"/>
                  </a:lnTo>
                  <a:lnTo>
                    <a:pt x="13160" y="25584"/>
                  </a:lnTo>
                  <a:lnTo>
                    <a:pt x="13160" y="25492"/>
                  </a:lnTo>
                  <a:lnTo>
                    <a:pt x="13201" y="25492"/>
                  </a:lnTo>
                  <a:lnTo>
                    <a:pt x="13201" y="25451"/>
                  </a:lnTo>
                  <a:cubicBezTo>
                    <a:pt x="13160" y="25410"/>
                    <a:pt x="13109" y="25410"/>
                    <a:pt x="13068" y="25410"/>
                  </a:cubicBezTo>
                  <a:lnTo>
                    <a:pt x="13068" y="25369"/>
                  </a:lnTo>
                  <a:lnTo>
                    <a:pt x="12986" y="25369"/>
                  </a:lnTo>
                  <a:lnTo>
                    <a:pt x="13027" y="25328"/>
                  </a:lnTo>
                  <a:cubicBezTo>
                    <a:pt x="13068" y="25328"/>
                    <a:pt x="13109" y="25287"/>
                    <a:pt x="13109" y="25236"/>
                  </a:cubicBezTo>
                  <a:lnTo>
                    <a:pt x="13201" y="25236"/>
                  </a:lnTo>
                  <a:lnTo>
                    <a:pt x="13201" y="25287"/>
                  </a:lnTo>
                  <a:cubicBezTo>
                    <a:pt x="13201" y="25287"/>
                    <a:pt x="13160" y="25287"/>
                    <a:pt x="13160" y="25328"/>
                  </a:cubicBezTo>
                  <a:lnTo>
                    <a:pt x="13160" y="25369"/>
                  </a:lnTo>
                  <a:lnTo>
                    <a:pt x="13160" y="25369"/>
                  </a:lnTo>
                  <a:lnTo>
                    <a:pt x="13201" y="25328"/>
                  </a:lnTo>
                  <a:lnTo>
                    <a:pt x="13201" y="25328"/>
                  </a:lnTo>
                  <a:cubicBezTo>
                    <a:pt x="13201" y="25328"/>
                    <a:pt x="13201" y="25369"/>
                    <a:pt x="13242" y="25369"/>
                  </a:cubicBezTo>
                  <a:lnTo>
                    <a:pt x="13242" y="25369"/>
                  </a:lnTo>
                  <a:cubicBezTo>
                    <a:pt x="13242" y="25369"/>
                    <a:pt x="13282" y="25328"/>
                    <a:pt x="13282" y="25287"/>
                  </a:cubicBezTo>
                  <a:cubicBezTo>
                    <a:pt x="13323" y="25195"/>
                    <a:pt x="13242" y="25195"/>
                    <a:pt x="13364" y="25155"/>
                  </a:cubicBezTo>
                  <a:cubicBezTo>
                    <a:pt x="13323" y="25114"/>
                    <a:pt x="13282" y="25114"/>
                    <a:pt x="13323" y="25073"/>
                  </a:cubicBezTo>
                  <a:lnTo>
                    <a:pt x="13364" y="25073"/>
                  </a:lnTo>
                  <a:lnTo>
                    <a:pt x="13456" y="24981"/>
                  </a:lnTo>
                  <a:lnTo>
                    <a:pt x="13415" y="24940"/>
                  </a:lnTo>
                  <a:cubicBezTo>
                    <a:pt x="13415" y="24940"/>
                    <a:pt x="13364" y="24940"/>
                    <a:pt x="13364" y="24899"/>
                  </a:cubicBezTo>
                  <a:lnTo>
                    <a:pt x="13364" y="24858"/>
                  </a:lnTo>
                  <a:cubicBezTo>
                    <a:pt x="13364" y="24777"/>
                    <a:pt x="13323" y="24725"/>
                    <a:pt x="13415" y="24725"/>
                  </a:cubicBezTo>
                  <a:cubicBezTo>
                    <a:pt x="13415" y="24685"/>
                    <a:pt x="13364" y="24644"/>
                    <a:pt x="13415" y="24603"/>
                  </a:cubicBezTo>
                  <a:lnTo>
                    <a:pt x="13456" y="24562"/>
                  </a:lnTo>
                  <a:lnTo>
                    <a:pt x="13456" y="24562"/>
                  </a:lnTo>
                  <a:cubicBezTo>
                    <a:pt x="13456" y="24521"/>
                    <a:pt x="13415" y="24521"/>
                    <a:pt x="13415" y="24521"/>
                  </a:cubicBezTo>
                  <a:lnTo>
                    <a:pt x="13415" y="24470"/>
                  </a:lnTo>
                  <a:cubicBezTo>
                    <a:pt x="13415" y="24429"/>
                    <a:pt x="13415" y="24429"/>
                    <a:pt x="13364" y="24429"/>
                  </a:cubicBezTo>
                  <a:cubicBezTo>
                    <a:pt x="13364" y="24470"/>
                    <a:pt x="13323" y="24521"/>
                    <a:pt x="13282" y="24470"/>
                  </a:cubicBezTo>
                  <a:cubicBezTo>
                    <a:pt x="13282" y="24429"/>
                    <a:pt x="13242" y="24388"/>
                    <a:pt x="13242" y="24388"/>
                  </a:cubicBezTo>
                  <a:cubicBezTo>
                    <a:pt x="13201" y="24266"/>
                    <a:pt x="13323" y="24174"/>
                    <a:pt x="13323" y="24092"/>
                  </a:cubicBezTo>
                  <a:lnTo>
                    <a:pt x="13323" y="24092"/>
                  </a:lnTo>
                  <a:cubicBezTo>
                    <a:pt x="13323" y="24051"/>
                    <a:pt x="13323" y="24010"/>
                    <a:pt x="13282" y="23959"/>
                  </a:cubicBezTo>
                  <a:lnTo>
                    <a:pt x="13282" y="23796"/>
                  </a:lnTo>
                  <a:cubicBezTo>
                    <a:pt x="13282" y="23796"/>
                    <a:pt x="13282" y="23755"/>
                    <a:pt x="13242" y="23704"/>
                  </a:cubicBezTo>
                  <a:lnTo>
                    <a:pt x="13282" y="23704"/>
                  </a:lnTo>
                  <a:lnTo>
                    <a:pt x="13323" y="23704"/>
                  </a:lnTo>
                  <a:cubicBezTo>
                    <a:pt x="13364" y="23499"/>
                    <a:pt x="13456" y="23367"/>
                    <a:pt x="13497" y="23193"/>
                  </a:cubicBezTo>
                  <a:cubicBezTo>
                    <a:pt x="13538" y="23152"/>
                    <a:pt x="13579" y="23111"/>
                    <a:pt x="13579" y="23070"/>
                  </a:cubicBezTo>
                  <a:lnTo>
                    <a:pt x="13538" y="23029"/>
                  </a:lnTo>
                  <a:cubicBezTo>
                    <a:pt x="13579" y="22989"/>
                    <a:pt x="13579" y="22989"/>
                    <a:pt x="13579" y="22937"/>
                  </a:cubicBezTo>
                  <a:lnTo>
                    <a:pt x="13579" y="22897"/>
                  </a:lnTo>
                  <a:cubicBezTo>
                    <a:pt x="13579" y="22856"/>
                    <a:pt x="13538" y="22641"/>
                    <a:pt x="13538" y="22600"/>
                  </a:cubicBezTo>
                  <a:cubicBezTo>
                    <a:pt x="13579" y="22559"/>
                    <a:pt x="13620" y="22519"/>
                    <a:pt x="13620" y="22478"/>
                  </a:cubicBezTo>
                  <a:cubicBezTo>
                    <a:pt x="13620" y="22427"/>
                    <a:pt x="13579" y="22386"/>
                    <a:pt x="13579" y="22345"/>
                  </a:cubicBezTo>
                  <a:cubicBezTo>
                    <a:pt x="13620" y="22304"/>
                    <a:pt x="13620" y="22222"/>
                    <a:pt x="13620" y="22171"/>
                  </a:cubicBezTo>
                  <a:cubicBezTo>
                    <a:pt x="13671" y="22171"/>
                    <a:pt x="13671" y="22130"/>
                    <a:pt x="13671" y="22130"/>
                  </a:cubicBezTo>
                  <a:cubicBezTo>
                    <a:pt x="13711" y="22049"/>
                    <a:pt x="13711" y="21875"/>
                    <a:pt x="13711" y="21834"/>
                  </a:cubicBezTo>
                  <a:cubicBezTo>
                    <a:pt x="13711" y="21793"/>
                    <a:pt x="13752" y="21752"/>
                    <a:pt x="13752" y="21752"/>
                  </a:cubicBezTo>
                  <a:lnTo>
                    <a:pt x="13752" y="21660"/>
                  </a:lnTo>
                  <a:cubicBezTo>
                    <a:pt x="13711" y="21619"/>
                    <a:pt x="13752" y="21538"/>
                    <a:pt x="13752" y="21497"/>
                  </a:cubicBezTo>
                  <a:lnTo>
                    <a:pt x="13711" y="21456"/>
                  </a:lnTo>
                  <a:lnTo>
                    <a:pt x="13711" y="21405"/>
                  </a:lnTo>
                  <a:lnTo>
                    <a:pt x="13752" y="21364"/>
                  </a:lnTo>
                  <a:cubicBezTo>
                    <a:pt x="13793" y="21241"/>
                    <a:pt x="13793" y="20771"/>
                    <a:pt x="13752" y="20639"/>
                  </a:cubicBezTo>
                  <a:cubicBezTo>
                    <a:pt x="13711" y="20598"/>
                    <a:pt x="13620" y="20598"/>
                    <a:pt x="13620" y="20557"/>
                  </a:cubicBezTo>
                  <a:cubicBezTo>
                    <a:pt x="13579" y="20557"/>
                    <a:pt x="13579" y="20516"/>
                    <a:pt x="13579" y="20475"/>
                  </a:cubicBezTo>
                  <a:cubicBezTo>
                    <a:pt x="13497" y="20475"/>
                    <a:pt x="13456" y="20434"/>
                    <a:pt x="13415" y="20434"/>
                  </a:cubicBezTo>
                  <a:cubicBezTo>
                    <a:pt x="13242" y="20342"/>
                    <a:pt x="13068" y="20261"/>
                    <a:pt x="12945" y="20128"/>
                  </a:cubicBezTo>
                  <a:cubicBezTo>
                    <a:pt x="12945" y="20087"/>
                    <a:pt x="12904" y="20046"/>
                    <a:pt x="12904" y="20046"/>
                  </a:cubicBezTo>
                  <a:lnTo>
                    <a:pt x="12904" y="19923"/>
                  </a:lnTo>
                  <a:cubicBezTo>
                    <a:pt x="12853" y="19872"/>
                    <a:pt x="12812" y="19831"/>
                    <a:pt x="12812" y="19831"/>
                  </a:cubicBezTo>
                  <a:cubicBezTo>
                    <a:pt x="12772" y="19750"/>
                    <a:pt x="12731" y="19668"/>
                    <a:pt x="12649" y="19576"/>
                  </a:cubicBezTo>
                  <a:cubicBezTo>
                    <a:pt x="12690" y="19453"/>
                    <a:pt x="12475" y="19157"/>
                    <a:pt x="12393" y="19065"/>
                  </a:cubicBezTo>
                  <a:cubicBezTo>
                    <a:pt x="12393" y="19024"/>
                    <a:pt x="12342" y="18983"/>
                    <a:pt x="12302" y="18902"/>
                  </a:cubicBezTo>
                  <a:cubicBezTo>
                    <a:pt x="12261" y="18851"/>
                    <a:pt x="12179" y="18851"/>
                    <a:pt x="12138" y="18810"/>
                  </a:cubicBezTo>
                  <a:lnTo>
                    <a:pt x="12138" y="18810"/>
                  </a:lnTo>
                  <a:lnTo>
                    <a:pt x="12220" y="18810"/>
                  </a:lnTo>
                  <a:cubicBezTo>
                    <a:pt x="12220" y="18728"/>
                    <a:pt x="12138" y="18687"/>
                    <a:pt x="12138" y="18595"/>
                  </a:cubicBezTo>
                  <a:cubicBezTo>
                    <a:pt x="12179" y="18473"/>
                    <a:pt x="12342" y="18473"/>
                    <a:pt x="12342" y="18340"/>
                  </a:cubicBezTo>
                  <a:cubicBezTo>
                    <a:pt x="12393" y="18299"/>
                    <a:pt x="12342" y="18258"/>
                    <a:pt x="12342" y="18258"/>
                  </a:cubicBezTo>
                  <a:cubicBezTo>
                    <a:pt x="12302" y="18299"/>
                    <a:pt x="12261" y="18391"/>
                    <a:pt x="12179" y="18258"/>
                  </a:cubicBezTo>
                  <a:lnTo>
                    <a:pt x="12179" y="18258"/>
                  </a:lnTo>
                  <a:lnTo>
                    <a:pt x="12220" y="18217"/>
                  </a:lnTo>
                  <a:cubicBezTo>
                    <a:pt x="12220" y="18176"/>
                    <a:pt x="12220" y="18135"/>
                    <a:pt x="12179" y="18084"/>
                  </a:cubicBezTo>
                  <a:cubicBezTo>
                    <a:pt x="12220" y="18044"/>
                    <a:pt x="12261" y="18044"/>
                    <a:pt x="12261" y="18003"/>
                  </a:cubicBezTo>
                  <a:lnTo>
                    <a:pt x="12261" y="18003"/>
                  </a:lnTo>
                  <a:cubicBezTo>
                    <a:pt x="12261" y="17962"/>
                    <a:pt x="12302" y="17962"/>
                    <a:pt x="12302" y="17921"/>
                  </a:cubicBezTo>
                  <a:cubicBezTo>
                    <a:pt x="12342" y="17880"/>
                    <a:pt x="12302" y="17829"/>
                    <a:pt x="12302" y="17788"/>
                  </a:cubicBezTo>
                  <a:cubicBezTo>
                    <a:pt x="12393" y="17788"/>
                    <a:pt x="12434" y="17788"/>
                    <a:pt x="12475" y="17706"/>
                  </a:cubicBezTo>
                  <a:lnTo>
                    <a:pt x="12475" y="17665"/>
                  </a:lnTo>
                  <a:lnTo>
                    <a:pt x="12475" y="17665"/>
                  </a:lnTo>
                  <a:lnTo>
                    <a:pt x="12557" y="17665"/>
                  </a:lnTo>
                  <a:cubicBezTo>
                    <a:pt x="12557" y="17625"/>
                    <a:pt x="12516" y="17625"/>
                    <a:pt x="12516" y="17574"/>
                  </a:cubicBezTo>
                  <a:cubicBezTo>
                    <a:pt x="12557" y="17574"/>
                    <a:pt x="12649" y="17574"/>
                    <a:pt x="12649" y="17533"/>
                  </a:cubicBezTo>
                  <a:cubicBezTo>
                    <a:pt x="12690" y="17492"/>
                    <a:pt x="12731" y="17410"/>
                    <a:pt x="12772" y="17369"/>
                  </a:cubicBezTo>
                  <a:cubicBezTo>
                    <a:pt x="12731" y="17318"/>
                    <a:pt x="12731" y="17318"/>
                    <a:pt x="12690" y="17318"/>
                  </a:cubicBezTo>
                  <a:cubicBezTo>
                    <a:pt x="12731" y="17277"/>
                    <a:pt x="12731" y="17236"/>
                    <a:pt x="12731" y="17196"/>
                  </a:cubicBezTo>
                  <a:cubicBezTo>
                    <a:pt x="12731" y="17155"/>
                    <a:pt x="12690" y="17155"/>
                    <a:pt x="12690" y="17063"/>
                  </a:cubicBezTo>
                  <a:lnTo>
                    <a:pt x="12731" y="17063"/>
                  </a:lnTo>
                  <a:cubicBezTo>
                    <a:pt x="12731" y="17022"/>
                    <a:pt x="12690" y="17022"/>
                    <a:pt x="12690" y="17022"/>
                  </a:cubicBezTo>
                  <a:cubicBezTo>
                    <a:pt x="12690" y="16981"/>
                    <a:pt x="12731" y="16981"/>
                    <a:pt x="12731" y="16940"/>
                  </a:cubicBezTo>
                  <a:cubicBezTo>
                    <a:pt x="12690" y="16899"/>
                    <a:pt x="12649" y="16899"/>
                    <a:pt x="12649" y="16858"/>
                  </a:cubicBezTo>
                  <a:cubicBezTo>
                    <a:pt x="12649" y="16807"/>
                    <a:pt x="12690" y="16807"/>
                    <a:pt x="12649" y="16766"/>
                  </a:cubicBezTo>
                  <a:lnTo>
                    <a:pt x="12690" y="16807"/>
                  </a:lnTo>
                  <a:cubicBezTo>
                    <a:pt x="12731" y="16766"/>
                    <a:pt x="12731" y="16766"/>
                    <a:pt x="12731" y="16726"/>
                  </a:cubicBezTo>
                  <a:cubicBezTo>
                    <a:pt x="12731" y="16685"/>
                    <a:pt x="12690" y="16685"/>
                    <a:pt x="12690" y="16644"/>
                  </a:cubicBezTo>
                  <a:lnTo>
                    <a:pt x="12690" y="16644"/>
                  </a:lnTo>
                  <a:cubicBezTo>
                    <a:pt x="12731" y="16685"/>
                    <a:pt x="12772" y="16726"/>
                    <a:pt x="12772" y="16726"/>
                  </a:cubicBezTo>
                  <a:lnTo>
                    <a:pt x="12812" y="16726"/>
                  </a:lnTo>
                  <a:lnTo>
                    <a:pt x="12812" y="16726"/>
                  </a:lnTo>
                  <a:cubicBezTo>
                    <a:pt x="12812" y="16685"/>
                    <a:pt x="12812" y="16685"/>
                    <a:pt x="12772" y="16685"/>
                  </a:cubicBezTo>
                  <a:lnTo>
                    <a:pt x="12904" y="16511"/>
                  </a:lnTo>
                  <a:lnTo>
                    <a:pt x="12986" y="16511"/>
                  </a:lnTo>
                  <a:cubicBezTo>
                    <a:pt x="12986" y="16429"/>
                    <a:pt x="12945" y="16347"/>
                    <a:pt x="13068" y="16296"/>
                  </a:cubicBezTo>
                  <a:cubicBezTo>
                    <a:pt x="13068" y="16296"/>
                    <a:pt x="13109" y="16256"/>
                    <a:pt x="13109" y="16296"/>
                  </a:cubicBezTo>
                  <a:lnTo>
                    <a:pt x="13160" y="16296"/>
                  </a:lnTo>
                  <a:lnTo>
                    <a:pt x="13160" y="16296"/>
                  </a:lnTo>
                  <a:cubicBezTo>
                    <a:pt x="13160" y="16256"/>
                    <a:pt x="13160" y="16256"/>
                    <a:pt x="13201" y="16215"/>
                  </a:cubicBezTo>
                  <a:cubicBezTo>
                    <a:pt x="13242" y="16256"/>
                    <a:pt x="13323" y="16215"/>
                    <a:pt x="13364" y="16215"/>
                  </a:cubicBezTo>
                  <a:cubicBezTo>
                    <a:pt x="13364" y="16174"/>
                    <a:pt x="13323" y="16133"/>
                    <a:pt x="13323" y="16092"/>
                  </a:cubicBezTo>
                  <a:cubicBezTo>
                    <a:pt x="13323" y="16041"/>
                    <a:pt x="13364" y="16041"/>
                    <a:pt x="13364" y="16041"/>
                  </a:cubicBezTo>
                  <a:lnTo>
                    <a:pt x="13364" y="16041"/>
                  </a:lnTo>
                  <a:lnTo>
                    <a:pt x="13364" y="16000"/>
                  </a:lnTo>
                  <a:lnTo>
                    <a:pt x="13323" y="16041"/>
                  </a:lnTo>
                  <a:cubicBezTo>
                    <a:pt x="13282" y="15959"/>
                    <a:pt x="13201" y="15918"/>
                    <a:pt x="13109" y="15959"/>
                  </a:cubicBezTo>
                  <a:lnTo>
                    <a:pt x="13109" y="16000"/>
                  </a:lnTo>
                  <a:cubicBezTo>
                    <a:pt x="13068" y="16000"/>
                    <a:pt x="13027" y="16041"/>
                    <a:pt x="13027" y="16092"/>
                  </a:cubicBezTo>
                  <a:cubicBezTo>
                    <a:pt x="13027" y="16133"/>
                    <a:pt x="13068" y="16133"/>
                    <a:pt x="13068" y="16174"/>
                  </a:cubicBezTo>
                  <a:cubicBezTo>
                    <a:pt x="13027" y="16174"/>
                    <a:pt x="13027" y="16215"/>
                    <a:pt x="12945" y="16215"/>
                  </a:cubicBezTo>
                  <a:lnTo>
                    <a:pt x="12945" y="16174"/>
                  </a:lnTo>
                  <a:cubicBezTo>
                    <a:pt x="12945" y="16174"/>
                    <a:pt x="12904" y="16133"/>
                    <a:pt x="12904" y="16092"/>
                  </a:cubicBezTo>
                  <a:lnTo>
                    <a:pt x="12904" y="16092"/>
                  </a:lnTo>
                  <a:lnTo>
                    <a:pt x="12904" y="16133"/>
                  </a:lnTo>
                  <a:cubicBezTo>
                    <a:pt x="12853" y="16133"/>
                    <a:pt x="12853" y="16133"/>
                    <a:pt x="12812" y="16092"/>
                  </a:cubicBezTo>
                  <a:cubicBezTo>
                    <a:pt x="12772" y="16092"/>
                    <a:pt x="12731" y="16041"/>
                    <a:pt x="12649" y="16041"/>
                  </a:cubicBezTo>
                  <a:lnTo>
                    <a:pt x="12649" y="16092"/>
                  </a:lnTo>
                  <a:cubicBezTo>
                    <a:pt x="12649" y="16041"/>
                    <a:pt x="12598" y="16000"/>
                    <a:pt x="12557" y="16000"/>
                  </a:cubicBezTo>
                  <a:lnTo>
                    <a:pt x="12557" y="16000"/>
                  </a:lnTo>
                  <a:lnTo>
                    <a:pt x="12598" y="16041"/>
                  </a:lnTo>
                  <a:lnTo>
                    <a:pt x="12598" y="16041"/>
                  </a:lnTo>
                  <a:cubicBezTo>
                    <a:pt x="12557" y="16041"/>
                    <a:pt x="12516" y="16000"/>
                    <a:pt x="12516" y="16000"/>
                  </a:cubicBezTo>
                  <a:cubicBezTo>
                    <a:pt x="12598" y="15918"/>
                    <a:pt x="12475" y="15918"/>
                    <a:pt x="12393" y="15878"/>
                  </a:cubicBezTo>
                  <a:lnTo>
                    <a:pt x="12393" y="15786"/>
                  </a:lnTo>
                  <a:cubicBezTo>
                    <a:pt x="12342" y="15786"/>
                    <a:pt x="12302" y="15745"/>
                    <a:pt x="12302" y="15745"/>
                  </a:cubicBezTo>
                  <a:lnTo>
                    <a:pt x="12302" y="15745"/>
                  </a:lnTo>
                  <a:lnTo>
                    <a:pt x="12302" y="15786"/>
                  </a:lnTo>
                  <a:cubicBezTo>
                    <a:pt x="12342" y="15786"/>
                    <a:pt x="12342" y="15786"/>
                    <a:pt x="12342" y="15837"/>
                  </a:cubicBezTo>
                  <a:lnTo>
                    <a:pt x="12302" y="15878"/>
                  </a:lnTo>
                  <a:lnTo>
                    <a:pt x="12302" y="15878"/>
                  </a:lnTo>
                  <a:cubicBezTo>
                    <a:pt x="12302" y="15786"/>
                    <a:pt x="12220" y="15837"/>
                    <a:pt x="12220" y="15745"/>
                  </a:cubicBezTo>
                  <a:lnTo>
                    <a:pt x="12220" y="15704"/>
                  </a:lnTo>
                  <a:lnTo>
                    <a:pt x="12220" y="15663"/>
                  </a:lnTo>
                  <a:lnTo>
                    <a:pt x="12220" y="15663"/>
                  </a:lnTo>
                  <a:lnTo>
                    <a:pt x="12220" y="15663"/>
                  </a:lnTo>
                  <a:lnTo>
                    <a:pt x="12220" y="15622"/>
                  </a:lnTo>
                  <a:cubicBezTo>
                    <a:pt x="12179" y="15622"/>
                    <a:pt x="12179" y="15581"/>
                    <a:pt x="12138" y="15530"/>
                  </a:cubicBezTo>
                  <a:cubicBezTo>
                    <a:pt x="12087" y="15489"/>
                    <a:pt x="12005" y="15408"/>
                    <a:pt x="11924" y="15367"/>
                  </a:cubicBezTo>
                  <a:lnTo>
                    <a:pt x="11924" y="15326"/>
                  </a:lnTo>
                  <a:lnTo>
                    <a:pt x="11964" y="15326"/>
                  </a:lnTo>
                  <a:cubicBezTo>
                    <a:pt x="11964" y="15326"/>
                    <a:pt x="11964" y="15275"/>
                    <a:pt x="11924" y="15275"/>
                  </a:cubicBezTo>
                  <a:cubicBezTo>
                    <a:pt x="11924" y="15275"/>
                    <a:pt x="11924" y="15326"/>
                    <a:pt x="11883" y="15326"/>
                  </a:cubicBezTo>
                  <a:cubicBezTo>
                    <a:pt x="11750" y="15326"/>
                    <a:pt x="11627" y="15234"/>
                    <a:pt x="11494" y="15193"/>
                  </a:cubicBezTo>
                  <a:lnTo>
                    <a:pt x="11413" y="15193"/>
                  </a:lnTo>
                  <a:lnTo>
                    <a:pt x="11372" y="15193"/>
                  </a:lnTo>
                  <a:cubicBezTo>
                    <a:pt x="11239" y="15111"/>
                    <a:pt x="11065" y="14897"/>
                    <a:pt x="10943" y="14856"/>
                  </a:cubicBezTo>
                  <a:cubicBezTo>
                    <a:pt x="10810" y="14815"/>
                    <a:pt x="10769" y="14938"/>
                    <a:pt x="10646" y="14938"/>
                  </a:cubicBezTo>
                  <a:cubicBezTo>
                    <a:pt x="10606" y="14938"/>
                    <a:pt x="10432" y="14897"/>
                    <a:pt x="10391" y="14897"/>
                  </a:cubicBezTo>
                  <a:cubicBezTo>
                    <a:pt x="10350" y="14856"/>
                    <a:pt x="10299" y="14815"/>
                    <a:pt x="10217" y="14764"/>
                  </a:cubicBezTo>
                  <a:lnTo>
                    <a:pt x="10136" y="14764"/>
                  </a:lnTo>
                  <a:cubicBezTo>
                    <a:pt x="10044" y="14723"/>
                    <a:pt x="10003" y="14723"/>
                    <a:pt x="9962" y="14682"/>
                  </a:cubicBezTo>
                  <a:cubicBezTo>
                    <a:pt x="9880" y="14641"/>
                    <a:pt x="9839" y="14600"/>
                    <a:pt x="9788" y="14600"/>
                  </a:cubicBezTo>
                  <a:cubicBezTo>
                    <a:pt x="9706" y="14560"/>
                    <a:pt x="9666" y="14560"/>
                    <a:pt x="9584" y="14560"/>
                  </a:cubicBezTo>
                  <a:cubicBezTo>
                    <a:pt x="9533" y="14508"/>
                    <a:pt x="9533" y="14468"/>
                    <a:pt x="9492" y="14427"/>
                  </a:cubicBezTo>
                  <a:cubicBezTo>
                    <a:pt x="9451" y="14386"/>
                    <a:pt x="9410" y="14386"/>
                    <a:pt x="9369" y="14386"/>
                  </a:cubicBezTo>
                  <a:cubicBezTo>
                    <a:pt x="9328" y="14345"/>
                    <a:pt x="9328" y="14304"/>
                    <a:pt x="9277" y="14253"/>
                  </a:cubicBezTo>
                  <a:lnTo>
                    <a:pt x="9277" y="14212"/>
                  </a:lnTo>
                  <a:cubicBezTo>
                    <a:pt x="9277" y="14212"/>
                    <a:pt x="9328" y="14212"/>
                    <a:pt x="9328" y="14171"/>
                  </a:cubicBezTo>
                  <a:lnTo>
                    <a:pt x="9328" y="14130"/>
                  </a:lnTo>
                  <a:cubicBezTo>
                    <a:pt x="9369" y="14090"/>
                    <a:pt x="9328" y="14049"/>
                    <a:pt x="9277" y="13998"/>
                  </a:cubicBezTo>
                  <a:lnTo>
                    <a:pt x="9277" y="13916"/>
                  </a:lnTo>
                  <a:cubicBezTo>
                    <a:pt x="9196" y="13834"/>
                    <a:pt x="9114" y="13742"/>
                    <a:pt x="9022" y="13620"/>
                  </a:cubicBezTo>
                  <a:cubicBezTo>
                    <a:pt x="8981" y="13620"/>
                    <a:pt x="8981" y="13579"/>
                    <a:pt x="8940" y="13579"/>
                  </a:cubicBezTo>
                  <a:cubicBezTo>
                    <a:pt x="8940" y="13538"/>
                    <a:pt x="8940" y="13538"/>
                    <a:pt x="8899" y="13487"/>
                  </a:cubicBezTo>
                  <a:cubicBezTo>
                    <a:pt x="8899" y="13487"/>
                    <a:pt x="8858" y="13487"/>
                    <a:pt x="8858" y="13446"/>
                  </a:cubicBezTo>
                  <a:cubicBezTo>
                    <a:pt x="8818" y="13446"/>
                    <a:pt x="8818" y="13405"/>
                    <a:pt x="8818" y="13405"/>
                  </a:cubicBezTo>
                  <a:lnTo>
                    <a:pt x="8766" y="13405"/>
                  </a:lnTo>
                  <a:lnTo>
                    <a:pt x="8726" y="13405"/>
                  </a:lnTo>
                  <a:cubicBezTo>
                    <a:pt x="8726" y="13364"/>
                    <a:pt x="8726" y="13323"/>
                    <a:pt x="8766" y="13323"/>
                  </a:cubicBezTo>
                  <a:cubicBezTo>
                    <a:pt x="8726" y="13231"/>
                    <a:pt x="8726" y="13231"/>
                    <a:pt x="8685" y="13231"/>
                  </a:cubicBezTo>
                  <a:cubicBezTo>
                    <a:pt x="8644" y="13150"/>
                    <a:pt x="8603" y="13190"/>
                    <a:pt x="8562" y="13109"/>
                  </a:cubicBezTo>
                  <a:lnTo>
                    <a:pt x="8562" y="13068"/>
                  </a:lnTo>
                  <a:cubicBezTo>
                    <a:pt x="8511" y="13027"/>
                    <a:pt x="8470" y="13027"/>
                    <a:pt x="8429" y="13027"/>
                  </a:cubicBezTo>
                  <a:cubicBezTo>
                    <a:pt x="8348" y="12935"/>
                    <a:pt x="8174" y="12639"/>
                    <a:pt x="8174" y="12516"/>
                  </a:cubicBezTo>
                  <a:cubicBezTo>
                    <a:pt x="8133" y="12516"/>
                    <a:pt x="8133" y="12516"/>
                    <a:pt x="8092" y="12465"/>
                  </a:cubicBezTo>
                  <a:lnTo>
                    <a:pt x="8092" y="12424"/>
                  </a:lnTo>
                  <a:lnTo>
                    <a:pt x="8051" y="12424"/>
                  </a:lnTo>
                  <a:lnTo>
                    <a:pt x="8000" y="12465"/>
                  </a:lnTo>
                  <a:cubicBezTo>
                    <a:pt x="7959" y="12465"/>
                    <a:pt x="7959" y="12424"/>
                    <a:pt x="7918" y="12424"/>
                  </a:cubicBezTo>
                  <a:cubicBezTo>
                    <a:pt x="7918" y="12424"/>
                    <a:pt x="7878" y="12465"/>
                    <a:pt x="7878" y="12516"/>
                  </a:cubicBezTo>
                  <a:lnTo>
                    <a:pt x="7918" y="12557"/>
                  </a:lnTo>
                  <a:lnTo>
                    <a:pt x="7918" y="12680"/>
                  </a:lnTo>
                  <a:cubicBezTo>
                    <a:pt x="7959" y="12772"/>
                    <a:pt x="8051" y="12772"/>
                    <a:pt x="8092" y="12812"/>
                  </a:cubicBezTo>
                  <a:cubicBezTo>
                    <a:pt x="8092" y="12853"/>
                    <a:pt x="8092" y="12894"/>
                    <a:pt x="8133" y="12935"/>
                  </a:cubicBezTo>
                  <a:cubicBezTo>
                    <a:pt x="8174" y="12935"/>
                    <a:pt x="8174" y="12976"/>
                    <a:pt x="8215" y="12976"/>
                  </a:cubicBezTo>
                  <a:lnTo>
                    <a:pt x="8215" y="13109"/>
                  </a:lnTo>
                  <a:lnTo>
                    <a:pt x="8307" y="13109"/>
                  </a:lnTo>
                  <a:cubicBezTo>
                    <a:pt x="8348" y="13190"/>
                    <a:pt x="8307" y="13231"/>
                    <a:pt x="8388" y="13231"/>
                  </a:cubicBezTo>
                  <a:cubicBezTo>
                    <a:pt x="8429" y="13282"/>
                    <a:pt x="8429" y="13323"/>
                    <a:pt x="8429" y="13364"/>
                  </a:cubicBezTo>
                  <a:cubicBezTo>
                    <a:pt x="8470" y="13405"/>
                    <a:pt x="8470" y="13487"/>
                    <a:pt x="8511" y="13538"/>
                  </a:cubicBezTo>
                  <a:cubicBezTo>
                    <a:pt x="8511" y="13579"/>
                    <a:pt x="8511" y="13579"/>
                    <a:pt x="8562" y="13660"/>
                  </a:cubicBezTo>
                  <a:cubicBezTo>
                    <a:pt x="8562" y="13620"/>
                    <a:pt x="8603" y="13620"/>
                    <a:pt x="8603" y="13620"/>
                  </a:cubicBezTo>
                  <a:cubicBezTo>
                    <a:pt x="8644" y="13660"/>
                    <a:pt x="8644" y="13660"/>
                    <a:pt x="8644" y="13701"/>
                  </a:cubicBezTo>
                  <a:cubicBezTo>
                    <a:pt x="8685" y="13742"/>
                    <a:pt x="8685" y="13742"/>
                    <a:pt x="8726" y="13742"/>
                  </a:cubicBezTo>
                  <a:cubicBezTo>
                    <a:pt x="8726" y="13793"/>
                    <a:pt x="8685" y="13834"/>
                    <a:pt x="8644" y="13834"/>
                  </a:cubicBezTo>
                  <a:lnTo>
                    <a:pt x="8644" y="13834"/>
                  </a:lnTo>
                  <a:cubicBezTo>
                    <a:pt x="8603" y="13834"/>
                    <a:pt x="8603" y="13793"/>
                    <a:pt x="8603" y="13742"/>
                  </a:cubicBezTo>
                  <a:cubicBezTo>
                    <a:pt x="8603" y="13701"/>
                    <a:pt x="8562" y="13701"/>
                    <a:pt x="8511" y="13701"/>
                  </a:cubicBezTo>
                  <a:cubicBezTo>
                    <a:pt x="8470" y="13660"/>
                    <a:pt x="8348" y="13579"/>
                    <a:pt x="8307" y="13538"/>
                  </a:cubicBezTo>
                  <a:cubicBezTo>
                    <a:pt x="8307" y="13487"/>
                    <a:pt x="8348" y="13446"/>
                    <a:pt x="8307" y="13405"/>
                  </a:cubicBezTo>
                  <a:cubicBezTo>
                    <a:pt x="8307" y="13364"/>
                    <a:pt x="8307" y="13323"/>
                    <a:pt x="8256" y="13323"/>
                  </a:cubicBezTo>
                  <a:lnTo>
                    <a:pt x="8215" y="13282"/>
                  </a:lnTo>
                  <a:cubicBezTo>
                    <a:pt x="8174" y="13231"/>
                    <a:pt x="8174" y="13231"/>
                    <a:pt x="8133" y="13231"/>
                  </a:cubicBezTo>
                  <a:cubicBezTo>
                    <a:pt x="8092" y="13231"/>
                    <a:pt x="7918" y="13109"/>
                    <a:pt x="7878" y="13068"/>
                  </a:cubicBezTo>
                  <a:cubicBezTo>
                    <a:pt x="7918" y="13068"/>
                    <a:pt x="8000" y="13068"/>
                    <a:pt x="8000" y="13027"/>
                  </a:cubicBezTo>
                  <a:cubicBezTo>
                    <a:pt x="8051" y="12976"/>
                    <a:pt x="8000" y="12894"/>
                    <a:pt x="7959" y="12853"/>
                  </a:cubicBezTo>
                  <a:cubicBezTo>
                    <a:pt x="7918" y="12853"/>
                    <a:pt x="7837" y="12772"/>
                    <a:pt x="7796" y="12772"/>
                  </a:cubicBezTo>
                  <a:lnTo>
                    <a:pt x="7796" y="12680"/>
                  </a:lnTo>
                  <a:cubicBezTo>
                    <a:pt x="7745" y="12639"/>
                    <a:pt x="7745" y="12639"/>
                    <a:pt x="7704" y="12639"/>
                  </a:cubicBezTo>
                  <a:lnTo>
                    <a:pt x="7704" y="12557"/>
                  </a:lnTo>
                  <a:cubicBezTo>
                    <a:pt x="7663" y="12516"/>
                    <a:pt x="7622" y="12465"/>
                    <a:pt x="7663" y="12383"/>
                  </a:cubicBezTo>
                  <a:cubicBezTo>
                    <a:pt x="7622" y="12383"/>
                    <a:pt x="7622" y="12383"/>
                    <a:pt x="7622" y="12342"/>
                  </a:cubicBezTo>
                  <a:lnTo>
                    <a:pt x="7622" y="12302"/>
                  </a:lnTo>
                  <a:cubicBezTo>
                    <a:pt x="7581" y="12210"/>
                    <a:pt x="7489" y="12046"/>
                    <a:pt x="7408" y="12087"/>
                  </a:cubicBezTo>
                  <a:lnTo>
                    <a:pt x="7408" y="12087"/>
                  </a:lnTo>
                  <a:lnTo>
                    <a:pt x="7408" y="12046"/>
                  </a:lnTo>
                  <a:cubicBezTo>
                    <a:pt x="7285" y="12046"/>
                    <a:pt x="7285" y="12005"/>
                    <a:pt x="7234" y="11954"/>
                  </a:cubicBezTo>
                  <a:lnTo>
                    <a:pt x="7111" y="11954"/>
                  </a:lnTo>
                  <a:cubicBezTo>
                    <a:pt x="7111" y="11954"/>
                    <a:pt x="7070" y="11954"/>
                    <a:pt x="7070" y="11913"/>
                  </a:cubicBezTo>
                  <a:lnTo>
                    <a:pt x="7070" y="11832"/>
                  </a:lnTo>
                  <a:lnTo>
                    <a:pt x="7030" y="11832"/>
                  </a:lnTo>
                  <a:cubicBezTo>
                    <a:pt x="7070" y="11791"/>
                    <a:pt x="6897" y="11699"/>
                    <a:pt x="6897" y="11617"/>
                  </a:cubicBezTo>
                  <a:lnTo>
                    <a:pt x="6897" y="11535"/>
                  </a:lnTo>
                  <a:cubicBezTo>
                    <a:pt x="6856" y="11535"/>
                    <a:pt x="6856" y="11535"/>
                    <a:pt x="6815" y="11494"/>
                  </a:cubicBezTo>
                  <a:cubicBezTo>
                    <a:pt x="6815" y="11443"/>
                    <a:pt x="6774" y="11443"/>
                    <a:pt x="6815" y="11402"/>
                  </a:cubicBezTo>
                  <a:lnTo>
                    <a:pt x="6815" y="11402"/>
                  </a:lnTo>
                  <a:lnTo>
                    <a:pt x="6815" y="11402"/>
                  </a:lnTo>
                  <a:cubicBezTo>
                    <a:pt x="6815" y="11443"/>
                    <a:pt x="6856" y="11443"/>
                    <a:pt x="6856" y="11443"/>
                  </a:cubicBezTo>
                  <a:lnTo>
                    <a:pt x="6856" y="11443"/>
                  </a:lnTo>
                  <a:cubicBezTo>
                    <a:pt x="6856" y="11402"/>
                    <a:pt x="6815" y="11362"/>
                    <a:pt x="6815" y="11362"/>
                  </a:cubicBezTo>
                  <a:lnTo>
                    <a:pt x="6815" y="11362"/>
                  </a:lnTo>
                  <a:lnTo>
                    <a:pt x="6815" y="11402"/>
                  </a:lnTo>
                  <a:lnTo>
                    <a:pt x="6774" y="11362"/>
                  </a:lnTo>
                  <a:lnTo>
                    <a:pt x="6600" y="11188"/>
                  </a:lnTo>
                  <a:lnTo>
                    <a:pt x="6600" y="11188"/>
                  </a:lnTo>
                  <a:lnTo>
                    <a:pt x="6600" y="11106"/>
                  </a:lnTo>
                  <a:lnTo>
                    <a:pt x="6600" y="11106"/>
                  </a:lnTo>
                  <a:cubicBezTo>
                    <a:pt x="6600" y="11024"/>
                    <a:pt x="6560" y="11024"/>
                    <a:pt x="6519" y="10932"/>
                  </a:cubicBezTo>
                  <a:cubicBezTo>
                    <a:pt x="6519" y="10892"/>
                    <a:pt x="6600" y="10851"/>
                    <a:pt x="6560" y="10728"/>
                  </a:cubicBezTo>
                  <a:cubicBezTo>
                    <a:pt x="6560" y="10677"/>
                    <a:pt x="6468" y="10514"/>
                    <a:pt x="6519" y="10473"/>
                  </a:cubicBezTo>
                  <a:lnTo>
                    <a:pt x="6560" y="10422"/>
                  </a:lnTo>
                  <a:lnTo>
                    <a:pt x="6560" y="10381"/>
                  </a:lnTo>
                  <a:lnTo>
                    <a:pt x="6560" y="10340"/>
                  </a:lnTo>
                  <a:cubicBezTo>
                    <a:pt x="6519" y="10299"/>
                    <a:pt x="6560" y="10217"/>
                    <a:pt x="6560" y="10166"/>
                  </a:cubicBezTo>
                  <a:cubicBezTo>
                    <a:pt x="6600" y="10084"/>
                    <a:pt x="6600" y="9962"/>
                    <a:pt x="6600" y="9911"/>
                  </a:cubicBezTo>
                  <a:lnTo>
                    <a:pt x="6600" y="9911"/>
                  </a:lnTo>
                  <a:cubicBezTo>
                    <a:pt x="6600" y="9870"/>
                    <a:pt x="6600" y="9870"/>
                    <a:pt x="6560" y="9870"/>
                  </a:cubicBezTo>
                  <a:lnTo>
                    <a:pt x="6560" y="9788"/>
                  </a:lnTo>
                  <a:lnTo>
                    <a:pt x="6600" y="9747"/>
                  </a:lnTo>
                  <a:lnTo>
                    <a:pt x="6560" y="9747"/>
                  </a:lnTo>
                  <a:lnTo>
                    <a:pt x="6560" y="9747"/>
                  </a:lnTo>
                  <a:lnTo>
                    <a:pt x="6560" y="9747"/>
                  </a:lnTo>
                  <a:cubicBezTo>
                    <a:pt x="6560" y="9655"/>
                    <a:pt x="6468" y="9614"/>
                    <a:pt x="6468" y="9492"/>
                  </a:cubicBezTo>
                  <a:cubicBezTo>
                    <a:pt x="6519" y="9492"/>
                    <a:pt x="6560" y="9533"/>
                    <a:pt x="6600" y="9533"/>
                  </a:cubicBezTo>
                  <a:lnTo>
                    <a:pt x="6682" y="9533"/>
                  </a:lnTo>
                  <a:cubicBezTo>
                    <a:pt x="6723" y="9533"/>
                    <a:pt x="6774" y="9533"/>
                    <a:pt x="6774" y="9614"/>
                  </a:cubicBezTo>
                  <a:cubicBezTo>
                    <a:pt x="6723" y="9614"/>
                    <a:pt x="6723" y="9655"/>
                    <a:pt x="6723" y="9655"/>
                  </a:cubicBezTo>
                  <a:lnTo>
                    <a:pt x="6723" y="9655"/>
                  </a:lnTo>
                  <a:cubicBezTo>
                    <a:pt x="6723" y="9706"/>
                    <a:pt x="6774" y="9706"/>
                    <a:pt x="6774" y="9706"/>
                  </a:cubicBezTo>
                  <a:cubicBezTo>
                    <a:pt x="6774" y="9655"/>
                    <a:pt x="6856" y="9614"/>
                    <a:pt x="6815" y="9533"/>
                  </a:cubicBezTo>
                  <a:lnTo>
                    <a:pt x="6815" y="9400"/>
                  </a:lnTo>
                  <a:cubicBezTo>
                    <a:pt x="6774" y="9359"/>
                    <a:pt x="6682" y="9359"/>
                    <a:pt x="6682" y="9277"/>
                  </a:cubicBezTo>
                  <a:lnTo>
                    <a:pt x="6641" y="9277"/>
                  </a:lnTo>
                  <a:cubicBezTo>
                    <a:pt x="6600" y="9277"/>
                    <a:pt x="6600" y="9236"/>
                    <a:pt x="6600" y="9196"/>
                  </a:cubicBezTo>
                  <a:cubicBezTo>
                    <a:pt x="6560" y="9196"/>
                    <a:pt x="6560" y="9236"/>
                    <a:pt x="6519" y="9236"/>
                  </a:cubicBezTo>
                  <a:cubicBezTo>
                    <a:pt x="6468" y="9196"/>
                    <a:pt x="6468" y="9144"/>
                    <a:pt x="6427" y="9063"/>
                  </a:cubicBezTo>
                  <a:cubicBezTo>
                    <a:pt x="6386" y="9104"/>
                    <a:pt x="6304" y="9063"/>
                    <a:pt x="6263" y="9063"/>
                  </a:cubicBezTo>
                  <a:cubicBezTo>
                    <a:pt x="6263" y="9022"/>
                    <a:pt x="6263" y="8981"/>
                    <a:pt x="6212" y="8981"/>
                  </a:cubicBezTo>
                  <a:cubicBezTo>
                    <a:pt x="6171" y="9022"/>
                    <a:pt x="6090" y="9022"/>
                    <a:pt x="6049" y="8981"/>
                  </a:cubicBezTo>
                  <a:cubicBezTo>
                    <a:pt x="6049" y="8940"/>
                    <a:pt x="6049" y="8889"/>
                    <a:pt x="6090" y="8889"/>
                  </a:cubicBezTo>
                  <a:cubicBezTo>
                    <a:pt x="6090" y="8848"/>
                    <a:pt x="6049" y="8848"/>
                    <a:pt x="6008" y="8848"/>
                  </a:cubicBezTo>
                  <a:lnTo>
                    <a:pt x="6008" y="8848"/>
                  </a:lnTo>
                  <a:cubicBezTo>
                    <a:pt x="6008" y="8807"/>
                    <a:pt x="6049" y="8807"/>
                    <a:pt x="6049" y="8766"/>
                  </a:cubicBezTo>
                  <a:cubicBezTo>
                    <a:pt x="6090" y="8766"/>
                    <a:pt x="6130" y="8726"/>
                    <a:pt x="6130" y="8726"/>
                  </a:cubicBezTo>
                  <a:cubicBezTo>
                    <a:pt x="6090" y="8726"/>
                    <a:pt x="6008" y="8726"/>
                    <a:pt x="6008" y="8685"/>
                  </a:cubicBezTo>
                  <a:cubicBezTo>
                    <a:pt x="5957" y="8685"/>
                    <a:pt x="5957" y="8634"/>
                    <a:pt x="5957" y="8593"/>
                  </a:cubicBezTo>
                  <a:lnTo>
                    <a:pt x="5916" y="8593"/>
                  </a:lnTo>
                  <a:cubicBezTo>
                    <a:pt x="5875" y="8552"/>
                    <a:pt x="5875" y="8552"/>
                    <a:pt x="5875" y="8470"/>
                  </a:cubicBezTo>
                  <a:cubicBezTo>
                    <a:pt x="5834" y="8470"/>
                    <a:pt x="5834" y="8470"/>
                    <a:pt x="5793" y="8511"/>
                  </a:cubicBezTo>
                  <a:cubicBezTo>
                    <a:pt x="5701" y="8470"/>
                    <a:pt x="5660" y="8378"/>
                    <a:pt x="5660" y="8296"/>
                  </a:cubicBezTo>
                  <a:cubicBezTo>
                    <a:pt x="5660" y="8256"/>
                    <a:pt x="5701" y="8215"/>
                    <a:pt x="5701" y="8215"/>
                  </a:cubicBezTo>
                  <a:lnTo>
                    <a:pt x="5701" y="8123"/>
                  </a:lnTo>
                  <a:lnTo>
                    <a:pt x="5701" y="8123"/>
                  </a:lnTo>
                  <a:lnTo>
                    <a:pt x="5701" y="8174"/>
                  </a:lnTo>
                  <a:cubicBezTo>
                    <a:pt x="5660" y="8174"/>
                    <a:pt x="5620" y="8215"/>
                    <a:pt x="5620" y="8215"/>
                  </a:cubicBezTo>
                  <a:lnTo>
                    <a:pt x="5579" y="8215"/>
                  </a:lnTo>
                  <a:cubicBezTo>
                    <a:pt x="5579" y="8174"/>
                    <a:pt x="5620" y="8123"/>
                    <a:pt x="5579" y="8082"/>
                  </a:cubicBezTo>
                  <a:cubicBezTo>
                    <a:pt x="5579" y="8041"/>
                    <a:pt x="5538" y="8041"/>
                    <a:pt x="5538" y="8000"/>
                  </a:cubicBezTo>
                  <a:cubicBezTo>
                    <a:pt x="5446" y="8000"/>
                    <a:pt x="5405" y="8000"/>
                    <a:pt x="5364" y="8041"/>
                  </a:cubicBezTo>
                  <a:cubicBezTo>
                    <a:pt x="5364" y="7959"/>
                    <a:pt x="5405" y="7918"/>
                    <a:pt x="5364" y="7918"/>
                  </a:cubicBezTo>
                  <a:cubicBezTo>
                    <a:pt x="5323" y="7827"/>
                    <a:pt x="5282" y="7786"/>
                    <a:pt x="5190" y="7745"/>
                  </a:cubicBezTo>
                  <a:cubicBezTo>
                    <a:pt x="5190" y="7704"/>
                    <a:pt x="5190" y="7663"/>
                    <a:pt x="5150" y="7612"/>
                  </a:cubicBezTo>
                  <a:lnTo>
                    <a:pt x="5190" y="7612"/>
                  </a:lnTo>
                  <a:lnTo>
                    <a:pt x="5190" y="7571"/>
                  </a:lnTo>
                  <a:cubicBezTo>
                    <a:pt x="5109" y="7571"/>
                    <a:pt x="5109" y="7530"/>
                    <a:pt x="5068" y="7530"/>
                  </a:cubicBezTo>
                  <a:cubicBezTo>
                    <a:pt x="5068" y="7489"/>
                    <a:pt x="5027" y="7489"/>
                    <a:pt x="4986" y="7448"/>
                  </a:cubicBezTo>
                  <a:cubicBezTo>
                    <a:pt x="4935" y="7448"/>
                    <a:pt x="4935" y="7316"/>
                    <a:pt x="4894" y="7275"/>
                  </a:cubicBezTo>
                  <a:lnTo>
                    <a:pt x="4894" y="7275"/>
                  </a:lnTo>
                  <a:lnTo>
                    <a:pt x="4894" y="7275"/>
                  </a:lnTo>
                  <a:cubicBezTo>
                    <a:pt x="4853" y="7357"/>
                    <a:pt x="4935" y="7408"/>
                    <a:pt x="4894" y="7489"/>
                  </a:cubicBezTo>
                  <a:lnTo>
                    <a:pt x="4894" y="7489"/>
                  </a:lnTo>
                  <a:cubicBezTo>
                    <a:pt x="4812" y="7489"/>
                    <a:pt x="4812" y="7408"/>
                    <a:pt x="4772" y="7357"/>
                  </a:cubicBezTo>
                  <a:cubicBezTo>
                    <a:pt x="4772" y="7408"/>
                    <a:pt x="4731" y="7357"/>
                    <a:pt x="4680" y="7357"/>
                  </a:cubicBezTo>
                  <a:lnTo>
                    <a:pt x="4680" y="7357"/>
                  </a:lnTo>
                  <a:lnTo>
                    <a:pt x="4680" y="7357"/>
                  </a:lnTo>
                  <a:cubicBezTo>
                    <a:pt x="4731" y="7408"/>
                    <a:pt x="4772" y="7408"/>
                    <a:pt x="4772" y="7448"/>
                  </a:cubicBezTo>
                  <a:cubicBezTo>
                    <a:pt x="4731" y="7448"/>
                    <a:pt x="4680" y="7448"/>
                    <a:pt x="4639" y="7489"/>
                  </a:cubicBezTo>
                  <a:cubicBezTo>
                    <a:pt x="4557" y="7448"/>
                    <a:pt x="4516" y="7357"/>
                    <a:pt x="4475" y="7316"/>
                  </a:cubicBezTo>
                  <a:lnTo>
                    <a:pt x="4383" y="7316"/>
                  </a:lnTo>
                  <a:cubicBezTo>
                    <a:pt x="4342" y="7275"/>
                    <a:pt x="4302" y="7275"/>
                    <a:pt x="4261" y="7234"/>
                  </a:cubicBezTo>
                  <a:cubicBezTo>
                    <a:pt x="4302" y="7234"/>
                    <a:pt x="4302" y="7234"/>
                    <a:pt x="4342" y="7193"/>
                  </a:cubicBezTo>
                  <a:cubicBezTo>
                    <a:pt x="4302" y="7193"/>
                    <a:pt x="4302" y="7152"/>
                    <a:pt x="4302" y="7152"/>
                  </a:cubicBezTo>
                  <a:cubicBezTo>
                    <a:pt x="4261" y="7152"/>
                    <a:pt x="4220" y="7193"/>
                    <a:pt x="4169" y="7193"/>
                  </a:cubicBezTo>
                  <a:cubicBezTo>
                    <a:pt x="4128" y="7193"/>
                    <a:pt x="4046" y="7152"/>
                    <a:pt x="4005" y="7152"/>
                  </a:cubicBezTo>
                  <a:lnTo>
                    <a:pt x="4005" y="7101"/>
                  </a:lnTo>
                  <a:cubicBezTo>
                    <a:pt x="3964" y="7101"/>
                    <a:pt x="3964" y="7101"/>
                    <a:pt x="3913" y="7152"/>
                  </a:cubicBezTo>
                  <a:cubicBezTo>
                    <a:pt x="3872" y="7152"/>
                    <a:pt x="3791" y="7101"/>
                    <a:pt x="3791" y="7101"/>
                  </a:cubicBezTo>
                  <a:lnTo>
                    <a:pt x="3658" y="7101"/>
                  </a:lnTo>
                  <a:lnTo>
                    <a:pt x="3576" y="7101"/>
                  </a:lnTo>
                  <a:cubicBezTo>
                    <a:pt x="3535" y="7101"/>
                    <a:pt x="3494" y="7060"/>
                    <a:pt x="3494" y="7019"/>
                  </a:cubicBezTo>
                  <a:cubicBezTo>
                    <a:pt x="3454" y="7019"/>
                    <a:pt x="3454" y="7060"/>
                    <a:pt x="3403" y="7060"/>
                  </a:cubicBezTo>
                  <a:cubicBezTo>
                    <a:pt x="3362" y="7019"/>
                    <a:pt x="3321" y="6978"/>
                    <a:pt x="3239" y="6938"/>
                  </a:cubicBezTo>
                  <a:cubicBezTo>
                    <a:pt x="3147" y="6897"/>
                    <a:pt x="3106" y="6897"/>
                    <a:pt x="3065" y="6846"/>
                  </a:cubicBezTo>
                  <a:cubicBezTo>
                    <a:pt x="3024" y="6897"/>
                    <a:pt x="3024" y="6897"/>
                    <a:pt x="2984" y="6897"/>
                  </a:cubicBezTo>
                  <a:lnTo>
                    <a:pt x="2984" y="6938"/>
                  </a:lnTo>
                  <a:cubicBezTo>
                    <a:pt x="2943" y="6938"/>
                    <a:pt x="2943" y="6978"/>
                    <a:pt x="2892" y="7019"/>
                  </a:cubicBezTo>
                  <a:cubicBezTo>
                    <a:pt x="2984" y="7060"/>
                    <a:pt x="3024" y="7019"/>
                    <a:pt x="2984" y="7152"/>
                  </a:cubicBezTo>
                  <a:cubicBezTo>
                    <a:pt x="2892" y="7152"/>
                    <a:pt x="2892" y="7101"/>
                    <a:pt x="2810" y="7101"/>
                  </a:cubicBezTo>
                  <a:cubicBezTo>
                    <a:pt x="2769" y="7152"/>
                    <a:pt x="2769" y="7193"/>
                    <a:pt x="2728" y="7193"/>
                  </a:cubicBezTo>
                  <a:cubicBezTo>
                    <a:pt x="2728" y="7193"/>
                    <a:pt x="2687" y="7234"/>
                    <a:pt x="2636" y="7234"/>
                  </a:cubicBezTo>
                  <a:cubicBezTo>
                    <a:pt x="2595" y="7275"/>
                    <a:pt x="2554" y="7275"/>
                    <a:pt x="2473" y="7316"/>
                  </a:cubicBezTo>
                  <a:cubicBezTo>
                    <a:pt x="2473" y="7275"/>
                    <a:pt x="2514" y="7275"/>
                    <a:pt x="2514" y="7234"/>
                  </a:cubicBezTo>
                  <a:cubicBezTo>
                    <a:pt x="2514" y="7193"/>
                    <a:pt x="2514" y="7193"/>
                    <a:pt x="2473" y="7152"/>
                  </a:cubicBezTo>
                  <a:cubicBezTo>
                    <a:pt x="2473" y="7101"/>
                    <a:pt x="2514" y="7101"/>
                    <a:pt x="2514" y="7060"/>
                  </a:cubicBezTo>
                  <a:cubicBezTo>
                    <a:pt x="2595" y="7019"/>
                    <a:pt x="2595" y="6938"/>
                    <a:pt x="2687" y="6938"/>
                  </a:cubicBezTo>
                  <a:lnTo>
                    <a:pt x="2769" y="6938"/>
                  </a:lnTo>
                  <a:lnTo>
                    <a:pt x="2810" y="6938"/>
                  </a:lnTo>
                  <a:lnTo>
                    <a:pt x="2851" y="6938"/>
                  </a:lnTo>
                  <a:lnTo>
                    <a:pt x="2851" y="6938"/>
                  </a:lnTo>
                  <a:cubicBezTo>
                    <a:pt x="2769" y="6897"/>
                    <a:pt x="2728" y="6805"/>
                    <a:pt x="2636" y="6846"/>
                  </a:cubicBezTo>
                  <a:cubicBezTo>
                    <a:pt x="2595" y="6897"/>
                    <a:pt x="2554" y="6938"/>
                    <a:pt x="2514" y="6938"/>
                  </a:cubicBezTo>
                  <a:cubicBezTo>
                    <a:pt x="2473" y="6978"/>
                    <a:pt x="2432" y="6978"/>
                    <a:pt x="2432" y="6978"/>
                  </a:cubicBezTo>
                  <a:cubicBezTo>
                    <a:pt x="2381" y="7019"/>
                    <a:pt x="2381" y="7019"/>
                    <a:pt x="2381" y="7060"/>
                  </a:cubicBezTo>
                  <a:lnTo>
                    <a:pt x="2299" y="7060"/>
                  </a:lnTo>
                  <a:cubicBezTo>
                    <a:pt x="2381" y="7234"/>
                    <a:pt x="2125" y="7152"/>
                    <a:pt x="2085" y="7316"/>
                  </a:cubicBezTo>
                  <a:lnTo>
                    <a:pt x="2125" y="7357"/>
                  </a:lnTo>
                  <a:lnTo>
                    <a:pt x="2217" y="7357"/>
                  </a:lnTo>
                  <a:cubicBezTo>
                    <a:pt x="2217" y="7448"/>
                    <a:pt x="2176" y="7448"/>
                    <a:pt x="2125" y="7489"/>
                  </a:cubicBezTo>
                  <a:cubicBezTo>
                    <a:pt x="2085" y="7489"/>
                    <a:pt x="2085" y="7530"/>
                    <a:pt x="2044" y="7530"/>
                  </a:cubicBezTo>
                  <a:cubicBezTo>
                    <a:pt x="2003" y="7571"/>
                    <a:pt x="1962" y="7571"/>
                    <a:pt x="1921" y="7571"/>
                  </a:cubicBezTo>
                  <a:cubicBezTo>
                    <a:pt x="1870" y="7612"/>
                    <a:pt x="1788" y="7663"/>
                    <a:pt x="1747" y="7704"/>
                  </a:cubicBezTo>
                  <a:lnTo>
                    <a:pt x="1788" y="7745"/>
                  </a:lnTo>
                  <a:cubicBezTo>
                    <a:pt x="1747" y="7786"/>
                    <a:pt x="1666" y="7786"/>
                    <a:pt x="1574" y="7827"/>
                  </a:cubicBezTo>
                  <a:cubicBezTo>
                    <a:pt x="1574" y="7827"/>
                    <a:pt x="1492" y="7867"/>
                    <a:pt x="1492" y="7918"/>
                  </a:cubicBezTo>
                  <a:cubicBezTo>
                    <a:pt x="1451" y="7918"/>
                    <a:pt x="1451" y="7959"/>
                    <a:pt x="1451" y="7959"/>
                  </a:cubicBezTo>
                  <a:cubicBezTo>
                    <a:pt x="1359" y="8000"/>
                    <a:pt x="1236" y="8041"/>
                    <a:pt x="1155" y="8000"/>
                  </a:cubicBezTo>
                  <a:lnTo>
                    <a:pt x="1155" y="8000"/>
                  </a:lnTo>
                  <a:cubicBezTo>
                    <a:pt x="1196" y="7959"/>
                    <a:pt x="1318" y="7827"/>
                    <a:pt x="1359" y="7827"/>
                  </a:cubicBezTo>
                  <a:lnTo>
                    <a:pt x="1451" y="7827"/>
                  </a:lnTo>
                  <a:lnTo>
                    <a:pt x="1451" y="7827"/>
                  </a:lnTo>
                  <a:lnTo>
                    <a:pt x="1451" y="7745"/>
                  </a:lnTo>
                  <a:cubicBezTo>
                    <a:pt x="1492" y="7745"/>
                    <a:pt x="1574" y="7704"/>
                    <a:pt x="1615" y="7663"/>
                  </a:cubicBezTo>
                  <a:lnTo>
                    <a:pt x="1615" y="7489"/>
                  </a:lnTo>
                  <a:lnTo>
                    <a:pt x="1666" y="7448"/>
                  </a:lnTo>
                  <a:cubicBezTo>
                    <a:pt x="1666" y="7448"/>
                    <a:pt x="1666" y="7408"/>
                    <a:pt x="1706" y="7408"/>
                  </a:cubicBezTo>
                  <a:lnTo>
                    <a:pt x="1706" y="7408"/>
                  </a:lnTo>
                  <a:lnTo>
                    <a:pt x="1533" y="7408"/>
                  </a:lnTo>
                  <a:cubicBezTo>
                    <a:pt x="1492" y="7408"/>
                    <a:pt x="1492" y="7357"/>
                    <a:pt x="1492" y="7357"/>
                  </a:cubicBezTo>
                  <a:cubicBezTo>
                    <a:pt x="1451" y="7357"/>
                    <a:pt x="1451" y="7357"/>
                    <a:pt x="1410" y="7408"/>
                  </a:cubicBezTo>
                  <a:cubicBezTo>
                    <a:pt x="1410" y="7408"/>
                    <a:pt x="1451" y="7448"/>
                    <a:pt x="1410" y="7489"/>
                  </a:cubicBezTo>
                  <a:cubicBezTo>
                    <a:pt x="1359" y="7489"/>
                    <a:pt x="1318" y="7357"/>
                    <a:pt x="1277" y="7357"/>
                  </a:cubicBezTo>
                  <a:cubicBezTo>
                    <a:pt x="1155" y="7316"/>
                    <a:pt x="1155" y="7357"/>
                    <a:pt x="1104" y="7408"/>
                  </a:cubicBezTo>
                  <a:cubicBezTo>
                    <a:pt x="1063" y="7408"/>
                    <a:pt x="981" y="7448"/>
                    <a:pt x="981" y="7408"/>
                  </a:cubicBezTo>
                  <a:cubicBezTo>
                    <a:pt x="940" y="7357"/>
                    <a:pt x="981" y="7275"/>
                    <a:pt x="981" y="7234"/>
                  </a:cubicBezTo>
                  <a:cubicBezTo>
                    <a:pt x="981" y="7193"/>
                    <a:pt x="940" y="7101"/>
                    <a:pt x="899" y="7101"/>
                  </a:cubicBezTo>
                  <a:cubicBezTo>
                    <a:pt x="848" y="7101"/>
                    <a:pt x="685" y="7193"/>
                    <a:pt x="644" y="7152"/>
                  </a:cubicBezTo>
                  <a:lnTo>
                    <a:pt x="511" y="7019"/>
                  </a:lnTo>
                  <a:lnTo>
                    <a:pt x="511" y="7019"/>
                  </a:lnTo>
                  <a:cubicBezTo>
                    <a:pt x="511" y="6978"/>
                    <a:pt x="511" y="6978"/>
                    <a:pt x="552" y="6938"/>
                  </a:cubicBezTo>
                  <a:cubicBezTo>
                    <a:pt x="593" y="6978"/>
                    <a:pt x="685" y="7019"/>
                    <a:pt x="726" y="6978"/>
                  </a:cubicBezTo>
                  <a:lnTo>
                    <a:pt x="726" y="6978"/>
                  </a:lnTo>
                  <a:cubicBezTo>
                    <a:pt x="726" y="6938"/>
                    <a:pt x="726" y="6938"/>
                    <a:pt x="685" y="6897"/>
                  </a:cubicBezTo>
                  <a:cubicBezTo>
                    <a:pt x="644" y="6897"/>
                    <a:pt x="644" y="6938"/>
                    <a:pt x="593" y="6938"/>
                  </a:cubicBezTo>
                  <a:cubicBezTo>
                    <a:pt x="511" y="6897"/>
                    <a:pt x="511" y="6846"/>
                    <a:pt x="388" y="6846"/>
                  </a:cubicBezTo>
                  <a:cubicBezTo>
                    <a:pt x="388" y="6805"/>
                    <a:pt x="337" y="6764"/>
                    <a:pt x="337" y="6723"/>
                  </a:cubicBezTo>
                  <a:lnTo>
                    <a:pt x="388" y="6723"/>
                  </a:lnTo>
                  <a:lnTo>
                    <a:pt x="388" y="6682"/>
                  </a:lnTo>
                  <a:lnTo>
                    <a:pt x="429" y="6641"/>
                  </a:lnTo>
                  <a:cubicBezTo>
                    <a:pt x="429" y="6641"/>
                    <a:pt x="429" y="6590"/>
                    <a:pt x="470" y="6590"/>
                  </a:cubicBezTo>
                  <a:cubicBezTo>
                    <a:pt x="470" y="6549"/>
                    <a:pt x="511" y="6549"/>
                    <a:pt x="511" y="6549"/>
                  </a:cubicBezTo>
                  <a:cubicBezTo>
                    <a:pt x="552" y="6468"/>
                    <a:pt x="552" y="6427"/>
                    <a:pt x="644" y="6386"/>
                  </a:cubicBezTo>
                  <a:cubicBezTo>
                    <a:pt x="644" y="6427"/>
                    <a:pt x="767" y="6468"/>
                    <a:pt x="767" y="6427"/>
                  </a:cubicBezTo>
                  <a:cubicBezTo>
                    <a:pt x="848" y="6427"/>
                    <a:pt x="848" y="6386"/>
                    <a:pt x="899" y="6335"/>
                  </a:cubicBezTo>
                  <a:lnTo>
                    <a:pt x="1104" y="6335"/>
                  </a:lnTo>
                  <a:lnTo>
                    <a:pt x="1104" y="6294"/>
                  </a:lnTo>
                  <a:cubicBezTo>
                    <a:pt x="1155" y="6212"/>
                    <a:pt x="1104" y="6171"/>
                    <a:pt x="1063" y="6130"/>
                  </a:cubicBezTo>
                  <a:lnTo>
                    <a:pt x="1063" y="6079"/>
                  </a:lnTo>
                  <a:lnTo>
                    <a:pt x="1155" y="6079"/>
                  </a:lnTo>
                  <a:lnTo>
                    <a:pt x="1155" y="6079"/>
                  </a:lnTo>
                  <a:cubicBezTo>
                    <a:pt x="1104" y="6039"/>
                    <a:pt x="1104" y="5998"/>
                    <a:pt x="1063" y="5998"/>
                  </a:cubicBezTo>
                  <a:cubicBezTo>
                    <a:pt x="1022" y="5998"/>
                    <a:pt x="981" y="5998"/>
                    <a:pt x="940" y="6039"/>
                  </a:cubicBezTo>
                  <a:cubicBezTo>
                    <a:pt x="899" y="6039"/>
                    <a:pt x="848" y="6079"/>
                    <a:pt x="807" y="6130"/>
                  </a:cubicBezTo>
                  <a:cubicBezTo>
                    <a:pt x="767" y="6130"/>
                    <a:pt x="726" y="6079"/>
                    <a:pt x="685" y="6079"/>
                  </a:cubicBezTo>
                  <a:cubicBezTo>
                    <a:pt x="644" y="6039"/>
                    <a:pt x="552" y="6079"/>
                    <a:pt x="511" y="6079"/>
                  </a:cubicBezTo>
                  <a:cubicBezTo>
                    <a:pt x="429" y="6130"/>
                    <a:pt x="337" y="6079"/>
                    <a:pt x="297" y="6039"/>
                  </a:cubicBezTo>
                  <a:cubicBezTo>
                    <a:pt x="297" y="5998"/>
                    <a:pt x="297" y="5998"/>
                    <a:pt x="256" y="5957"/>
                  </a:cubicBezTo>
                  <a:lnTo>
                    <a:pt x="297" y="5957"/>
                  </a:lnTo>
                  <a:cubicBezTo>
                    <a:pt x="337" y="5916"/>
                    <a:pt x="388" y="5957"/>
                    <a:pt x="429" y="5916"/>
                  </a:cubicBezTo>
                  <a:cubicBezTo>
                    <a:pt x="297" y="5875"/>
                    <a:pt x="174" y="5824"/>
                    <a:pt x="41" y="5824"/>
                  </a:cubicBezTo>
                  <a:lnTo>
                    <a:pt x="41" y="5783"/>
                  </a:lnTo>
                  <a:cubicBezTo>
                    <a:pt x="174" y="5783"/>
                    <a:pt x="256" y="5742"/>
                    <a:pt x="337" y="5701"/>
                  </a:cubicBezTo>
                  <a:cubicBezTo>
                    <a:pt x="470" y="5660"/>
                    <a:pt x="552" y="5569"/>
                    <a:pt x="685" y="5620"/>
                  </a:cubicBezTo>
                  <a:lnTo>
                    <a:pt x="685" y="5701"/>
                  </a:lnTo>
                  <a:cubicBezTo>
                    <a:pt x="848" y="5701"/>
                    <a:pt x="981" y="5742"/>
                    <a:pt x="1063" y="5660"/>
                  </a:cubicBezTo>
                  <a:cubicBezTo>
                    <a:pt x="1104" y="5660"/>
                    <a:pt x="1196" y="5701"/>
                    <a:pt x="1236" y="5660"/>
                  </a:cubicBezTo>
                  <a:lnTo>
                    <a:pt x="1236" y="5620"/>
                  </a:lnTo>
                  <a:cubicBezTo>
                    <a:pt x="1236" y="5620"/>
                    <a:pt x="981" y="5569"/>
                    <a:pt x="981" y="5528"/>
                  </a:cubicBezTo>
                  <a:lnTo>
                    <a:pt x="981" y="5487"/>
                  </a:lnTo>
                  <a:cubicBezTo>
                    <a:pt x="899" y="5446"/>
                    <a:pt x="807" y="5446"/>
                    <a:pt x="685" y="5446"/>
                  </a:cubicBezTo>
                  <a:cubicBezTo>
                    <a:pt x="685" y="5272"/>
                    <a:pt x="388" y="5191"/>
                    <a:pt x="256" y="5150"/>
                  </a:cubicBezTo>
                  <a:lnTo>
                    <a:pt x="256" y="5109"/>
                  </a:lnTo>
                  <a:cubicBezTo>
                    <a:pt x="297" y="5109"/>
                    <a:pt x="337" y="5058"/>
                    <a:pt x="337" y="5017"/>
                  </a:cubicBezTo>
                  <a:cubicBezTo>
                    <a:pt x="470" y="5017"/>
                    <a:pt x="644" y="5017"/>
                    <a:pt x="726" y="4935"/>
                  </a:cubicBezTo>
                  <a:lnTo>
                    <a:pt x="726" y="4853"/>
                  </a:lnTo>
                  <a:cubicBezTo>
                    <a:pt x="767" y="4802"/>
                    <a:pt x="848" y="4721"/>
                    <a:pt x="899" y="4680"/>
                  </a:cubicBezTo>
                  <a:cubicBezTo>
                    <a:pt x="940" y="4639"/>
                    <a:pt x="1063" y="4598"/>
                    <a:pt x="1104" y="4598"/>
                  </a:cubicBezTo>
                  <a:lnTo>
                    <a:pt x="1277" y="4598"/>
                  </a:lnTo>
                  <a:lnTo>
                    <a:pt x="1277" y="4598"/>
                  </a:lnTo>
                  <a:cubicBezTo>
                    <a:pt x="1277" y="4547"/>
                    <a:pt x="1236" y="4547"/>
                    <a:pt x="1236" y="4506"/>
                  </a:cubicBezTo>
                  <a:lnTo>
                    <a:pt x="1236" y="4465"/>
                  </a:lnTo>
                  <a:cubicBezTo>
                    <a:pt x="1318" y="4465"/>
                    <a:pt x="1492" y="4506"/>
                    <a:pt x="1574" y="4465"/>
                  </a:cubicBezTo>
                  <a:cubicBezTo>
                    <a:pt x="1615" y="4424"/>
                    <a:pt x="1666" y="4383"/>
                    <a:pt x="1706" y="4343"/>
                  </a:cubicBezTo>
                  <a:cubicBezTo>
                    <a:pt x="1788" y="4343"/>
                    <a:pt x="1829" y="4383"/>
                    <a:pt x="1870" y="4424"/>
                  </a:cubicBezTo>
                  <a:cubicBezTo>
                    <a:pt x="1829" y="4424"/>
                    <a:pt x="1829" y="4424"/>
                    <a:pt x="1829" y="4465"/>
                  </a:cubicBezTo>
                  <a:lnTo>
                    <a:pt x="1829" y="4465"/>
                  </a:lnTo>
                  <a:cubicBezTo>
                    <a:pt x="1870" y="4465"/>
                    <a:pt x="1921" y="4465"/>
                    <a:pt x="1921" y="4506"/>
                  </a:cubicBezTo>
                  <a:cubicBezTo>
                    <a:pt x="1962" y="4465"/>
                    <a:pt x="1962" y="4465"/>
                    <a:pt x="2003" y="4424"/>
                  </a:cubicBezTo>
                  <a:cubicBezTo>
                    <a:pt x="2003" y="4424"/>
                    <a:pt x="2044" y="4465"/>
                    <a:pt x="2085" y="4465"/>
                  </a:cubicBezTo>
                  <a:lnTo>
                    <a:pt x="2299" y="4465"/>
                  </a:lnTo>
                  <a:cubicBezTo>
                    <a:pt x="2340" y="4506"/>
                    <a:pt x="2381" y="4598"/>
                    <a:pt x="2473" y="4598"/>
                  </a:cubicBezTo>
                  <a:lnTo>
                    <a:pt x="2473" y="4598"/>
                  </a:lnTo>
                  <a:lnTo>
                    <a:pt x="2687" y="4598"/>
                  </a:lnTo>
                  <a:cubicBezTo>
                    <a:pt x="2728" y="4598"/>
                    <a:pt x="2810" y="4598"/>
                    <a:pt x="2851" y="4547"/>
                  </a:cubicBezTo>
                  <a:cubicBezTo>
                    <a:pt x="2943" y="4598"/>
                    <a:pt x="2984" y="4598"/>
                    <a:pt x="3065" y="4639"/>
                  </a:cubicBezTo>
                  <a:lnTo>
                    <a:pt x="3321" y="4639"/>
                  </a:lnTo>
                  <a:cubicBezTo>
                    <a:pt x="3362" y="4639"/>
                    <a:pt x="3403" y="4680"/>
                    <a:pt x="3454" y="4680"/>
                  </a:cubicBezTo>
                  <a:lnTo>
                    <a:pt x="3750" y="4680"/>
                  </a:lnTo>
                  <a:cubicBezTo>
                    <a:pt x="3872" y="4680"/>
                    <a:pt x="3913" y="4802"/>
                    <a:pt x="4046" y="4802"/>
                  </a:cubicBezTo>
                  <a:cubicBezTo>
                    <a:pt x="4087" y="4853"/>
                    <a:pt x="4087" y="4802"/>
                    <a:pt x="4128" y="4802"/>
                  </a:cubicBezTo>
                  <a:lnTo>
                    <a:pt x="4169" y="4802"/>
                  </a:lnTo>
                  <a:cubicBezTo>
                    <a:pt x="4261" y="4802"/>
                    <a:pt x="4302" y="4853"/>
                    <a:pt x="4383" y="4894"/>
                  </a:cubicBezTo>
                  <a:cubicBezTo>
                    <a:pt x="4424" y="4894"/>
                    <a:pt x="4475" y="4976"/>
                    <a:pt x="4557" y="4976"/>
                  </a:cubicBezTo>
                  <a:cubicBezTo>
                    <a:pt x="4639" y="4976"/>
                    <a:pt x="4680" y="4976"/>
                    <a:pt x="4772" y="5017"/>
                  </a:cubicBezTo>
                  <a:cubicBezTo>
                    <a:pt x="4812" y="5017"/>
                    <a:pt x="4853" y="5058"/>
                    <a:pt x="4894" y="5058"/>
                  </a:cubicBezTo>
                  <a:lnTo>
                    <a:pt x="4894" y="5058"/>
                  </a:lnTo>
                  <a:cubicBezTo>
                    <a:pt x="4853" y="5017"/>
                    <a:pt x="4853" y="4976"/>
                    <a:pt x="4812" y="4935"/>
                  </a:cubicBezTo>
                  <a:lnTo>
                    <a:pt x="4812" y="4894"/>
                  </a:lnTo>
                  <a:cubicBezTo>
                    <a:pt x="4853" y="4894"/>
                    <a:pt x="4853" y="4853"/>
                    <a:pt x="4894" y="4853"/>
                  </a:cubicBezTo>
                  <a:lnTo>
                    <a:pt x="4935" y="4853"/>
                  </a:lnTo>
                  <a:lnTo>
                    <a:pt x="4986" y="4853"/>
                  </a:lnTo>
                  <a:cubicBezTo>
                    <a:pt x="5027" y="4802"/>
                    <a:pt x="5027" y="4853"/>
                    <a:pt x="5068" y="4853"/>
                  </a:cubicBezTo>
                  <a:lnTo>
                    <a:pt x="5150" y="4853"/>
                  </a:lnTo>
                  <a:cubicBezTo>
                    <a:pt x="5190" y="4853"/>
                    <a:pt x="5242" y="4802"/>
                    <a:pt x="5242" y="4761"/>
                  </a:cubicBezTo>
                  <a:lnTo>
                    <a:pt x="5282" y="4761"/>
                  </a:lnTo>
                  <a:lnTo>
                    <a:pt x="5323" y="4761"/>
                  </a:lnTo>
                  <a:cubicBezTo>
                    <a:pt x="5364" y="4761"/>
                    <a:pt x="5446" y="4721"/>
                    <a:pt x="5497" y="4721"/>
                  </a:cubicBezTo>
                  <a:lnTo>
                    <a:pt x="5538" y="4680"/>
                  </a:lnTo>
                  <a:cubicBezTo>
                    <a:pt x="5579" y="4639"/>
                    <a:pt x="5660" y="4680"/>
                    <a:pt x="5701" y="4680"/>
                  </a:cubicBezTo>
                  <a:cubicBezTo>
                    <a:pt x="5701" y="4721"/>
                    <a:pt x="5660" y="4721"/>
                    <a:pt x="5579" y="4761"/>
                  </a:cubicBezTo>
                  <a:lnTo>
                    <a:pt x="5538" y="4802"/>
                  </a:lnTo>
                  <a:cubicBezTo>
                    <a:pt x="5497" y="4802"/>
                    <a:pt x="5405" y="4853"/>
                    <a:pt x="5364" y="4853"/>
                  </a:cubicBezTo>
                  <a:cubicBezTo>
                    <a:pt x="5364" y="4894"/>
                    <a:pt x="5323" y="4894"/>
                    <a:pt x="5323" y="4935"/>
                  </a:cubicBezTo>
                  <a:cubicBezTo>
                    <a:pt x="5242" y="4976"/>
                    <a:pt x="5190" y="4894"/>
                    <a:pt x="5150" y="5017"/>
                  </a:cubicBezTo>
                  <a:lnTo>
                    <a:pt x="5150" y="5017"/>
                  </a:lnTo>
                  <a:cubicBezTo>
                    <a:pt x="5242" y="5017"/>
                    <a:pt x="5242" y="5109"/>
                    <a:pt x="5282" y="5109"/>
                  </a:cubicBezTo>
                  <a:lnTo>
                    <a:pt x="5282" y="5017"/>
                  </a:lnTo>
                  <a:cubicBezTo>
                    <a:pt x="5364" y="4976"/>
                    <a:pt x="5405" y="4935"/>
                    <a:pt x="5446" y="4894"/>
                  </a:cubicBezTo>
                  <a:cubicBezTo>
                    <a:pt x="5620" y="4894"/>
                    <a:pt x="5620" y="4853"/>
                    <a:pt x="5701" y="4802"/>
                  </a:cubicBezTo>
                  <a:lnTo>
                    <a:pt x="5834" y="4802"/>
                  </a:lnTo>
                  <a:cubicBezTo>
                    <a:pt x="5834" y="4761"/>
                    <a:pt x="5875" y="4761"/>
                    <a:pt x="5875" y="4761"/>
                  </a:cubicBezTo>
                  <a:cubicBezTo>
                    <a:pt x="5916" y="4721"/>
                    <a:pt x="6008" y="4721"/>
                    <a:pt x="6049" y="4680"/>
                  </a:cubicBezTo>
                  <a:cubicBezTo>
                    <a:pt x="6008" y="4598"/>
                    <a:pt x="5957" y="4598"/>
                    <a:pt x="5916" y="4547"/>
                  </a:cubicBezTo>
                  <a:cubicBezTo>
                    <a:pt x="6130" y="4547"/>
                    <a:pt x="6130" y="4761"/>
                    <a:pt x="6263" y="4853"/>
                  </a:cubicBezTo>
                  <a:cubicBezTo>
                    <a:pt x="6304" y="4853"/>
                    <a:pt x="6345" y="4935"/>
                    <a:pt x="6427" y="4894"/>
                  </a:cubicBezTo>
                  <a:close/>
                  <a:moveTo>
                    <a:pt x="13711" y="11617"/>
                  </a:moveTo>
                  <a:lnTo>
                    <a:pt x="13711" y="11617"/>
                  </a:lnTo>
                  <a:lnTo>
                    <a:pt x="13711" y="11617"/>
                  </a:lnTo>
                  <a:lnTo>
                    <a:pt x="13711" y="11617"/>
                  </a:lnTo>
                  <a:close/>
                  <a:moveTo>
                    <a:pt x="13711" y="11617"/>
                  </a:moveTo>
                  <a:lnTo>
                    <a:pt x="13711" y="11617"/>
                  </a:lnTo>
                  <a:lnTo>
                    <a:pt x="13711" y="11617"/>
                  </a:lnTo>
                  <a:lnTo>
                    <a:pt x="13711" y="11617"/>
                  </a:lnTo>
                  <a:close/>
                  <a:moveTo>
                    <a:pt x="82" y="8552"/>
                  </a:moveTo>
                  <a:lnTo>
                    <a:pt x="0" y="8552"/>
                  </a:lnTo>
                  <a:lnTo>
                    <a:pt x="0" y="8511"/>
                  </a:lnTo>
                  <a:lnTo>
                    <a:pt x="41" y="8470"/>
                  </a:lnTo>
                  <a:cubicBezTo>
                    <a:pt x="82" y="8511"/>
                    <a:pt x="82" y="8511"/>
                    <a:pt x="82" y="8552"/>
                  </a:cubicBezTo>
                  <a:close/>
                  <a:moveTo>
                    <a:pt x="256" y="8378"/>
                  </a:moveTo>
                  <a:lnTo>
                    <a:pt x="297" y="8429"/>
                  </a:lnTo>
                  <a:lnTo>
                    <a:pt x="297" y="8429"/>
                  </a:lnTo>
                  <a:cubicBezTo>
                    <a:pt x="297" y="8470"/>
                    <a:pt x="256" y="8511"/>
                    <a:pt x="256" y="8511"/>
                  </a:cubicBezTo>
                  <a:lnTo>
                    <a:pt x="215" y="8511"/>
                  </a:lnTo>
                  <a:lnTo>
                    <a:pt x="215" y="8429"/>
                  </a:lnTo>
                  <a:lnTo>
                    <a:pt x="215" y="8429"/>
                  </a:lnTo>
                  <a:lnTo>
                    <a:pt x="256" y="8378"/>
                  </a:lnTo>
                  <a:close/>
                  <a:moveTo>
                    <a:pt x="685" y="8174"/>
                  </a:moveTo>
                  <a:cubicBezTo>
                    <a:pt x="726" y="8174"/>
                    <a:pt x="767" y="8215"/>
                    <a:pt x="767" y="8256"/>
                  </a:cubicBezTo>
                  <a:lnTo>
                    <a:pt x="726" y="8256"/>
                  </a:lnTo>
                  <a:cubicBezTo>
                    <a:pt x="726" y="8296"/>
                    <a:pt x="685" y="8256"/>
                    <a:pt x="685" y="8256"/>
                  </a:cubicBezTo>
                  <a:cubicBezTo>
                    <a:pt x="685" y="8256"/>
                    <a:pt x="644" y="8256"/>
                    <a:pt x="644" y="8296"/>
                  </a:cubicBezTo>
                  <a:cubicBezTo>
                    <a:pt x="593" y="8296"/>
                    <a:pt x="593" y="8296"/>
                    <a:pt x="593" y="8337"/>
                  </a:cubicBezTo>
                  <a:cubicBezTo>
                    <a:pt x="552" y="8337"/>
                    <a:pt x="511" y="8337"/>
                    <a:pt x="511" y="8296"/>
                  </a:cubicBezTo>
                  <a:cubicBezTo>
                    <a:pt x="552" y="8256"/>
                    <a:pt x="552" y="8256"/>
                    <a:pt x="593" y="8215"/>
                  </a:cubicBezTo>
                  <a:cubicBezTo>
                    <a:pt x="644" y="8215"/>
                    <a:pt x="685" y="8215"/>
                    <a:pt x="685" y="8174"/>
                  </a:cubicBezTo>
                  <a:close/>
                  <a:moveTo>
                    <a:pt x="767" y="8174"/>
                  </a:moveTo>
                  <a:lnTo>
                    <a:pt x="807" y="8123"/>
                  </a:lnTo>
                  <a:lnTo>
                    <a:pt x="848" y="8174"/>
                  </a:lnTo>
                  <a:lnTo>
                    <a:pt x="848" y="8174"/>
                  </a:lnTo>
                  <a:lnTo>
                    <a:pt x="807" y="8215"/>
                  </a:lnTo>
                  <a:lnTo>
                    <a:pt x="767" y="8174"/>
                  </a:lnTo>
                  <a:lnTo>
                    <a:pt x="767" y="8174"/>
                  </a:lnTo>
                  <a:close/>
                  <a:moveTo>
                    <a:pt x="981" y="8041"/>
                  </a:moveTo>
                  <a:cubicBezTo>
                    <a:pt x="1022" y="8041"/>
                    <a:pt x="1022" y="8000"/>
                    <a:pt x="1063" y="8000"/>
                  </a:cubicBezTo>
                  <a:cubicBezTo>
                    <a:pt x="1104" y="8000"/>
                    <a:pt x="1196" y="8041"/>
                    <a:pt x="1196" y="8082"/>
                  </a:cubicBezTo>
                  <a:lnTo>
                    <a:pt x="1196" y="8082"/>
                  </a:lnTo>
                  <a:lnTo>
                    <a:pt x="1155" y="8082"/>
                  </a:lnTo>
                  <a:lnTo>
                    <a:pt x="1022" y="8082"/>
                  </a:lnTo>
                  <a:cubicBezTo>
                    <a:pt x="981" y="8123"/>
                    <a:pt x="981" y="8174"/>
                    <a:pt x="899" y="8174"/>
                  </a:cubicBezTo>
                  <a:lnTo>
                    <a:pt x="899" y="8123"/>
                  </a:lnTo>
                  <a:cubicBezTo>
                    <a:pt x="940" y="8082"/>
                    <a:pt x="940" y="8041"/>
                    <a:pt x="981" y="8041"/>
                  </a:cubicBezTo>
                  <a:close/>
                  <a:moveTo>
                    <a:pt x="2176" y="7663"/>
                  </a:moveTo>
                  <a:cubicBezTo>
                    <a:pt x="2217" y="7663"/>
                    <a:pt x="2217" y="7663"/>
                    <a:pt x="2258" y="7612"/>
                  </a:cubicBezTo>
                  <a:lnTo>
                    <a:pt x="2258" y="7612"/>
                  </a:lnTo>
                  <a:cubicBezTo>
                    <a:pt x="2340" y="7612"/>
                    <a:pt x="2381" y="7612"/>
                    <a:pt x="2381" y="7663"/>
                  </a:cubicBezTo>
                  <a:lnTo>
                    <a:pt x="2381" y="7663"/>
                  </a:lnTo>
                  <a:cubicBezTo>
                    <a:pt x="2340" y="7663"/>
                    <a:pt x="2299" y="7663"/>
                    <a:pt x="2258" y="7704"/>
                  </a:cubicBezTo>
                  <a:cubicBezTo>
                    <a:pt x="2217" y="7745"/>
                    <a:pt x="2217" y="7827"/>
                    <a:pt x="2085" y="7786"/>
                  </a:cubicBezTo>
                  <a:cubicBezTo>
                    <a:pt x="2085" y="7745"/>
                    <a:pt x="2044" y="7745"/>
                    <a:pt x="2044" y="7745"/>
                  </a:cubicBezTo>
                  <a:cubicBezTo>
                    <a:pt x="2044" y="7704"/>
                    <a:pt x="2085" y="7704"/>
                    <a:pt x="2125" y="7663"/>
                  </a:cubicBezTo>
                  <a:cubicBezTo>
                    <a:pt x="2125" y="7663"/>
                    <a:pt x="2176" y="7704"/>
                    <a:pt x="2176" y="7663"/>
                  </a:cubicBezTo>
                  <a:close/>
                  <a:moveTo>
                    <a:pt x="4812" y="7530"/>
                  </a:moveTo>
                  <a:cubicBezTo>
                    <a:pt x="4853" y="7530"/>
                    <a:pt x="4853" y="7571"/>
                    <a:pt x="4894" y="7530"/>
                  </a:cubicBezTo>
                  <a:cubicBezTo>
                    <a:pt x="4935" y="7571"/>
                    <a:pt x="4935" y="7612"/>
                    <a:pt x="4935" y="7663"/>
                  </a:cubicBezTo>
                  <a:cubicBezTo>
                    <a:pt x="4894" y="7612"/>
                    <a:pt x="4894" y="7612"/>
                    <a:pt x="4853" y="7612"/>
                  </a:cubicBezTo>
                  <a:lnTo>
                    <a:pt x="4853" y="7704"/>
                  </a:lnTo>
                  <a:lnTo>
                    <a:pt x="4812" y="7663"/>
                  </a:lnTo>
                  <a:cubicBezTo>
                    <a:pt x="4772" y="7612"/>
                    <a:pt x="4772" y="7612"/>
                    <a:pt x="4731" y="7571"/>
                  </a:cubicBezTo>
                  <a:lnTo>
                    <a:pt x="4772" y="7530"/>
                  </a:lnTo>
                  <a:lnTo>
                    <a:pt x="4812" y="7530"/>
                  </a:lnTo>
                  <a:close/>
                  <a:moveTo>
                    <a:pt x="4986" y="7704"/>
                  </a:moveTo>
                  <a:lnTo>
                    <a:pt x="4986" y="7918"/>
                  </a:lnTo>
                  <a:lnTo>
                    <a:pt x="4986" y="7918"/>
                  </a:lnTo>
                  <a:lnTo>
                    <a:pt x="4986" y="7867"/>
                  </a:lnTo>
                  <a:cubicBezTo>
                    <a:pt x="4935" y="7827"/>
                    <a:pt x="4894" y="7745"/>
                    <a:pt x="4894" y="7704"/>
                  </a:cubicBezTo>
                  <a:lnTo>
                    <a:pt x="4986" y="7704"/>
                  </a:lnTo>
                  <a:close/>
                  <a:moveTo>
                    <a:pt x="5323" y="8000"/>
                  </a:moveTo>
                  <a:lnTo>
                    <a:pt x="5323" y="8082"/>
                  </a:lnTo>
                  <a:lnTo>
                    <a:pt x="5364" y="8123"/>
                  </a:lnTo>
                  <a:lnTo>
                    <a:pt x="5364" y="8215"/>
                  </a:lnTo>
                  <a:cubicBezTo>
                    <a:pt x="5323" y="8215"/>
                    <a:pt x="5242" y="8123"/>
                    <a:pt x="5190" y="8082"/>
                  </a:cubicBezTo>
                  <a:lnTo>
                    <a:pt x="5190" y="8000"/>
                  </a:lnTo>
                  <a:lnTo>
                    <a:pt x="5190" y="7959"/>
                  </a:lnTo>
                  <a:cubicBezTo>
                    <a:pt x="5242" y="7959"/>
                    <a:pt x="5282" y="8000"/>
                    <a:pt x="5323" y="8000"/>
                  </a:cubicBezTo>
                  <a:close/>
                  <a:moveTo>
                    <a:pt x="5405" y="8429"/>
                  </a:moveTo>
                  <a:lnTo>
                    <a:pt x="5405" y="8511"/>
                  </a:lnTo>
                  <a:cubicBezTo>
                    <a:pt x="5364" y="8511"/>
                    <a:pt x="5323" y="8552"/>
                    <a:pt x="5323" y="8552"/>
                  </a:cubicBezTo>
                  <a:cubicBezTo>
                    <a:pt x="5282" y="8511"/>
                    <a:pt x="5242" y="8470"/>
                    <a:pt x="5242" y="8378"/>
                  </a:cubicBezTo>
                  <a:cubicBezTo>
                    <a:pt x="5282" y="8378"/>
                    <a:pt x="5405" y="8378"/>
                    <a:pt x="5405" y="8429"/>
                  </a:cubicBezTo>
                  <a:close/>
                  <a:moveTo>
                    <a:pt x="5957" y="9022"/>
                  </a:moveTo>
                  <a:cubicBezTo>
                    <a:pt x="6049" y="9022"/>
                    <a:pt x="6130" y="9063"/>
                    <a:pt x="6212" y="9104"/>
                  </a:cubicBezTo>
                  <a:lnTo>
                    <a:pt x="6345" y="9104"/>
                  </a:lnTo>
                  <a:cubicBezTo>
                    <a:pt x="6386" y="9144"/>
                    <a:pt x="6427" y="9236"/>
                    <a:pt x="6468" y="9277"/>
                  </a:cubicBezTo>
                  <a:cubicBezTo>
                    <a:pt x="6560" y="9318"/>
                    <a:pt x="6641" y="9318"/>
                    <a:pt x="6641" y="9451"/>
                  </a:cubicBezTo>
                  <a:lnTo>
                    <a:pt x="6641" y="9492"/>
                  </a:lnTo>
                  <a:cubicBezTo>
                    <a:pt x="6560" y="9492"/>
                    <a:pt x="6468" y="9451"/>
                    <a:pt x="6427" y="9400"/>
                  </a:cubicBezTo>
                  <a:lnTo>
                    <a:pt x="6427" y="9400"/>
                  </a:lnTo>
                  <a:lnTo>
                    <a:pt x="6427" y="9359"/>
                  </a:lnTo>
                  <a:lnTo>
                    <a:pt x="6345" y="9359"/>
                  </a:lnTo>
                  <a:lnTo>
                    <a:pt x="6304" y="9359"/>
                  </a:lnTo>
                  <a:lnTo>
                    <a:pt x="6304" y="9318"/>
                  </a:lnTo>
                  <a:cubicBezTo>
                    <a:pt x="6263" y="9277"/>
                    <a:pt x="6263" y="9277"/>
                    <a:pt x="6212" y="9277"/>
                  </a:cubicBezTo>
                  <a:lnTo>
                    <a:pt x="6212" y="9277"/>
                  </a:lnTo>
                  <a:lnTo>
                    <a:pt x="6212" y="9236"/>
                  </a:lnTo>
                  <a:lnTo>
                    <a:pt x="6171" y="9196"/>
                  </a:lnTo>
                  <a:lnTo>
                    <a:pt x="6090" y="9196"/>
                  </a:lnTo>
                  <a:cubicBezTo>
                    <a:pt x="6090" y="9196"/>
                    <a:pt x="5916" y="9063"/>
                    <a:pt x="5916" y="9022"/>
                  </a:cubicBezTo>
                  <a:lnTo>
                    <a:pt x="5916" y="9022"/>
                  </a:lnTo>
                  <a:lnTo>
                    <a:pt x="5957" y="9022"/>
                  </a:lnTo>
                  <a:close/>
                  <a:moveTo>
                    <a:pt x="13364" y="26432"/>
                  </a:moveTo>
                  <a:lnTo>
                    <a:pt x="13364" y="26432"/>
                  </a:lnTo>
                  <a:lnTo>
                    <a:pt x="13364" y="26605"/>
                  </a:lnTo>
                  <a:lnTo>
                    <a:pt x="13323" y="26605"/>
                  </a:lnTo>
                  <a:lnTo>
                    <a:pt x="13323" y="26605"/>
                  </a:lnTo>
                  <a:lnTo>
                    <a:pt x="13323" y="26513"/>
                  </a:lnTo>
                  <a:lnTo>
                    <a:pt x="13323" y="26513"/>
                  </a:lnTo>
                  <a:lnTo>
                    <a:pt x="13282" y="26513"/>
                  </a:lnTo>
                  <a:cubicBezTo>
                    <a:pt x="13242" y="26473"/>
                    <a:pt x="13282" y="26473"/>
                    <a:pt x="13282" y="26432"/>
                  </a:cubicBezTo>
                  <a:cubicBezTo>
                    <a:pt x="13323" y="26473"/>
                    <a:pt x="13323" y="26473"/>
                    <a:pt x="13364" y="26432"/>
                  </a:cubicBezTo>
                  <a:close/>
                  <a:moveTo>
                    <a:pt x="13926" y="26943"/>
                  </a:moveTo>
                  <a:lnTo>
                    <a:pt x="13967" y="26902"/>
                  </a:lnTo>
                  <a:cubicBezTo>
                    <a:pt x="13926" y="26902"/>
                    <a:pt x="13926" y="26861"/>
                    <a:pt x="13875" y="26861"/>
                  </a:cubicBezTo>
                  <a:cubicBezTo>
                    <a:pt x="13834" y="26820"/>
                    <a:pt x="13834" y="26820"/>
                    <a:pt x="13793" y="26769"/>
                  </a:cubicBezTo>
                  <a:lnTo>
                    <a:pt x="13793" y="26769"/>
                  </a:lnTo>
                  <a:cubicBezTo>
                    <a:pt x="13834" y="26728"/>
                    <a:pt x="13875" y="26728"/>
                    <a:pt x="13875" y="26687"/>
                  </a:cubicBezTo>
                  <a:lnTo>
                    <a:pt x="13875" y="26687"/>
                  </a:lnTo>
                  <a:lnTo>
                    <a:pt x="13875" y="26687"/>
                  </a:lnTo>
                  <a:lnTo>
                    <a:pt x="13752" y="26687"/>
                  </a:lnTo>
                  <a:lnTo>
                    <a:pt x="13752" y="26687"/>
                  </a:lnTo>
                  <a:cubicBezTo>
                    <a:pt x="13752" y="26605"/>
                    <a:pt x="13834" y="26565"/>
                    <a:pt x="13875" y="26513"/>
                  </a:cubicBezTo>
                  <a:cubicBezTo>
                    <a:pt x="13926" y="26513"/>
                    <a:pt x="14008" y="26513"/>
                    <a:pt x="14049" y="26565"/>
                  </a:cubicBezTo>
                  <a:lnTo>
                    <a:pt x="14049" y="26605"/>
                  </a:lnTo>
                  <a:lnTo>
                    <a:pt x="14008" y="26646"/>
                  </a:lnTo>
                  <a:cubicBezTo>
                    <a:pt x="14090" y="26646"/>
                    <a:pt x="14130" y="26728"/>
                    <a:pt x="14181" y="26769"/>
                  </a:cubicBezTo>
                  <a:cubicBezTo>
                    <a:pt x="14263" y="26861"/>
                    <a:pt x="14345" y="26943"/>
                    <a:pt x="14519" y="26943"/>
                  </a:cubicBezTo>
                  <a:lnTo>
                    <a:pt x="14519" y="26983"/>
                  </a:lnTo>
                  <a:lnTo>
                    <a:pt x="14478" y="26983"/>
                  </a:lnTo>
                  <a:cubicBezTo>
                    <a:pt x="14437" y="26983"/>
                    <a:pt x="14345" y="27024"/>
                    <a:pt x="14304" y="27024"/>
                  </a:cubicBezTo>
                  <a:cubicBezTo>
                    <a:pt x="14263" y="26983"/>
                    <a:pt x="14263" y="26983"/>
                    <a:pt x="14222" y="26983"/>
                  </a:cubicBezTo>
                  <a:lnTo>
                    <a:pt x="14049" y="26983"/>
                  </a:lnTo>
                  <a:lnTo>
                    <a:pt x="13926" y="26983"/>
                  </a:lnTo>
                  <a:cubicBezTo>
                    <a:pt x="13875" y="26983"/>
                    <a:pt x="13875" y="26943"/>
                    <a:pt x="13834" y="26943"/>
                  </a:cubicBezTo>
                  <a:cubicBezTo>
                    <a:pt x="13793" y="26983"/>
                    <a:pt x="13752" y="26983"/>
                    <a:pt x="13711" y="26983"/>
                  </a:cubicBezTo>
                  <a:lnTo>
                    <a:pt x="13711" y="26983"/>
                  </a:lnTo>
                  <a:lnTo>
                    <a:pt x="13711" y="26902"/>
                  </a:lnTo>
                  <a:cubicBezTo>
                    <a:pt x="13793" y="26902"/>
                    <a:pt x="13875" y="26861"/>
                    <a:pt x="13926" y="26943"/>
                  </a:cubicBezTo>
                  <a:close/>
                  <a:moveTo>
                    <a:pt x="24950" y="15663"/>
                  </a:moveTo>
                  <a:lnTo>
                    <a:pt x="24991" y="15663"/>
                  </a:lnTo>
                  <a:cubicBezTo>
                    <a:pt x="24950" y="15704"/>
                    <a:pt x="24950" y="15745"/>
                    <a:pt x="24909" y="15745"/>
                  </a:cubicBezTo>
                  <a:lnTo>
                    <a:pt x="24909" y="15704"/>
                  </a:lnTo>
                  <a:lnTo>
                    <a:pt x="24909" y="15704"/>
                  </a:lnTo>
                  <a:lnTo>
                    <a:pt x="24950" y="15663"/>
                  </a:lnTo>
                  <a:close/>
                  <a:moveTo>
                    <a:pt x="30140" y="19413"/>
                  </a:moveTo>
                  <a:cubicBezTo>
                    <a:pt x="30181" y="19362"/>
                    <a:pt x="30273" y="19157"/>
                    <a:pt x="30273" y="19106"/>
                  </a:cubicBezTo>
                  <a:cubicBezTo>
                    <a:pt x="30273" y="19065"/>
                    <a:pt x="30222" y="19065"/>
                    <a:pt x="30222" y="19065"/>
                  </a:cubicBezTo>
                  <a:lnTo>
                    <a:pt x="30222" y="18983"/>
                  </a:lnTo>
                  <a:cubicBezTo>
                    <a:pt x="30222" y="18983"/>
                    <a:pt x="30181" y="18851"/>
                    <a:pt x="30181" y="18810"/>
                  </a:cubicBezTo>
                  <a:cubicBezTo>
                    <a:pt x="30222" y="18728"/>
                    <a:pt x="30273" y="18728"/>
                    <a:pt x="30273" y="18595"/>
                  </a:cubicBezTo>
                  <a:lnTo>
                    <a:pt x="30314" y="18595"/>
                  </a:lnTo>
                  <a:lnTo>
                    <a:pt x="30355" y="18554"/>
                  </a:lnTo>
                  <a:cubicBezTo>
                    <a:pt x="30355" y="18554"/>
                    <a:pt x="30355" y="18595"/>
                    <a:pt x="30396" y="18595"/>
                  </a:cubicBezTo>
                  <a:lnTo>
                    <a:pt x="30396" y="18595"/>
                  </a:lnTo>
                  <a:lnTo>
                    <a:pt x="30437" y="18554"/>
                  </a:lnTo>
                  <a:lnTo>
                    <a:pt x="30529" y="18554"/>
                  </a:lnTo>
                  <a:lnTo>
                    <a:pt x="30570" y="18554"/>
                  </a:lnTo>
                  <a:lnTo>
                    <a:pt x="30529" y="18513"/>
                  </a:lnTo>
                  <a:cubicBezTo>
                    <a:pt x="30570" y="18513"/>
                    <a:pt x="30610" y="18473"/>
                    <a:pt x="30610" y="18473"/>
                  </a:cubicBezTo>
                  <a:lnTo>
                    <a:pt x="30651" y="18473"/>
                  </a:lnTo>
                  <a:lnTo>
                    <a:pt x="30651" y="18473"/>
                  </a:lnTo>
                  <a:lnTo>
                    <a:pt x="30651" y="18432"/>
                  </a:lnTo>
                  <a:cubicBezTo>
                    <a:pt x="30651" y="18432"/>
                    <a:pt x="30692" y="18432"/>
                    <a:pt x="30692" y="18391"/>
                  </a:cubicBezTo>
                  <a:lnTo>
                    <a:pt x="30692" y="18391"/>
                  </a:lnTo>
                  <a:cubicBezTo>
                    <a:pt x="30692" y="18432"/>
                    <a:pt x="30692" y="18432"/>
                    <a:pt x="30733" y="18432"/>
                  </a:cubicBezTo>
                  <a:lnTo>
                    <a:pt x="30733" y="18391"/>
                  </a:lnTo>
                  <a:lnTo>
                    <a:pt x="30733" y="18340"/>
                  </a:lnTo>
                  <a:lnTo>
                    <a:pt x="30733" y="18299"/>
                  </a:lnTo>
                  <a:lnTo>
                    <a:pt x="30784" y="18299"/>
                  </a:lnTo>
                  <a:lnTo>
                    <a:pt x="30784" y="18299"/>
                  </a:lnTo>
                  <a:lnTo>
                    <a:pt x="30784" y="18217"/>
                  </a:lnTo>
                  <a:lnTo>
                    <a:pt x="30784" y="18217"/>
                  </a:lnTo>
                  <a:cubicBezTo>
                    <a:pt x="30825" y="18217"/>
                    <a:pt x="30825" y="18258"/>
                    <a:pt x="30825" y="18258"/>
                  </a:cubicBezTo>
                  <a:cubicBezTo>
                    <a:pt x="30825" y="18217"/>
                    <a:pt x="30866" y="18217"/>
                    <a:pt x="30866" y="18176"/>
                  </a:cubicBezTo>
                  <a:cubicBezTo>
                    <a:pt x="30907" y="18176"/>
                    <a:pt x="30907" y="18084"/>
                    <a:pt x="30907" y="18044"/>
                  </a:cubicBezTo>
                  <a:cubicBezTo>
                    <a:pt x="30948" y="18003"/>
                    <a:pt x="30948" y="18003"/>
                    <a:pt x="30989" y="18044"/>
                  </a:cubicBezTo>
                  <a:cubicBezTo>
                    <a:pt x="30989" y="18084"/>
                    <a:pt x="31040" y="18084"/>
                    <a:pt x="31040" y="18084"/>
                  </a:cubicBezTo>
                  <a:cubicBezTo>
                    <a:pt x="31080" y="18176"/>
                    <a:pt x="31080" y="18299"/>
                    <a:pt x="31121" y="18391"/>
                  </a:cubicBezTo>
                  <a:cubicBezTo>
                    <a:pt x="31121" y="18432"/>
                    <a:pt x="31121" y="18432"/>
                    <a:pt x="31162" y="18473"/>
                  </a:cubicBezTo>
                  <a:cubicBezTo>
                    <a:pt x="31162" y="18513"/>
                    <a:pt x="31121" y="18554"/>
                    <a:pt x="31080" y="18554"/>
                  </a:cubicBezTo>
                  <a:cubicBezTo>
                    <a:pt x="31080" y="18554"/>
                    <a:pt x="31040" y="18513"/>
                    <a:pt x="31040" y="18473"/>
                  </a:cubicBezTo>
                  <a:lnTo>
                    <a:pt x="31040" y="18473"/>
                  </a:lnTo>
                  <a:lnTo>
                    <a:pt x="31040" y="18513"/>
                  </a:lnTo>
                  <a:cubicBezTo>
                    <a:pt x="31040" y="18554"/>
                    <a:pt x="31040" y="18595"/>
                    <a:pt x="31080" y="18646"/>
                  </a:cubicBezTo>
                  <a:cubicBezTo>
                    <a:pt x="31040" y="18687"/>
                    <a:pt x="30989" y="18728"/>
                    <a:pt x="30989" y="18769"/>
                  </a:cubicBezTo>
                  <a:cubicBezTo>
                    <a:pt x="30948" y="18810"/>
                    <a:pt x="30989" y="18851"/>
                    <a:pt x="30989" y="18902"/>
                  </a:cubicBezTo>
                  <a:cubicBezTo>
                    <a:pt x="30907" y="19157"/>
                    <a:pt x="30825" y="19413"/>
                    <a:pt x="30733" y="19668"/>
                  </a:cubicBezTo>
                  <a:cubicBezTo>
                    <a:pt x="30733" y="19750"/>
                    <a:pt x="30692" y="19964"/>
                    <a:pt x="30610" y="20005"/>
                  </a:cubicBezTo>
                  <a:lnTo>
                    <a:pt x="30529" y="20005"/>
                  </a:lnTo>
                  <a:cubicBezTo>
                    <a:pt x="30437" y="20005"/>
                    <a:pt x="30437" y="20046"/>
                    <a:pt x="30355" y="20087"/>
                  </a:cubicBezTo>
                  <a:cubicBezTo>
                    <a:pt x="30314" y="20005"/>
                    <a:pt x="30222" y="20005"/>
                    <a:pt x="30181" y="19964"/>
                  </a:cubicBezTo>
                  <a:lnTo>
                    <a:pt x="30181" y="19872"/>
                  </a:lnTo>
                  <a:cubicBezTo>
                    <a:pt x="30181" y="19872"/>
                    <a:pt x="30140" y="19831"/>
                    <a:pt x="30140" y="19791"/>
                  </a:cubicBezTo>
                  <a:lnTo>
                    <a:pt x="30140" y="19709"/>
                  </a:lnTo>
                  <a:cubicBezTo>
                    <a:pt x="30140" y="19668"/>
                    <a:pt x="30100" y="19617"/>
                    <a:pt x="30100" y="19576"/>
                  </a:cubicBezTo>
                  <a:cubicBezTo>
                    <a:pt x="30059" y="19535"/>
                    <a:pt x="30100" y="19413"/>
                    <a:pt x="30140" y="19413"/>
                  </a:cubicBezTo>
                  <a:lnTo>
                    <a:pt x="30140" y="19413"/>
                  </a:lnTo>
                  <a:close/>
                  <a:moveTo>
                    <a:pt x="35464" y="14856"/>
                  </a:moveTo>
                  <a:lnTo>
                    <a:pt x="35504" y="14856"/>
                  </a:lnTo>
                  <a:cubicBezTo>
                    <a:pt x="35545" y="14815"/>
                    <a:pt x="35545" y="14764"/>
                    <a:pt x="35545" y="14723"/>
                  </a:cubicBezTo>
                  <a:cubicBezTo>
                    <a:pt x="35637" y="14764"/>
                    <a:pt x="35678" y="14856"/>
                    <a:pt x="35678" y="14938"/>
                  </a:cubicBezTo>
                  <a:cubicBezTo>
                    <a:pt x="35719" y="14938"/>
                    <a:pt x="35719" y="14978"/>
                    <a:pt x="35719" y="15019"/>
                  </a:cubicBezTo>
                  <a:cubicBezTo>
                    <a:pt x="35760" y="15019"/>
                    <a:pt x="35801" y="15070"/>
                    <a:pt x="35801" y="15111"/>
                  </a:cubicBezTo>
                  <a:cubicBezTo>
                    <a:pt x="35801" y="15234"/>
                    <a:pt x="35678" y="15326"/>
                    <a:pt x="35586" y="15275"/>
                  </a:cubicBezTo>
                  <a:cubicBezTo>
                    <a:pt x="35545" y="15275"/>
                    <a:pt x="35504" y="15193"/>
                    <a:pt x="35504" y="15111"/>
                  </a:cubicBezTo>
                  <a:lnTo>
                    <a:pt x="35504" y="14978"/>
                  </a:lnTo>
                  <a:cubicBezTo>
                    <a:pt x="35504" y="14938"/>
                    <a:pt x="35464" y="14938"/>
                    <a:pt x="35504" y="14897"/>
                  </a:cubicBezTo>
                  <a:lnTo>
                    <a:pt x="35464" y="14856"/>
                  </a:lnTo>
                  <a:lnTo>
                    <a:pt x="35464" y="14856"/>
                  </a:lnTo>
                  <a:close/>
                  <a:moveTo>
                    <a:pt x="39632" y="16470"/>
                  </a:moveTo>
                  <a:cubicBezTo>
                    <a:pt x="39724" y="16511"/>
                    <a:pt x="39765" y="16470"/>
                    <a:pt x="39847" y="16470"/>
                  </a:cubicBezTo>
                  <a:cubicBezTo>
                    <a:pt x="39847" y="16552"/>
                    <a:pt x="39888" y="16603"/>
                    <a:pt x="39928" y="16603"/>
                  </a:cubicBezTo>
                  <a:lnTo>
                    <a:pt x="39928" y="16644"/>
                  </a:lnTo>
                  <a:cubicBezTo>
                    <a:pt x="39979" y="16685"/>
                    <a:pt x="40020" y="16726"/>
                    <a:pt x="40061" y="16726"/>
                  </a:cubicBezTo>
                  <a:cubicBezTo>
                    <a:pt x="40102" y="16766"/>
                    <a:pt x="40143" y="16807"/>
                    <a:pt x="40184" y="16807"/>
                  </a:cubicBezTo>
                  <a:lnTo>
                    <a:pt x="40184" y="16858"/>
                  </a:lnTo>
                  <a:cubicBezTo>
                    <a:pt x="40276" y="16899"/>
                    <a:pt x="40276" y="16940"/>
                    <a:pt x="40317" y="16981"/>
                  </a:cubicBezTo>
                  <a:lnTo>
                    <a:pt x="40317" y="16981"/>
                  </a:lnTo>
                  <a:lnTo>
                    <a:pt x="40317" y="16940"/>
                  </a:lnTo>
                  <a:lnTo>
                    <a:pt x="40358" y="16940"/>
                  </a:lnTo>
                  <a:cubicBezTo>
                    <a:pt x="40398" y="16940"/>
                    <a:pt x="40398" y="16981"/>
                    <a:pt x="40439" y="17022"/>
                  </a:cubicBezTo>
                  <a:cubicBezTo>
                    <a:pt x="40439" y="17022"/>
                    <a:pt x="40490" y="17022"/>
                    <a:pt x="40531" y="17063"/>
                  </a:cubicBezTo>
                  <a:lnTo>
                    <a:pt x="40531" y="17063"/>
                  </a:lnTo>
                  <a:lnTo>
                    <a:pt x="40531" y="17063"/>
                  </a:lnTo>
                  <a:lnTo>
                    <a:pt x="40531" y="17155"/>
                  </a:lnTo>
                  <a:cubicBezTo>
                    <a:pt x="40572" y="17196"/>
                    <a:pt x="40613" y="17155"/>
                    <a:pt x="40654" y="17196"/>
                  </a:cubicBezTo>
                  <a:cubicBezTo>
                    <a:pt x="40695" y="17196"/>
                    <a:pt x="40746" y="17236"/>
                    <a:pt x="40746" y="17236"/>
                  </a:cubicBezTo>
                  <a:cubicBezTo>
                    <a:pt x="40746" y="17277"/>
                    <a:pt x="40695" y="17318"/>
                    <a:pt x="40695" y="17369"/>
                  </a:cubicBezTo>
                  <a:cubicBezTo>
                    <a:pt x="40695" y="17369"/>
                    <a:pt x="40746" y="17410"/>
                    <a:pt x="40787" y="17410"/>
                  </a:cubicBezTo>
                  <a:lnTo>
                    <a:pt x="40787" y="17410"/>
                  </a:lnTo>
                  <a:cubicBezTo>
                    <a:pt x="40828" y="17410"/>
                    <a:pt x="40828" y="17410"/>
                    <a:pt x="40828" y="17451"/>
                  </a:cubicBezTo>
                  <a:cubicBezTo>
                    <a:pt x="40868" y="17451"/>
                    <a:pt x="40828" y="17533"/>
                    <a:pt x="40868" y="17574"/>
                  </a:cubicBezTo>
                  <a:lnTo>
                    <a:pt x="40909" y="17574"/>
                  </a:lnTo>
                  <a:lnTo>
                    <a:pt x="40909" y="17665"/>
                  </a:lnTo>
                  <a:lnTo>
                    <a:pt x="40909" y="17665"/>
                  </a:lnTo>
                  <a:lnTo>
                    <a:pt x="40950" y="17625"/>
                  </a:lnTo>
                  <a:lnTo>
                    <a:pt x="41042" y="17625"/>
                  </a:lnTo>
                  <a:cubicBezTo>
                    <a:pt x="41042" y="17665"/>
                    <a:pt x="41042" y="17706"/>
                    <a:pt x="41083" y="17747"/>
                  </a:cubicBezTo>
                  <a:cubicBezTo>
                    <a:pt x="41083" y="17788"/>
                    <a:pt x="41083" y="17829"/>
                    <a:pt x="41042" y="17880"/>
                  </a:cubicBezTo>
                  <a:cubicBezTo>
                    <a:pt x="41042" y="17921"/>
                    <a:pt x="41124" y="18084"/>
                    <a:pt x="41042" y="18135"/>
                  </a:cubicBezTo>
                  <a:lnTo>
                    <a:pt x="41001" y="18084"/>
                  </a:lnTo>
                  <a:lnTo>
                    <a:pt x="41001" y="18084"/>
                  </a:lnTo>
                  <a:lnTo>
                    <a:pt x="40950" y="18135"/>
                  </a:lnTo>
                  <a:cubicBezTo>
                    <a:pt x="40909" y="18135"/>
                    <a:pt x="40909" y="18084"/>
                    <a:pt x="40868" y="18084"/>
                  </a:cubicBezTo>
                  <a:lnTo>
                    <a:pt x="40909" y="18135"/>
                  </a:lnTo>
                  <a:cubicBezTo>
                    <a:pt x="40868" y="18176"/>
                    <a:pt x="40695" y="17962"/>
                    <a:pt x="40613" y="17921"/>
                  </a:cubicBezTo>
                  <a:cubicBezTo>
                    <a:pt x="40613" y="17880"/>
                    <a:pt x="40572" y="17880"/>
                    <a:pt x="40531" y="17829"/>
                  </a:cubicBezTo>
                  <a:lnTo>
                    <a:pt x="40531" y="17788"/>
                  </a:lnTo>
                  <a:cubicBezTo>
                    <a:pt x="40439" y="17747"/>
                    <a:pt x="40358" y="17665"/>
                    <a:pt x="40317" y="17625"/>
                  </a:cubicBezTo>
                  <a:lnTo>
                    <a:pt x="40317" y="17492"/>
                  </a:lnTo>
                  <a:cubicBezTo>
                    <a:pt x="40276" y="17410"/>
                    <a:pt x="40235" y="17369"/>
                    <a:pt x="40184" y="17277"/>
                  </a:cubicBezTo>
                  <a:cubicBezTo>
                    <a:pt x="40143" y="17236"/>
                    <a:pt x="40102" y="17236"/>
                    <a:pt x="40061" y="17236"/>
                  </a:cubicBezTo>
                  <a:lnTo>
                    <a:pt x="40061" y="17155"/>
                  </a:lnTo>
                  <a:cubicBezTo>
                    <a:pt x="40020" y="17022"/>
                    <a:pt x="40020" y="16940"/>
                    <a:pt x="39847" y="16940"/>
                  </a:cubicBezTo>
                  <a:cubicBezTo>
                    <a:pt x="39847" y="16807"/>
                    <a:pt x="39806" y="16766"/>
                    <a:pt x="39724" y="16726"/>
                  </a:cubicBezTo>
                  <a:cubicBezTo>
                    <a:pt x="39673" y="16726"/>
                    <a:pt x="39673" y="16685"/>
                    <a:pt x="39632" y="16685"/>
                  </a:cubicBezTo>
                  <a:cubicBezTo>
                    <a:pt x="39591" y="16603"/>
                    <a:pt x="39469" y="16511"/>
                    <a:pt x="39510" y="16429"/>
                  </a:cubicBezTo>
                  <a:cubicBezTo>
                    <a:pt x="39591" y="16429"/>
                    <a:pt x="39591" y="16470"/>
                    <a:pt x="39632" y="16470"/>
                  </a:cubicBezTo>
                  <a:close/>
                  <a:moveTo>
                    <a:pt x="41083" y="17665"/>
                  </a:moveTo>
                  <a:lnTo>
                    <a:pt x="41083" y="17574"/>
                  </a:lnTo>
                  <a:lnTo>
                    <a:pt x="41001" y="17574"/>
                  </a:lnTo>
                  <a:lnTo>
                    <a:pt x="41001" y="17492"/>
                  </a:lnTo>
                  <a:lnTo>
                    <a:pt x="41042" y="17533"/>
                  </a:lnTo>
                  <a:lnTo>
                    <a:pt x="41083" y="17492"/>
                  </a:lnTo>
                  <a:cubicBezTo>
                    <a:pt x="41124" y="17574"/>
                    <a:pt x="41124" y="17625"/>
                    <a:pt x="41206" y="17665"/>
                  </a:cubicBezTo>
                  <a:lnTo>
                    <a:pt x="41206" y="17665"/>
                  </a:lnTo>
                  <a:lnTo>
                    <a:pt x="41165" y="17665"/>
                  </a:lnTo>
                  <a:lnTo>
                    <a:pt x="41165" y="17706"/>
                  </a:lnTo>
                  <a:cubicBezTo>
                    <a:pt x="41165" y="17706"/>
                    <a:pt x="41083" y="17706"/>
                    <a:pt x="41083" y="17665"/>
                  </a:cubicBezTo>
                  <a:close/>
                  <a:moveTo>
                    <a:pt x="40020" y="13405"/>
                  </a:moveTo>
                  <a:lnTo>
                    <a:pt x="39888" y="13405"/>
                  </a:lnTo>
                  <a:lnTo>
                    <a:pt x="39888" y="13446"/>
                  </a:lnTo>
                  <a:cubicBezTo>
                    <a:pt x="39847" y="13446"/>
                    <a:pt x="39806" y="13446"/>
                    <a:pt x="39765" y="13405"/>
                  </a:cubicBezTo>
                  <a:lnTo>
                    <a:pt x="39765" y="13282"/>
                  </a:lnTo>
                  <a:cubicBezTo>
                    <a:pt x="39806" y="13282"/>
                    <a:pt x="39806" y="13231"/>
                    <a:pt x="39888" y="13231"/>
                  </a:cubicBezTo>
                  <a:lnTo>
                    <a:pt x="39888" y="13190"/>
                  </a:lnTo>
                  <a:lnTo>
                    <a:pt x="39928" y="13190"/>
                  </a:lnTo>
                  <a:lnTo>
                    <a:pt x="40061" y="13190"/>
                  </a:lnTo>
                  <a:lnTo>
                    <a:pt x="40061" y="13190"/>
                  </a:lnTo>
                  <a:lnTo>
                    <a:pt x="40102" y="13231"/>
                  </a:lnTo>
                  <a:lnTo>
                    <a:pt x="40102" y="13231"/>
                  </a:lnTo>
                  <a:cubicBezTo>
                    <a:pt x="40061" y="13231"/>
                    <a:pt x="40020" y="13282"/>
                    <a:pt x="40020" y="13323"/>
                  </a:cubicBezTo>
                  <a:lnTo>
                    <a:pt x="40020" y="13405"/>
                  </a:lnTo>
                  <a:close/>
                  <a:moveTo>
                    <a:pt x="41165" y="14815"/>
                  </a:moveTo>
                  <a:cubicBezTo>
                    <a:pt x="41124" y="14815"/>
                    <a:pt x="41124" y="14856"/>
                    <a:pt x="41124" y="14856"/>
                  </a:cubicBezTo>
                  <a:cubicBezTo>
                    <a:pt x="41124" y="14897"/>
                    <a:pt x="41042" y="14938"/>
                    <a:pt x="41001" y="14938"/>
                  </a:cubicBezTo>
                  <a:lnTo>
                    <a:pt x="41001" y="14938"/>
                  </a:lnTo>
                  <a:cubicBezTo>
                    <a:pt x="41083" y="14815"/>
                    <a:pt x="41165" y="14764"/>
                    <a:pt x="41206" y="14723"/>
                  </a:cubicBezTo>
                  <a:lnTo>
                    <a:pt x="41206" y="14764"/>
                  </a:lnTo>
                  <a:cubicBezTo>
                    <a:pt x="41206" y="14815"/>
                    <a:pt x="41165" y="14815"/>
                    <a:pt x="41165" y="14815"/>
                  </a:cubicBezTo>
                  <a:close/>
                  <a:moveTo>
                    <a:pt x="41297" y="15408"/>
                  </a:moveTo>
                  <a:lnTo>
                    <a:pt x="41297" y="15448"/>
                  </a:lnTo>
                  <a:lnTo>
                    <a:pt x="41124" y="15448"/>
                  </a:lnTo>
                  <a:lnTo>
                    <a:pt x="41124" y="15448"/>
                  </a:lnTo>
                  <a:cubicBezTo>
                    <a:pt x="41165" y="15489"/>
                    <a:pt x="41165" y="15530"/>
                    <a:pt x="41206" y="15530"/>
                  </a:cubicBezTo>
                  <a:lnTo>
                    <a:pt x="41206" y="15530"/>
                  </a:lnTo>
                  <a:cubicBezTo>
                    <a:pt x="41165" y="15581"/>
                    <a:pt x="41083" y="15530"/>
                    <a:pt x="41083" y="15581"/>
                  </a:cubicBezTo>
                  <a:cubicBezTo>
                    <a:pt x="41042" y="15581"/>
                    <a:pt x="40828" y="15530"/>
                    <a:pt x="40828" y="15581"/>
                  </a:cubicBezTo>
                  <a:cubicBezTo>
                    <a:pt x="40746" y="15581"/>
                    <a:pt x="40787" y="15663"/>
                    <a:pt x="40787" y="15704"/>
                  </a:cubicBezTo>
                  <a:cubicBezTo>
                    <a:pt x="40787" y="15745"/>
                    <a:pt x="40746" y="15745"/>
                    <a:pt x="40695" y="15745"/>
                  </a:cubicBezTo>
                  <a:lnTo>
                    <a:pt x="40695" y="15837"/>
                  </a:lnTo>
                  <a:cubicBezTo>
                    <a:pt x="40695" y="15878"/>
                    <a:pt x="40654" y="15959"/>
                    <a:pt x="40654" y="15959"/>
                  </a:cubicBezTo>
                  <a:lnTo>
                    <a:pt x="40490" y="16000"/>
                  </a:lnTo>
                  <a:cubicBezTo>
                    <a:pt x="40439" y="16000"/>
                    <a:pt x="40358" y="15959"/>
                    <a:pt x="40317" y="15959"/>
                  </a:cubicBezTo>
                  <a:cubicBezTo>
                    <a:pt x="40276" y="16000"/>
                    <a:pt x="40235" y="16041"/>
                    <a:pt x="40184" y="16041"/>
                  </a:cubicBezTo>
                  <a:lnTo>
                    <a:pt x="40102" y="16041"/>
                  </a:lnTo>
                  <a:cubicBezTo>
                    <a:pt x="40061" y="16041"/>
                    <a:pt x="40061" y="16041"/>
                    <a:pt x="40020" y="16092"/>
                  </a:cubicBezTo>
                  <a:cubicBezTo>
                    <a:pt x="39979" y="16000"/>
                    <a:pt x="39928" y="16000"/>
                    <a:pt x="39888" y="15918"/>
                  </a:cubicBezTo>
                  <a:lnTo>
                    <a:pt x="39928" y="15959"/>
                  </a:lnTo>
                  <a:lnTo>
                    <a:pt x="40020" y="15959"/>
                  </a:lnTo>
                  <a:cubicBezTo>
                    <a:pt x="40020" y="15959"/>
                    <a:pt x="40061" y="16000"/>
                    <a:pt x="40102" y="16000"/>
                  </a:cubicBezTo>
                  <a:lnTo>
                    <a:pt x="40102" y="16000"/>
                  </a:lnTo>
                  <a:lnTo>
                    <a:pt x="40102" y="15959"/>
                  </a:lnTo>
                  <a:lnTo>
                    <a:pt x="40102" y="15959"/>
                  </a:lnTo>
                  <a:cubicBezTo>
                    <a:pt x="40102" y="15918"/>
                    <a:pt x="40143" y="15786"/>
                    <a:pt x="40184" y="15786"/>
                  </a:cubicBezTo>
                  <a:cubicBezTo>
                    <a:pt x="40184" y="15786"/>
                    <a:pt x="40235" y="15745"/>
                    <a:pt x="40276" y="15745"/>
                  </a:cubicBezTo>
                  <a:lnTo>
                    <a:pt x="40358" y="15745"/>
                  </a:lnTo>
                  <a:cubicBezTo>
                    <a:pt x="40398" y="15704"/>
                    <a:pt x="40398" y="15663"/>
                    <a:pt x="40439" y="15663"/>
                  </a:cubicBezTo>
                  <a:lnTo>
                    <a:pt x="40490" y="15622"/>
                  </a:lnTo>
                  <a:cubicBezTo>
                    <a:pt x="40490" y="15581"/>
                    <a:pt x="40531" y="15530"/>
                    <a:pt x="40572" y="15530"/>
                  </a:cubicBezTo>
                  <a:cubicBezTo>
                    <a:pt x="40572" y="15489"/>
                    <a:pt x="40613" y="15489"/>
                    <a:pt x="40613" y="15489"/>
                  </a:cubicBezTo>
                  <a:cubicBezTo>
                    <a:pt x="40654" y="15489"/>
                    <a:pt x="40654" y="15448"/>
                    <a:pt x="40695" y="15448"/>
                  </a:cubicBezTo>
                  <a:lnTo>
                    <a:pt x="40695" y="15448"/>
                  </a:lnTo>
                  <a:lnTo>
                    <a:pt x="40695" y="15448"/>
                  </a:lnTo>
                  <a:lnTo>
                    <a:pt x="40695" y="15448"/>
                  </a:lnTo>
                  <a:lnTo>
                    <a:pt x="40695" y="15448"/>
                  </a:lnTo>
                  <a:lnTo>
                    <a:pt x="40746" y="15448"/>
                  </a:lnTo>
                  <a:cubicBezTo>
                    <a:pt x="40787" y="15408"/>
                    <a:pt x="40746" y="15408"/>
                    <a:pt x="40746" y="15408"/>
                  </a:cubicBezTo>
                  <a:lnTo>
                    <a:pt x="40746" y="15408"/>
                  </a:lnTo>
                  <a:lnTo>
                    <a:pt x="40746" y="15367"/>
                  </a:lnTo>
                  <a:lnTo>
                    <a:pt x="40828" y="15367"/>
                  </a:lnTo>
                  <a:cubicBezTo>
                    <a:pt x="40828" y="15326"/>
                    <a:pt x="40868" y="15275"/>
                    <a:pt x="40909" y="15234"/>
                  </a:cubicBezTo>
                  <a:cubicBezTo>
                    <a:pt x="40909" y="15193"/>
                    <a:pt x="40909" y="15193"/>
                    <a:pt x="40950" y="15152"/>
                  </a:cubicBezTo>
                  <a:lnTo>
                    <a:pt x="40950" y="15193"/>
                  </a:lnTo>
                  <a:lnTo>
                    <a:pt x="41001" y="15193"/>
                  </a:lnTo>
                  <a:lnTo>
                    <a:pt x="41001" y="15152"/>
                  </a:lnTo>
                  <a:cubicBezTo>
                    <a:pt x="41042" y="15193"/>
                    <a:pt x="41042" y="15193"/>
                    <a:pt x="41083" y="15234"/>
                  </a:cubicBezTo>
                  <a:cubicBezTo>
                    <a:pt x="41083" y="15275"/>
                    <a:pt x="41042" y="15275"/>
                    <a:pt x="41042" y="15326"/>
                  </a:cubicBezTo>
                  <a:lnTo>
                    <a:pt x="41124" y="15326"/>
                  </a:lnTo>
                  <a:lnTo>
                    <a:pt x="41124" y="15326"/>
                  </a:lnTo>
                  <a:lnTo>
                    <a:pt x="41124" y="15326"/>
                  </a:lnTo>
                  <a:lnTo>
                    <a:pt x="41124" y="15367"/>
                  </a:lnTo>
                  <a:cubicBezTo>
                    <a:pt x="41165" y="15326"/>
                    <a:pt x="41257" y="15367"/>
                    <a:pt x="41297" y="15408"/>
                  </a:cubicBezTo>
                  <a:close/>
                  <a:moveTo>
                    <a:pt x="41257" y="14682"/>
                  </a:moveTo>
                  <a:lnTo>
                    <a:pt x="41257" y="14682"/>
                  </a:lnTo>
                  <a:lnTo>
                    <a:pt x="41257" y="14682"/>
                  </a:lnTo>
                  <a:cubicBezTo>
                    <a:pt x="41257" y="14641"/>
                    <a:pt x="41297" y="14641"/>
                    <a:pt x="41297" y="14600"/>
                  </a:cubicBezTo>
                  <a:cubicBezTo>
                    <a:pt x="41338" y="14560"/>
                    <a:pt x="41338" y="14560"/>
                    <a:pt x="41338" y="14508"/>
                  </a:cubicBezTo>
                  <a:lnTo>
                    <a:pt x="41338" y="14508"/>
                  </a:lnTo>
                  <a:lnTo>
                    <a:pt x="41338" y="14508"/>
                  </a:lnTo>
                  <a:lnTo>
                    <a:pt x="41338" y="14560"/>
                  </a:lnTo>
                  <a:lnTo>
                    <a:pt x="41379" y="14600"/>
                  </a:lnTo>
                  <a:cubicBezTo>
                    <a:pt x="41338" y="14641"/>
                    <a:pt x="41297" y="14682"/>
                    <a:pt x="41257" y="14682"/>
                  </a:cubicBezTo>
                  <a:close/>
                  <a:moveTo>
                    <a:pt x="41042" y="18258"/>
                  </a:moveTo>
                  <a:lnTo>
                    <a:pt x="41042" y="18217"/>
                  </a:lnTo>
                  <a:lnTo>
                    <a:pt x="41083" y="18217"/>
                  </a:lnTo>
                  <a:lnTo>
                    <a:pt x="41083" y="18135"/>
                  </a:lnTo>
                  <a:cubicBezTo>
                    <a:pt x="41124" y="18176"/>
                    <a:pt x="41165" y="18176"/>
                    <a:pt x="41165" y="18176"/>
                  </a:cubicBezTo>
                  <a:lnTo>
                    <a:pt x="41206" y="18176"/>
                  </a:lnTo>
                  <a:lnTo>
                    <a:pt x="41206" y="18176"/>
                  </a:lnTo>
                  <a:lnTo>
                    <a:pt x="41257" y="18135"/>
                  </a:lnTo>
                  <a:cubicBezTo>
                    <a:pt x="41297" y="18176"/>
                    <a:pt x="41338" y="18176"/>
                    <a:pt x="41379" y="18217"/>
                  </a:cubicBezTo>
                  <a:lnTo>
                    <a:pt x="41379" y="18217"/>
                  </a:lnTo>
                  <a:lnTo>
                    <a:pt x="41420" y="18217"/>
                  </a:lnTo>
                  <a:cubicBezTo>
                    <a:pt x="41461" y="18217"/>
                    <a:pt x="41461" y="18258"/>
                    <a:pt x="41461" y="18299"/>
                  </a:cubicBezTo>
                  <a:cubicBezTo>
                    <a:pt x="41553" y="18299"/>
                    <a:pt x="41716" y="18299"/>
                    <a:pt x="41767" y="18258"/>
                  </a:cubicBezTo>
                  <a:lnTo>
                    <a:pt x="41767" y="18217"/>
                  </a:lnTo>
                  <a:lnTo>
                    <a:pt x="41808" y="18217"/>
                  </a:lnTo>
                  <a:lnTo>
                    <a:pt x="41849" y="18258"/>
                  </a:lnTo>
                  <a:lnTo>
                    <a:pt x="41931" y="18258"/>
                  </a:lnTo>
                  <a:cubicBezTo>
                    <a:pt x="41972" y="18299"/>
                    <a:pt x="42023" y="18299"/>
                    <a:pt x="42064" y="18340"/>
                  </a:cubicBezTo>
                  <a:lnTo>
                    <a:pt x="42064" y="18340"/>
                  </a:lnTo>
                  <a:cubicBezTo>
                    <a:pt x="42105" y="18432"/>
                    <a:pt x="42146" y="18432"/>
                    <a:pt x="42227" y="18432"/>
                  </a:cubicBezTo>
                  <a:lnTo>
                    <a:pt x="42319" y="18432"/>
                  </a:lnTo>
                  <a:cubicBezTo>
                    <a:pt x="42319" y="18473"/>
                    <a:pt x="42278" y="18513"/>
                    <a:pt x="42319" y="18513"/>
                  </a:cubicBezTo>
                  <a:lnTo>
                    <a:pt x="42319" y="18554"/>
                  </a:lnTo>
                  <a:cubicBezTo>
                    <a:pt x="42278" y="18513"/>
                    <a:pt x="42186" y="18513"/>
                    <a:pt x="42146" y="18473"/>
                  </a:cubicBezTo>
                  <a:cubicBezTo>
                    <a:pt x="42105" y="18473"/>
                    <a:pt x="42105" y="18513"/>
                    <a:pt x="42064" y="18513"/>
                  </a:cubicBezTo>
                  <a:cubicBezTo>
                    <a:pt x="41972" y="18513"/>
                    <a:pt x="41890" y="18513"/>
                    <a:pt x="41808" y="18473"/>
                  </a:cubicBezTo>
                  <a:cubicBezTo>
                    <a:pt x="41716" y="18473"/>
                    <a:pt x="41635" y="18432"/>
                    <a:pt x="41553" y="18391"/>
                  </a:cubicBezTo>
                  <a:cubicBezTo>
                    <a:pt x="41512" y="18391"/>
                    <a:pt x="41512" y="18391"/>
                    <a:pt x="41461" y="18432"/>
                  </a:cubicBezTo>
                  <a:lnTo>
                    <a:pt x="41420" y="18432"/>
                  </a:lnTo>
                  <a:cubicBezTo>
                    <a:pt x="41379" y="18432"/>
                    <a:pt x="41338" y="18391"/>
                    <a:pt x="41297" y="18391"/>
                  </a:cubicBezTo>
                  <a:cubicBezTo>
                    <a:pt x="41257" y="18340"/>
                    <a:pt x="41206" y="18391"/>
                    <a:pt x="41165" y="18340"/>
                  </a:cubicBezTo>
                  <a:lnTo>
                    <a:pt x="41165" y="18299"/>
                  </a:lnTo>
                  <a:lnTo>
                    <a:pt x="41165" y="18299"/>
                  </a:lnTo>
                  <a:cubicBezTo>
                    <a:pt x="41124" y="18299"/>
                    <a:pt x="41001" y="18299"/>
                    <a:pt x="40950" y="18258"/>
                  </a:cubicBezTo>
                  <a:lnTo>
                    <a:pt x="41042" y="18258"/>
                  </a:lnTo>
                  <a:close/>
                  <a:moveTo>
                    <a:pt x="42186" y="21364"/>
                  </a:moveTo>
                  <a:lnTo>
                    <a:pt x="42186" y="21364"/>
                  </a:lnTo>
                  <a:cubicBezTo>
                    <a:pt x="42146" y="21364"/>
                    <a:pt x="42146" y="21323"/>
                    <a:pt x="42146" y="21323"/>
                  </a:cubicBezTo>
                  <a:lnTo>
                    <a:pt x="42146" y="21323"/>
                  </a:lnTo>
                  <a:lnTo>
                    <a:pt x="42146" y="21282"/>
                  </a:lnTo>
                  <a:cubicBezTo>
                    <a:pt x="42186" y="21323"/>
                    <a:pt x="42186" y="21323"/>
                    <a:pt x="42186" y="21364"/>
                  </a:cubicBezTo>
                  <a:close/>
                  <a:moveTo>
                    <a:pt x="45640" y="19413"/>
                  </a:moveTo>
                  <a:lnTo>
                    <a:pt x="45599" y="19362"/>
                  </a:lnTo>
                  <a:lnTo>
                    <a:pt x="45599" y="19362"/>
                  </a:lnTo>
                  <a:cubicBezTo>
                    <a:pt x="45599" y="19321"/>
                    <a:pt x="45599" y="19321"/>
                    <a:pt x="45640" y="19321"/>
                  </a:cubicBezTo>
                  <a:lnTo>
                    <a:pt x="45640" y="19321"/>
                  </a:lnTo>
                  <a:cubicBezTo>
                    <a:pt x="45640" y="19321"/>
                    <a:pt x="45681" y="19413"/>
                    <a:pt x="45640" y="19413"/>
                  </a:cubicBezTo>
                  <a:close/>
                  <a:moveTo>
                    <a:pt x="46110" y="19709"/>
                  </a:moveTo>
                  <a:lnTo>
                    <a:pt x="46110" y="19709"/>
                  </a:lnTo>
                  <a:cubicBezTo>
                    <a:pt x="46059" y="19709"/>
                    <a:pt x="46059" y="19709"/>
                    <a:pt x="46018" y="19750"/>
                  </a:cubicBezTo>
                  <a:lnTo>
                    <a:pt x="46059" y="19709"/>
                  </a:lnTo>
                  <a:lnTo>
                    <a:pt x="46110" y="19709"/>
                  </a:lnTo>
                  <a:lnTo>
                    <a:pt x="46110" y="19709"/>
                  </a:lnTo>
                  <a:close/>
                  <a:moveTo>
                    <a:pt x="45936" y="18391"/>
                  </a:moveTo>
                  <a:lnTo>
                    <a:pt x="45977" y="18432"/>
                  </a:lnTo>
                  <a:cubicBezTo>
                    <a:pt x="45936" y="18432"/>
                    <a:pt x="45895" y="18513"/>
                    <a:pt x="45854" y="18513"/>
                  </a:cubicBezTo>
                  <a:lnTo>
                    <a:pt x="45803" y="18513"/>
                  </a:lnTo>
                  <a:lnTo>
                    <a:pt x="45803" y="18513"/>
                  </a:lnTo>
                  <a:cubicBezTo>
                    <a:pt x="45803" y="18473"/>
                    <a:pt x="45854" y="18391"/>
                    <a:pt x="45895" y="18391"/>
                  </a:cubicBezTo>
                  <a:lnTo>
                    <a:pt x="45936" y="18391"/>
                  </a:lnTo>
                  <a:close/>
                  <a:moveTo>
                    <a:pt x="44741" y="18983"/>
                  </a:moveTo>
                  <a:lnTo>
                    <a:pt x="44781" y="18983"/>
                  </a:lnTo>
                  <a:lnTo>
                    <a:pt x="44833" y="18983"/>
                  </a:lnTo>
                  <a:cubicBezTo>
                    <a:pt x="44833" y="19024"/>
                    <a:pt x="44781" y="19024"/>
                    <a:pt x="44781" y="19024"/>
                  </a:cubicBezTo>
                  <a:lnTo>
                    <a:pt x="44741" y="19065"/>
                  </a:lnTo>
                  <a:cubicBezTo>
                    <a:pt x="44700" y="19024"/>
                    <a:pt x="44700" y="19024"/>
                    <a:pt x="44659" y="19024"/>
                  </a:cubicBezTo>
                  <a:lnTo>
                    <a:pt x="44659" y="18983"/>
                  </a:lnTo>
                  <a:lnTo>
                    <a:pt x="44659" y="18983"/>
                  </a:lnTo>
                  <a:lnTo>
                    <a:pt x="44741" y="18983"/>
                  </a:lnTo>
                  <a:close/>
                  <a:moveTo>
                    <a:pt x="44659" y="19024"/>
                  </a:moveTo>
                  <a:lnTo>
                    <a:pt x="44618" y="19024"/>
                  </a:lnTo>
                  <a:lnTo>
                    <a:pt x="44618" y="19024"/>
                  </a:lnTo>
                  <a:lnTo>
                    <a:pt x="44618" y="18983"/>
                  </a:lnTo>
                  <a:lnTo>
                    <a:pt x="44618" y="18983"/>
                  </a:lnTo>
                  <a:lnTo>
                    <a:pt x="44659" y="18983"/>
                  </a:lnTo>
                  <a:lnTo>
                    <a:pt x="44659" y="19024"/>
                  </a:lnTo>
                  <a:lnTo>
                    <a:pt x="44659" y="19024"/>
                  </a:lnTo>
                  <a:lnTo>
                    <a:pt x="44659" y="19024"/>
                  </a:lnTo>
                  <a:close/>
                  <a:moveTo>
                    <a:pt x="44485" y="17747"/>
                  </a:moveTo>
                  <a:cubicBezTo>
                    <a:pt x="44444" y="17747"/>
                    <a:pt x="44444" y="17747"/>
                    <a:pt x="44403" y="17788"/>
                  </a:cubicBezTo>
                  <a:cubicBezTo>
                    <a:pt x="44403" y="17747"/>
                    <a:pt x="44363" y="17747"/>
                    <a:pt x="44363" y="17706"/>
                  </a:cubicBezTo>
                  <a:lnTo>
                    <a:pt x="44526" y="17706"/>
                  </a:lnTo>
                  <a:lnTo>
                    <a:pt x="44577" y="17706"/>
                  </a:lnTo>
                  <a:cubicBezTo>
                    <a:pt x="44700" y="17665"/>
                    <a:pt x="44741" y="17747"/>
                    <a:pt x="44781" y="17829"/>
                  </a:cubicBezTo>
                  <a:lnTo>
                    <a:pt x="44781" y="17829"/>
                  </a:lnTo>
                  <a:cubicBezTo>
                    <a:pt x="44700" y="17829"/>
                    <a:pt x="44659" y="17788"/>
                    <a:pt x="44618" y="17747"/>
                  </a:cubicBezTo>
                  <a:lnTo>
                    <a:pt x="44577" y="17747"/>
                  </a:lnTo>
                  <a:lnTo>
                    <a:pt x="44577" y="17788"/>
                  </a:lnTo>
                  <a:cubicBezTo>
                    <a:pt x="44526" y="17788"/>
                    <a:pt x="44526" y="17747"/>
                    <a:pt x="44485" y="17747"/>
                  </a:cubicBezTo>
                  <a:close/>
                  <a:moveTo>
                    <a:pt x="44271" y="17114"/>
                  </a:moveTo>
                  <a:cubicBezTo>
                    <a:pt x="44271" y="17063"/>
                    <a:pt x="44322" y="17022"/>
                    <a:pt x="44322" y="16981"/>
                  </a:cubicBezTo>
                  <a:lnTo>
                    <a:pt x="44363" y="17022"/>
                  </a:lnTo>
                  <a:cubicBezTo>
                    <a:pt x="44363" y="17063"/>
                    <a:pt x="44322" y="17114"/>
                    <a:pt x="44322" y="17155"/>
                  </a:cubicBezTo>
                  <a:lnTo>
                    <a:pt x="44322" y="17155"/>
                  </a:lnTo>
                  <a:lnTo>
                    <a:pt x="44322" y="17155"/>
                  </a:lnTo>
                  <a:cubicBezTo>
                    <a:pt x="44363" y="17114"/>
                    <a:pt x="44403" y="17022"/>
                    <a:pt x="44444" y="17063"/>
                  </a:cubicBezTo>
                  <a:lnTo>
                    <a:pt x="44444" y="17114"/>
                  </a:lnTo>
                  <a:cubicBezTo>
                    <a:pt x="44403" y="17114"/>
                    <a:pt x="44403" y="17155"/>
                    <a:pt x="44403" y="17155"/>
                  </a:cubicBezTo>
                  <a:cubicBezTo>
                    <a:pt x="44403" y="17196"/>
                    <a:pt x="44444" y="17196"/>
                    <a:pt x="44444" y="17196"/>
                  </a:cubicBezTo>
                  <a:lnTo>
                    <a:pt x="44444" y="17236"/>
                  </a:lnTo>
                  <a:cubicBezTo>
                    <a:pt x="44444" y="17236"/>
                    <a:pt x="44403" y="17196"/>
                    <a:pt x="44363" y="17196"/>
                  </a:cubicBezTo>
                  <a:lnTo>
                    <a:pt x="44363" y="17196"/>
                  </a:lnTo>
                  <a:cubicBezTo>
                    <a:pt x="44322" y="17318"/>
                    <a:pt x="44363" y="17318"/>
                    <a:pt x="44403" y="17410"/>
                  </a:cubicBezTo>
                  <a:lnTo>
                    <a:pt x="44403" y="17410"/>
                  </a:lnTo>
                  <a:cubicBezTo>
                    <a:pt x="44363" y="17369"/>
                    <a:pt x="44322" y="17318"/>
                    <a:pt x="44322" y="17277"/>
                  </a:cubicBezTo>
                  <a:lnTo>
                    <a:pt x="44322" y="17236"/>
                  </a:lnTo>
                  <a:cubicBezTo>
                    <a:pt x="44271" y="17236"/>
                    <a:pt x="44271" y="17196"/>
                    <a:pt x="44271" y="17196"/>
                  </a:cubicBezTo>
                  <a:lnTo>
                    <a:pt x="44271" y="17155"/>
                  </a:lnTo>
                  <a:lnTo>
                    <a:pt x="44271" y="17114"/>
                  </a:lnTo>
                  <a:close/>
                  <a:moveTo>
                    <a:pt x="42953" y="11065"/>
                  </a:moveTo>
                  <a:cubicBezTo>
                    <a:pt x="42953" y="11024"/>
                    <a:pt x="42953" y="11024"/>
                    <a:pt x="42994" y="10984"/>
                  </a:cubicBezTo>
                  <a:lnTo>
                    <a:pt x="42994" y="10984"/>
                  </a:lnTo>
                  <a:lnTo>
                    <a:pt x="43045" y="10984"/>
                  </a:lnTo>
                  <a:cubicBezTo>
                    <a:pt x="43085" y="11065"/>
                    <a:pt x="43126" y="11024"/>
                    <a:pt x="43167" y="11024"/>
                  </a:cubicBezTo>
                  <a:lnTo>
                    <a:pt x="43167" y="11065"/>
                  </a:lnTo>
                  <a:lnTo>
                    <a:pt x="43126" y="11106"/>
                  </a:lnTo>
                  <a:cubicBezTo>
                    <a:pt x="43167" y="11106"/>
                    <a:pt x="43167" y="11147"/>
                    <a:pt x="43208" y="11147"/>
                  </a:cubicBezTo>
                  <a:cubicBezTo>
                    <a:pt x="43126" y="11188"/>
                    <a:pt x="43126" y="11280"/>
                    <a:pt x="43126" y="11362"/>
                  </a:cubicBezTo>
                  <a:lnTo>
                    <a:pt x="43045" y="11443"/>
                  </a:lnTo>
                  <a:lnTo>
                    <a:pt x="42994" y="11443"/>
                  </a:lnTo>
                  <a:cubicBezTo>
                    <a:pt x="42994" y="11402"/>
                    <a:pt x="43045" y="11402"/>
                    <a:pt x="43045" y="11362"/>
                  </a:cubicBezTo>
                  <a:lnTo>
                    <a:pt x="42994" y="11362"/>
                  </a:lnTo>
                  <a:lnTo>
                    <a:pt x="42994" y="11362"/>
                  </a:lnTo>
                  <a:cubicBezTo>
                    <a:pt x="42994" y="11402"/>
                    <a:pt x="42953" y="11402"/>
                    <a:pt x="42953" y="11443"/>
                  </a:cubicBezTo>
                  <a:lnTo>
                    <a:pt x="42953" y="11402"/>
                  </a:lnTo>
                  <a:lnTo>
                    <a:pt x="42953" y="11402"/>
                  </a:lnTo>
                  <a:cubicBezTo>
                    <a:pt x="42912" y="11402"/>
                    <a:pt x="42953" y="11362"/>
                    <a:pt x="42953" y="11321"/>
                  </a:cubicBezTo>
                  <a:cubicBezTo>
                    <a:pt x="42953" y="11321"/>
                    <a:pt x="42953" y="11280"/>
                    <a:pt x="42912" y="11280"/>
                  </a:cubicBezTo>
                  <a:cubicBezTo>
                    <a:pt x="42953" y="11239"/>
                    <a:pt x="42953" y="11239"/>
                    <a:pt x="42994" y="11239"/>
                  </a:cubicBezTo>
                  <a:cubicBezTo>
                    <a:pt x="42994" y="11147"/>
                    <a:pt x="42994" y="11147"/>
                    <a:pt x="42953" y="11106"/>
                  </a:cubicBezTo>
                  <a:lnTo>
                    <a:pt x="42953" y="11106"/>
                  </a:lnTo>
                  <a:cubicBezTo>
                    <a:pt x="42912" y="11147"/>
                    <a:pt x="42912" y="11147"/>
                    <a:pt x="42912" y="11188"/>
                  </a:cubicBezTo>
                  <a:cubicBezTo>
                    <a:pt x="42871" y="11147"/>
                    <a:pt x="42830" y="11106"/>
                    <a:pt x="42830" y="11106"/>
                  </a:cubicBezTo>
                  <a:cubicBezTo>
                    <a:pt x="42871" y="11065"/>
                    <a:pt x="42912" y="11065"/>
                    <a:pt x="42953" y="11065"/>
                  </a:cubicBezTo>
                  <a:close/>
                  <a:moveTo>
                    <a:pt x="42994" y="18687"/>
                  </a:moveTo>
                  <a:lnTo>
                    <a:pt x="42994" y="18687"/>
                  </a:lnTo>
                  <a:cubicBezTo>
                    <a:pt x="43045" y="18646"/>
                    <a:pt x="43126" y="18687"/>
                    <a:pt x="43126" y="18646"/>
                  </a:cubicBezTo>
                  <a:cubicBezTo>
                    <a:pt x="43167" y="18687"/>
                    <a:pt x="43208" y="18728"/>
                    <a:pt x="43249" y="18769"/>
                  </a:cubicBezTo>
                  <a:lnTo>
                    <a:pt x="43208" y="18810"/>
                  </a:lnTo>
                  <a:cubicBezTo>
                    <a:pt x="43208" y="18810"/>
                    <a:pt x="43045" y="18728"/>
                    <a:pt x="42994" y="18687"/>
                  </a:cubicBezTo>
                  <a:close/>
                  <a:moveTo>
                    <a:pt x="43555" y="18513"/>
                  </a:moveTo>
                  <a:cubicBezTo>
                    <a:pt x="43555" y="18554"/>
                    <a:pt x="43504" y="18554"/>
                    <a:pt x="43463" y="18554"/>
                  </a:cubicBezTo>
                  <a:lnTo>
                    <a:pt x="43423" y="18595"/>
                  </a:lnTo>
                  <a:lnTo>
                    <a:pt x="43382" y="18595"/>
                  </a:lnTo>
                  <a:lnTo>
                    <a:pt x="43341" y="18595"/>
                  </a:lnTo>
                  <a:lnTo>
                    <a:pt x="43249" y="18595"/>
                  </a:lnTo>
                  <a:lnTo>
                    <a:pt x="43167" y="18595"/>
                  </a:lnTo>
                  <a:lnTo>
                    <a:pt x="43126" y="18554"/>
                  </a:lnTo>
                  <a:lnTo>
                    <a:pt x="43167" y="18513"/>
                  </a:lnTo>
                  <a:cubicBezTo>
                    <a:pt x="43208" y="18513"/>
                    <a:pt x="43249" y="18473"/>
                    <a:pt x="43341" y="18513"/>
                  </a:cubicBezTo>
                  <a:cubicBezTo>
                    <a:pt x="43341" y="18513"/>
                    <a:pt x="43341" y="18554"/>
                    <a:pt x="43382" y="18554"/>
                  </a:cubicBezTo>
                  <a:cubicBezTo>
                    <a:pt x="43423" y="18513"/>
                    <a:pt x="43423" y="18513"/>
                    <a:pt x="43463" y="18513"/>
                  </a:cubicBezTo>
                  <a:lnTo>
                    <a:pt x="43504" y="18513"/>
                  </a:lnTo>
                  <a:lnTo>
                    <a:pt x="43504" y="18513"/>
                  </a:lnTo>
                  <a:cubicBezTo>
                    <a:pt x="43555" y="18513"/>
                    <a:pt x="43555" y="18473"/>
                    <a:pt x="43596" y="18473"/>
                  </a:cubicBezTo>
                  <a:lnTo>
                    <a:pt x="43555" y="18473"/>
                  </a:lnTo>
                  <a:lnTo>
                    <a:pt x="43596" y="18473"/>
                  </a:lnTo>
                  <a:lnTo>
                    <a:pt x="43596" y="18473"/>
                  </a:lnTo>
                  <a:lnTo>
                    <a:pt x="43596" y="18513"/>
                  </a:lnTo>
                  <a:lnTo>
                    <a:pt x="43555" y="18513"/>
                  </a:lnTo>
                  <a:close/>
                  <a:moveTo>
                    <a:pt x="43423" y="11065"/>
                  </a:moveTo>
                  <a:cubicBezTo>
                    <a:pt x="43382" y="11065"/>
                    <a:pt x="43382" y="11147"/>
                    <a:pt x="43341" y="11188"/>
                  </a:cubicBezTo>
                  <a:cubicBezTo>
                    <a:pt x="43300" y="11147"/>
                    <a:pt x="43300" y="11106"/>
                    <a:pt x="43249" y="11065"/>
                  </a:cubicBezTo>
                  <a:lnTo>
                    <a:pt x="43249" y="11065"/>
                  </a:lnTo>
                  <a:cubicBezTo>
                    <a:pt x="43300" y="11024"/>
                    <a:pt x="43300" y="10984"/>
                    <a:pt x="43341" y="10932"/>
                  </a:cubicBezTo>
                  <a:cubicBezTo>
                    <a:pt x="43382" y="10984"/>
                    <a:pt x="43463" y="10984"/>
                    <a:pt x="43463" y="10892"/>
                  </a:cubicBezTo>
                  <a:cubicBezTo>
                    <a:pt x="43504" y="10892"/>
                    <a:pt x="43596" y="10932"/>
                    <a:pt x="43596" y="10932"/>
                  </a:cubicBezTo>
                  <a:lnTo>
                    <a:pt x="43596" y="10932"/>
                  </a:lnTo>
                  <a:cubicBezTo>
                    <a:pt x="43596" y="11024"/>
                    <a:pt x="43555" y="11065"/>
                    <a:pt x="43504" y="11106"/>
                  </a:cubicBezTo>
                  <a:cubicBezTo>
                    <a:pt x="43504" y="11065"/>
                    <a:pt x="43463" y="11065"/>
                    <a:pt x="43423" y="11065"/>
                  </a:cubicBezTo>
                  <a:close/>
                  <a:moveTo>
                    <a:pt x="44066" y="17747"/>
                  </a:moveTo>
                  <a:lnTo>
                    <a:pt x="44066" y="17747"/>
                  </a:lnTo>
                  <a:lnTo>
                    <a:pt x="44148" y="17747"/>
                  </a:lnTo>
                  <a:lnTo>
                    <a:pt x="44189" y="17747"/>
                  </a:lnTo>
                  <a:cubicBezTo>
                    <a:pt x="44189" y="17747"/>
                    <a:pt x="44189" y="17788"/>
                    <a:pt x="44230" y="17788"/>
                  </a:cubicBezTo>
                  <a:lnTo>
                    <a:pt x="44230" y="17788"/>
                  </a:lnTo>
                  <a:cubicBezTo>
                    <a:pt x="44189" y="17880"/>
                    <a:pt x="44107" y="17788"/>
                    <a:pt x="44066" y="17747"/>
                  </a:cubicBezTo>
                  <a:close/>
                  <a:moveTo>
                    <a:pt x="44230" y="18513"/>
                  </a:moveTo>
                  <a:cubicBezTo>
                    <a:pt x="44148" y="18595"/>
                    <a:pt x="44015" y="18595"/>
                    <a:pt x="43933" y="18687"/>
                  </a:cubicBezTo>
                  <a:cubicBezTo>
                    <a:pt x="43852" y="18728"/>
                    <a:pt x="43811" y="18810"/>
                    <a:pt x="43678" y="18810"/>
                  </a:cubicBezTo>
                  <a:lnTo>
                    <a:pt x="43719" y="18687"/>
                  </a:lnTo>
                  <a:cubicBezTo>
                    <a:pt x="43760" y="18646"/>
                    <a:pt x="43811" y="18646"/>
                    <a:pt x="43893" y="18595"/>
                  </a:cubicBezTo>
                  <a:cubicBezTo>
                    <a:pt x="43893" y="18595"/>
                    <a:pt x="43893" y="18554"/>
                    <a:pt x="43933" y="18554"/>
                  </a:cubicBezTo>
                  <a:cubicBezTo>
                    <a:pt x="44015" y="18513"/>
                    <a:pt x="44107" y="18554"/>
                    <a:pt x="44189" y="18513"/>
                  </a:cubicBezTo>
                  <a:lnTo>
                    <a:pt x="44230" y="18513"/>
                  </a:lnTo>
                  <a:lnTo>
                    <a:pt x="44230" y="18513"/>
                  </a:lnTo>
                  <a:close/>
                  <a:moveTo>
                    <a:pt x="43249" y="17410"/>
                  </a:moveTo>
                  <a:lnTo>
                    <a:pt x="43249" y="17492"/>
                  </a:lnTo>
                  <a:lnTo>
                    <a:pt x="43341" y="17492"/>
                  </a:lnTo>
                  <a:cubicBezTo>
                    <a:pt x="43341" y="17451"/>
                    <a:pt x="43382" y="17410"/>
                    <a:pt x="43382" y="17410"/>
                  </a:cubicBezTo>
                  <a:lnTo>
                    <a:pt x="43423" y="17410"/>
                  </a:lnTo>
                  <a:cubicBezTo>
                    <a:pt x="43463" y="17410"/>
                    <a:pt x="43555" y="17410"/>
                    <a:pt x="43596" y="17369"/>
                  </a:cubicBezTo>
                  <a:lnTo>
                    <a:pt x="43637" y="17369"/>
                  </a:lnTo>
                  <a:lnTo>
                    <a:pt x="43637" y="17369"/>
                  </a:lnTo>
                  <a:lnTo>
                    <a:pt x="43637" y="17451"/>
                  </a:lnTo>
                  <a:lnTo>
                    <a:pt x="43637" y="17451"/>
                  </a:lnTo>
                  <a:cubicBezTo>
                    <a:pt x="43637" y="17410"/>
                    <a:pt x="43596" y="17410"/>
                    <a:pt x="43596" y="17410"/>
                  </a:cubicBezTo>
                  <a:cubicBezTo>
                    <a:pt x="43555" y="17451"/>
                    <a:pt x="43504" y="17492"/>
                    <a:pt x="43504" y="17492"/>
                  </a:cubicBezTo>
                  <a:cubicBezTo>
                    <a:pt x="43463" y="17533"/>
                    <a:pt x="43423" y="17533"/>
                    <a:pt x="43423" y="17533"/>
                  </a:cubicBezTo>
                  <a:lnTo>
                    <a:pt x="43341" y="17533"/>
                  </a:lnTo>
                  <a:lnTo>
                    <a:pt x="43341" y="17574"/>
                  </a:lnTo>
                  <a:lnTo>
                    <a:pt x="43341" y="17574"/>
                  </a:lnTo>
                  <a:cubicBezTo>
                    <a:pt x="43423" y="17574"/>
                    <a:pt x="43504" y="17665"/>
                    <a:pt x="43504" y="17747"/>
                  </a:cubicBezTo>
                  <a:cubicBezTo>
                    <a:pt x="43463" y="17788"/>
                    <a:pt x="43504" y="17880"/>
                    <a:pt x="43555" y="17880"/>
                  </a:cubicBezTo>
                  <a:lnTo>
                    <a:pt x="43555" y="17921"/>
                  </a:lnTo>
                  <a:cubicBezTo>
                    <a:pt x="43504" y="17921"/>
                    <a:pt x="43463" y="17921"/>
                    <a:pt x="43463" y="18003"/>
                  </a:cubicBezTo>
                  <a:cubicBezTo>
                    <a:pt x="43423" y="18003"/>
                    <a:pt x="43423" y="17962"/>
                    <a:pt x="43382" y="17962"/>
                  </a:cubicBezTo>
                  <a:lnTo>
                    <a:pt x="43382" y="17880"/>
                  </a:lnTo>
                  <a:cubicBezTo>
                    <a:pt x="43341" y="17829"/>
                    <a:pt x="43341" y="17829"/>
                    <a:pt x="43300" y="17788"/>
                  </a:cubicBezTo>
                  <a:cubicBezTo>
                    <a:pt x="43300" y="17747"/>
                    <a:pt x="43341" y="17706"/>
                    <a:pt x="43300" y="17665"/>
                  </a:cubicBezTo>
                  <a:cubicBezTo>
                    <a:pt x="43249" y="17665"/>
                    <a:pt x="43249" y="17706"/>
                    <a:pt x="43208" y="17706"/>
                  </a:cubicBezTo>
                  <a:lnTo>
                    <a:pt x="43208" y="17788"/>
                  </a:lnTo>
                  <a:lnTo>
                    <a:pt x="43208" y="17921"/>
                  </a:lnTo>
                  <a:lnTo>
                    <a:pt x="43208" y="17962"/>
                  </a:lnTo>
                  <a:lnTo>
                    <a:pt x="43208" y="18044"/>
                  </a:lnTo>
                  <a:lnTo>
                    <a:pt x="43208" y="18084"/>
                  </a:lnTo>
                  <a:cubicBezTo>
                    <a:pt x="43167" y="18084"/>
                    <a:pt x="43126" y="18084"/>
                    <a:pt x="43085" y="18135"/>
                  </a:cubicBezTo>
                  <a:cubicBezTo>
                    <a:pt x="43045" y="18084"/>
                    <a:pt x="43126" y="17880"/>
                    <a:pt x="43085" y="17788"/>
                  </a:cubicBezTo>
                  <a:lnTo>
                    <a:pt x="42994" y="17788"/>
                  </a:lnTo>
                  <a:lnTo>
                    <a:pt x="42994" y="17665"/>
                  </a:lnTo>
                  <a:cubicBezTo>
                    <a:pt x="42994" y="17625"/>
                    <a:pt x="43045" y="17625"/>
                    <a:pt x="43045" y="17533"/>
                  </a:cubicBezTo>
                  <a:lnTo>
                    <a:pt x="43045" y="17451"/>
                  </a:lnTo>
                  <a:cubicBezTo>
                    <a:pt x="43085" y="17451"/>
                    <a:pt x="43085" y="17410"/>
                    <a:pt x="43085" y="17410"/>
                  </a:cubicBezTo>
                  <a:lnTo>
                    <a:pt x="43126" y="17369"/>
                  </a:lnTo>
                  <a:cubicBezTo>
                    <a:pt x="43126" y="17277"/>
                    <a:pt x="43126" y="17155"/>
                    <a:pt x="43208" y="17155"/>
                  </a:cubicBezTo>
                  <a:lnTo>
                    <a:pt x="43249" y="17155"/>
                  </a:lnTo>
                  <a:cubicBezTo>
                    <a:pt x="43249" y="17155"/>
                    <a:pt x="43249" y="17114"/>
                    <a:pt x="43300" y="17063"/>
                  </a:cubicBezTo>
                  <a:cubicBezTo>
                    <a:pt x="43341" y="17063"/>
                    <a:pt x="43382" y="17114"/>
                    <a:pt x="43423" y="17114"/>
                  </a:cubicBezTo>
                  <a:lnTo>
                    <a:pt x="43504" y="17114"/>
                  </a:lnTo>
                  <a:cubicBezTo>
                    <a:pt x="43504" y="17155"/>
                    <a:pt x="43555" y="17155"/>
                    <a:pt x="43596" y="17155"/>
                  </a:cubicBezTo>
                  <a:lnTo>
                    <a:pt x="43596" y="17155"/>
                  </a:lnTo>
                  <a:lnTo>
                    <a:pt x="43719" y="17155"/>
                  </a:lnTo>
                  <a:cubicBezTo>
                    <a:pt x="43760" y="17155"/>
                    <a:pt x="43811" y="17155"/>
                    <a:pt x="43852" y="17114"/>
                  </a:cubicBezTo>
                  <a:lnTo>
                    <a:pt x="43852" y="17063"/>
                  </a:lnTo>
                  <a:lnTo>
                    <a:pt x="43893" y="17022"/>
                  </a:lnTo>
                  <a:cubicBezTo>
                    <a:pt x="43933" y="17063"/>
                    <a:pt x="43893" y="17114"/>
                    <a:pt x="43852" y="17155"/>
                  </a:cubicBezTo>
                  <a:cubicBezTo>
                    <a:pt x="43760" y="17277"/>
                    <a:pt x="43678" y="17196"/>
                    <a:pt x="43463" y="17196"/>
                  </a:cubicBezTo>
                  <a:cubicBezTo>
                    <a:pt x="43341" y="17196"/>
                    <a:pt x="43208" y="17155"/>
                    <a:pt x="43167" y="17277"/>
                  </a:cubicBezTo>
                  <a:cubicBezTo>
                    <a:pt x="43167" y="17277"/>
                    <a:pt x="43126" y="17318"/>
                    <a:pt x="43167" y="17369"/>
                  </a:cubicBezTo>
                  <a:cubicBezTo>
                    <a:pt x="43167" y="17410"/>
                    <a:pt x="43208" y="17410"/>
                    <a:pt x="43249" y="17410"/>
                  </a:cubicBezTo>
                  <a:close/>
                  <a:moveTo>
                    <a:pt x="42871" y="18595"/>
                  </a:moveTo>
                  <a:lnTo>
                    <a:pt x="42789" y="18595"/>
                  </a:lnTo>
                  <a:lnTo>
                    <a:pt x="42656" y="18595"/>
                  </a:lnTo>
                  <a:cubicBezTo>
                    <a:pt x="42656" y="18554"/>
                    <a:pt x="42656" y="18554"/>
                    <a:pt x="42697" y="18554"/>
                  </a:cubicBezTo>
                  <a:lnTo>
                    <a:pt x="42697" y="18513"/>
                  </a:lnTo>
                  <a:lnTo>
                    <a:pt x="42789" y="18513"/>
                  </a:lnTo>
                  <a:cubicBezTo>
                    <a:pt x="42830" y="18513"/>
                    <a:pt x="42830" y="18595"/>
                    <a:pt x="42871" y="18513"/>
                  </a:cubicBezTo>
                  <a:lnTo>
                    <a:pt x="42871" y="18513"/>
                  </a:lnTo>
                  <a:lnTo>
                    <a:pt x="42830" y="18513"/>
                  </a:lnTo>
                  <a:lnTo>
                    <a:pt x="42830" y="18473"/>
                  </a:lnTo>
                  <a:lnTo>
                    <a:pt x="42830" y="18473"/>
                  </a:lnTo>
                  <a:lnTo>
                    <a:pt x="42912" y="18473"/>
                  </a:lnTo>
                  <a:lnTo>
                    <a:pt x="42953" y="18513"/>
                  </a:lnTo>
                  <a:lnTo>
                    <a:pt x="42953" y="18513"/>
                  </a:lnTo>
                  <a:lnTo>
                    <a:pt x="42953" y="18513"/>
                  </a:lnTo>
                  <a:lnTo>
                    <a:pt x="42994" y="18513"/>
                  </a:lnTo>
                  <a:lnTo>
                    <a:pt x="42994" y="18554"/>
                  </a:lnTo>
                  <a:lnTo>
                    <a:pt x="43045" y="18554"/>
                  </a:lnTo>
                  <a:lnTo>
                    <a:pt x="42994" y="18554"/>
                  </a:lnTo>
                  <a:lnTo>
                    <a:pt x="42953" y="18554"/>
                  </a:lnTo>
                  <a:cubicBezTo>
                    <a:pt x="42953" y="18554"/>
                    <a:pt x="42912" y="18595"/>
                    <a:pt x="42912" y="18554"/>
                  </a:cubicBezTo>
                  <a:lnTo>
                    <a:pt x="42912" y="18554"/>
                  </a:lnTo>
                  <a:lnTo>
                    <a:pt x="42912" y="18554"/>
                  </a:lnTo>
                  <a:lnTo>
                    <a:pt x="42912" y="18554"/>
                  </a:lnTo>
                  <a:lnTo>
                    <a:pt x="42871" y="18595"/>
                  </a:lnTo>
                  <a:close/>
                  <a:moveTo>
                    <a:pt x="42442" y="18473"/>
                  </a:moveTo>
                  <a:lnTo>
                    <a:pt x="42483" y="18513"/>
                  </a:lnTo>
                  <a:lnTo>
                    <a:pt x="42483" y="18513"/>
                  </a:lnTo>
                  <a:cubicBezTo>
                    <a:pt x="42483" y="18513"/>
                    <a:pt x="42442" y="18513"/>
                    <a:pt x="42442" y="18554"/>
                  </a:cubicBezTo>
                  <a:cubicBezTo>
                    <a:pt x="42401" y="18554"/>
                    <a:pt x="42360" y="18513"/>
                    <a:pt x="42360" y="18473"/>
                  </a:cubicBezTo>
                  <a:lnTo>
                    <a:pt x="42360" y="18473"/>
                  </a:lnTo>
                  <a:lnTo>
                    <a:pt x="42442" y="18473"/>
                  </a:lnTo>
                  <a:close/>
                  <a:moveTo>
                    <a:pt x="42401" y="16552"/>
                  </a:moveTo>
                  <a:lnTo>
                    <a:pt x="42442" y="16552"/>
                  </a:lnTo>
                  <a:lnTo>
                    <a:pt x="42442" y="16603"/>
                  </a:lnTo>
                  <a:cubicBezTo>
                    <a:pt x="42401" y="16644"/>
                    <a:pt x="42360" y="16644"/>
                    <a:pt x="42360" y="16685"/>
                  </a:cubicBezTo>
                  <a:lnTo>
                    <a:pt x="42319" y="16644"/>
                  </a:lnTo>
                  <a:lnTo>
                    <a:pt x="42319" y="16603"/>
                  </a:lnTo>
                  <a:cubicBezTo>
                    <a:pt x="42360" y="16552"/>
                    <a:pt x="42360" y="16552"/>
                    <a:pt x="42401" y="16511"/>
                  </a:cubicBezTo>
                  <a:lnTo>
                    <a:pt x="42401" y="16552"/>
                  </a:lnTo>
                  <a:close/>
                  <a:moveTo>
                    <a:pt x="41716" y="14427"/>
                  </a:moveTo>
                  <a:cubicBezTo>
                    <a:pt x="41808" y="14468"/>
                    <a:pt x="41808" y="14468"/>
                    <a:pt x="41890" y="14468"/>
                  </a:cubicBezTo>
                  <a:lnTo>
                    <a:pt x="41890" y="14508"/>
                  </a:lnTo>
                  <a:cubicBezTo>
                    <a:pt x="41849" y="14560"/>
                    <a:pt x="41767" y="14600"/>
                    <a:pt x="41716" y="14641"/>
                  </a:cubicBezTo>
                  <a:lnTo>
                    <a:pt x="41716" y="14427"/>
                  </a:lnTo>
                  <a:close/>
                  <a:moveTo>
                    <a:pt x="41890" y="14856"/>
                  </a:moveTo>
                  <a:cubicBezTo>
                    <a:pt x="41849" y="14815"/>
                    <a:pt x="41808" y="14764"/>
                    <a:pt x="41767" y="14723"/>
                  </a:cubicBezTo>
                  <a:lnTo>
                    <a:pt x="41808" y="14723"/>
                  </a:lnTo>
                  <a:cubicBezTo>
                    <a:pt x="41849" y="14682"/>
                    <a:pt x="41849" y="14641"/>
                    <a:pt x="41890" y="14560"/>
                  </a:cubicBezTo>
                  <a:lnTo>
                    <a:pt x="41890" y="14560"/>
                  </a:lnTo>
                  <a:lnTo>
                    <a:pt x="41931" y="14560"/>
                  </a:lnTo>
                  <a:cubicBezTo>
                    <a:pt x="41931" y="14641"/>
                    <a:pt x="41849" y="14682"/>
                    <a:pt x="41890" y="14815"/>
                  </a:cubicBezTo>
                  <a:lnTo>
                    <a:pt x="41890" y="14856"/>
                  </a:lnTo>
                  <a:close/>
                  <a:moveTo>
                    <a:pt x="41635" y="14212"/>
                  </a:moveTo>
                  <a:cubicBezTo>
                    <a:pt x="41676" y="14253"/>
                    <a:pt x="41635" y="14345"/>
                    <a:pt x="41594" y="14345"/>
                  </a:cubicBezTo>
                  <a:cubicBezTo>
                    <a:pt x="41553" y="14345"/>
                    <a:pt x="41553" y="14253"/>
                    <a:pt x="41512" y="14171"/>
                  </a:cubicBezTo>
                  <a:lnTo>
                    <a:pt x="41512" y="14171"/>
                  </a:lnTo>
                  <a:lnTo>
                    <a:pt x="41553" y="14171"/>
                  </a:lnTo>
                  <a:cubicBezTo>
                    <a:pt x="41594" y="14171"/>
                    <a:pt x="41594" y="14171"/>
                    <a:pt x="41635" y="14212"/>
                  </a:cubicBezTo>
                  <a:close/>
                  <a:moveTo>
                    <a:pt x="41594" y="12772"/>
                  </a:moveTo>
                  <a:cubicBezTo>
                    <a:pt x="41553" y="12812"/>
                    <a:pt x="41553" y="12853"/>
                    <a:pt x="41512" y="12894"/>
                  </a:cubicBezTo>
                  <a:cubicBezTo>
                    <a:pt x="41512" y="12812"/>
                    <a:pt x="41461" y="12772"/>
                    <a:pt x="41420" y="12680"/>
                  </a:cubicBezTo>
                  <a:cubicBezTo>
                    <a:pt x="41420" y="12639"/>
                    <a:pt x="41553" y="12424"/>
                    <a:pt x="41594" y="12424"/>
                  </a:cubicBezTo>
                  <a:cubicBezTo>
                    <a:pt x="41594" y="12383"/>
                    <a:pt x="41635" y="12383"/>
                    <a:pt x="41635" y="12383"/>
                  </a:cubicBezTo>
                  <a:cubicBezTo>
                    <a:pt x="41676" y="12383"/>
                    <a:pt x="41676" y="12383"/>
                    <a:pt x="41716" y="12424"/>
                  </a:cubicBezTo>
                  <a:cubicBezTo>
                    <a:pt x="41676" y="12465"/>
                    <a:pt x="41676" y="12557"/>
                    <a:pt x="41635" y="12639"/>
                  </a:cubicBezTo>
                  <a:cubicBezTo>
                    <a:pt x="41635" y="12680"/>
                    <a:pt x="41594" y="12720"/>
                    <a:pt x="41594" y="12772"/>
                  </a:cubicBezTo>
                  <a:close/>
                  <a:moveTo>
                    <a:pt x="41972" y="14253"/>
                  </a:moveTo>
                  <a:lnTo>
                    <a:pt x="41931" y="14253"/>
                  </a:lnTo>
                  <a:cubicBezTo>
                    <a:pt x="41931" y="14171"/>
                    <a:pt x="41849" y="14130"/>
                    <a:pt x="41808" y="14130"/>
                  </a:cubicBezTo>
                  <a:lnTo>
                    <a:pt x="41808" y="14130"/>
                  </a:lnTo>
                  <a:lnTo>
                    <a:pt x="41808" y="14171"/>
                  </a:lnTo>
                  <a:lnTo>
                    <a:pt x="41808" y="14212"/>
                  </a:lnTo>
                  <a:lnTo>
                    <a:pt x="41808" y="14171"/>
                  </a:lnTo>
                  <a:cubicBezTo>
                    <a:pt x="41767" y="14171"/>
                    <a:pt x="41716" y="14130"/>
                    <a:pt x="41676" y="14130"/>
                  </a:cubicBezTo>
                  <a:lnTo>
                    <a:pt x="41594" y="14130"/>
                  </a:lnTo>
                  <a:cubicBezTo>
                    <a:pt x="41553" y="14130"/>
                    <a:pt x="41512" y="14130"/>
                    <a:pt x="41512" y="14090"/>
                  </a:cubicBezTo>
                  <a:lnTo>
                    <a:pt x="41553" y="14049"/>
                  </a:lnTo>
                  <a:lnTo>
                    <a:pt x="41594" y="14049"/>
                  </a:lnTo>
                  <a:lnTo>
                    <a:pt x="41635" y="14049"/>
                  </a:lnTo>
                  <a:lnTo>
                    <a:pt x="41635" y="14049"/>
                  </a:lnTo>
                  <a:cubicBezTo>
                    <a:pt x="41594" y="13998"/>
                    <a:pt x="41553" y="13998"/>
                    <a:pt x="41512" y="13957"/>
                  </a:cubicBezTo>
                  <a:lnTo>
                    <a:pt x="41512" y="13998"/>
                  </a:lnTo>
                  <a:cubicBezTo>
                    <a:pt x="41379" y="13957"/>
                    <a:pt x="41461" y="13834"/>
                    <a:pt x="41379" y="13742"/>
                  </a:cubicBezTo>
                  <a:lnTo>
                    <a:pt x="41420" y="13742"/>
                  </a:lnTo>
                  <a:lnTo>
                    <a:pt x="41420" y="13742"/>
                  </a:lnTo>
                  <a:lnTo>
                    <a:pt x="41461" y="13793"/>
                  </a:lnTo>
                  <a:cubicBezTo>
                    <a:pt x="41512" y="13660"/>
                    <a:pt x="41461" y="13446"/>
                    <a:pt x="41553" y="13405"/>
                  </a:cubicBezTo>
                  <a:cubicBezTo>
                    <a:pt x="41594" y="13405"/>
                    <a:pt x="41635" y="13446"/>
                    <a:pt x="41676" y="13446"/>
                  </a:cubicBezTo>
                  <a:lnTo>
                    <a:pt x="41716" y="13446"/>
                  </a:lnTo>
                  <a:cubicBezTo>
                    <a:pt x="41716" y="13405"/>
                    <a:pt x="41767" y="13405"/>
                    <a:pt x="41767" y="13405"/>
                  </a:cubicBezTo>
                  <a:lnTo>
                    <a:pt x="41767" y="13446"/>
                  </a:lnTo>
                  <a:cubicBezTo>
                    <a:pt x="41716" y="13538"/>
                    <a:pt x="41767" y="13579"/>
                    <a:pt x="41808" y="13620"/>
                  </a:cubicBezTo>
                  <a:cubicBezTo>
                    <a:pt x="41767" y="13701"/>
                    <a:pt x="41716" y="13742"/>
                    <a:pt x="41635" y="13793"/>
                  </a:cubicBezTo>
                  <a:lnTo>
                    <a:pt x="41635" y="13916"/>
                  </a:lnTo>
                  <a:cubicBezTo>
                    <a:pt x="41676" y="13957"/>
                    <a:pt x="41676" y="14090"/>
                    <a:pt x="41767" y="14090"/>
                  </a:cubicBezTo>
                  <a:cubicBezTo>
                    <a:pt x="41767" y="14090"/>
                    <a:pt x="41767" y="14049"/>
                    <a:pt x="41808" y="14049"/>
                  </a:cubicBezTo>
                  <a:lnTo>
                    <a:pt x="41849" y="14049"/>
                  </a:lnTo>
                  <a:cubicBezTo>
                    <a:pt x="41849" y="14090"/>
                    <a:pt x="41849" y="14130"/>
                    <a:pt x="41890" y="14130"/>
                  </a:cubicBezTo>
                  <a:lnTo>
                    <a:pt x="41890" y="14130"/>
                  </a:lnTo>
                  <a:lnTo>
                    <a:pt x="41931" y="14090"/>
                  </a:lnTo>
                  <a:cubicBezTo>
                    <a:pt x="41972" y="14090"/>
                    <a:pt x="41972" y="14130"/>
                    <a:pt x="41972" y="14130"/>
                  </a:cubicBezTo>
                  <a:lnTo>
                    <a:pt x="41972" y="14130"/>
                  </a:lnTo>
                  <a:lnTo>
                    <a:pt x="41972" y="14130"/>
                  </a:lnTo>
                  <a:lnTo>
                    <a:pt x="41931" y="14171"/>
                  </a:lnTo>
                  <a:cubicBezTo>
                    <a:pt x="41972" y="14171"/>
                    <a:pt x="41972" y="14212"/>
                    <a:pt x="42023" y="14253"/>
                  </a:cubicBezTo>
                  <a:lnTo>
                    <a:pt x="41972" y="14253"/>
                  </a:lnTo>
                  <a:close/>
                  <a:moveTo>
                    <a:pt x="42064" y="14345"/>
                  </a:moveTo>
                  <a:cubicBezTo>
                    <a:pt x="42105" y="14345"/>
                    <a:pt x="42146" y="14304"/>
                    <a:pt x="42146" y="14304"/>
                  </a:cubicBezTo>
                  <a:lnTo>
                    <a:pt x="42186" y="14304"/>
                  </a:lnTo>
                  <a:cubicBezTo>
                    <a:pt x="42227" y="14386"/>
                    <a:pt x="42227" y="14468"/>
                    <a:pt x="42227" y="14508"/>
                  </a:cubicBezTo>
                  <a:lnTo>
                    <a:pt x="42227" y="14508"/>
                  </a:lnTo>
                  <a:lnTo>
                    <a:pt x="42227" y="14508"/>
                  </a:lnTo>
                  <a:cubicBezTo>
                    <a:pt x="42186" y="14508"/>
                    <a:pt x="42186" y="14508"/>
                    <a:pt x="42146" y="14468"/>
                  </a:cubicBezTo>
                  <a:cubicBezTo>
                    <a:pt x="42146" y="14468"/>
                    <a:pt x="42186" y="14427"/>
                    <a:pt x="42146" y="14427"/>
                  </a:cubicBezTo>
                  <a:cubicBezTo>
                    <a:pt x="42105" y="14386"/>
                    <a:pt x="42064" y="14386"/>
                    <a:pt x="42064" y="14345"/>
                  </a:cubicBezTo>
                  <a:close/>
                  <a:moveTo>
                    <a:pt x="42401" y="15111"/>
                  </a:moveTo>
                  <a:cubicBezTo>
                    <a:pt x="42360" y="15111"/>
                    <a:pt x="42360" y="15152"/>
                    <a:pt x="42360" y="15193"/>
                  </a:cubicBezTo>
                  <a:lnTo>
                    <a:pt x="42319" y="15193"/>
                  </a:lnTo>
                  <a:cubicBezTo>
                    <a:pt x="42319" y="15152"/>
                    <a:pt x="42319" y="15111"/>
                    <a:pt x="42278" y="15111"/>
                  </a:cubicBezTo>
                  <a:cubicBezTo>
                    <a:pt x="42278" y="15152"/>
                    <a:pt x="42227" y="15152"/>
                    <a:pt x="42227" y="15193"/>
                  </a:cubicBezTo>
                  <a:cubicBezTo>
                    <a:pt x="42227" y="15234"/>
                    <a:pt x="42319" y="15275"/>
                    <a:pt x="42227" y="15367"/>
                  </a:cubicBezTo>
                  <a:lnTo>
                    <a:pt x="42227" y="15367"/>
                  </a:lnTo>
                  <a:lnTo>
                    <a:pt x="42186" y="15326"/>
                  </a:lnTo>
                  <a:lnTo>
                    <a:pt x="42186" y="15275"/>
                  </a:lnTo>
                  <a:lnTo>
                    <a:pt x="42186" y="15275"/>
                  </a:lnTo>
                  <a:lnTo>
                    <a:pt x="42146" y="15326"/>
                  </a:lnTo>
                  <a:cubicBezTo>
                    <a:pt x="42105" y="15326"/>
                    <a:pt x="42023" y="15275"/>
                    <a:pt x="42023" y="15193"/>
                  </a:cubicBezTo>
                  <a:cubicBezTo>
                    <a:pt x="41972" y="15111"/>
                    <a:pt x="42105" y="15111"/>
                    <a:pt x="42023" y="15070"/>
                  </a:cubicBezTo>
                  <a:cubicBezTo>
                    <a:pt x="41972" y="15019"/>
                    <a:pt x="41972" y="15019"/>
                    <a:pt x="41931" y="15019"/>
                  </a:cubicBezTo>
                  <a:cubicBezTo>
                    <a:pt x="41931" y="15070"/>
                    <a:pt x="41890" y="15070"/>
                    <a:pt x="41849" y="15070"/>
                  </a:cubicBezTo>
                  <a:lnTo>
                    <a:pt x="41849" y="15019"/>
                  </a:lnTo>
                  <a:lnTo>
                    <a:pt x="41849" y="15019"/>
                  </a:lnTo>
                  <a:cubicBezTo>
                    <a:pt x="41808" y="15019"/>
                    <a:pt x="41767" y="15111"/>
                    <a:pt x="41716" y="15152"/>
                  </a:cubicBezTo>
                  <a:lnTo>
                    <a:pt x="41716" y="15152"/>
                  </a:lnTo>
                  <a:lnTo>
                    <a:pt x="41716" y="15152"/>
                  </a:lnTo>
                  <a:cubicBezTo>
                    <a:pt x="41716" y="15111"/>
                    <a:pt x="41716" y="15019"/>
                    <a:pt x="41767" y="15019"/>
                  </a:cubicBezTo>
                  <a:cubicBezTo>
                    <a:pt x="41808" y="14978"/>
                    <a:pt x="41849" y="14978"/>
                    <a:pt x="41849" y="14978"/>
                  </a:cubicBezTo>
                  <a:cubicBezTo>
                    <a:pt x="41849" y="14938"/>
                    <a:pt x="41890" y="14938"/>
                    <a:pt x="41972" y="14897"/>
                  </a:cubicBezTo>
                  <a:lnTo>
                    <a:pt x="41972" y="14978"/>
                  </a:lnTo>
                  <a:lnTo>
                    <a:pt x="42064" y="14978"/>
                  </a:lnTo>
                  <a:cubicBezTo>
                    <a:pt x="42064" y="14938"/>
                    <a:pt x="42064" y="14897"/>
                    <a:pt x="42105" y="14897"/>
                  </a:cubicBezTo>
                  <a:lnTo>
                    <a:pt x="42146" y="14938"/>
                  </a:lnTo>
                  <a:lnTo>
                    <a:pt x="42146" y="14856"/>
                  </a:lnTo>
                  <a:lnTo>
                    <a:pt x="42186" y="14897"/>
                  </a:lnTo>
                  <a:lnTo>
                    <a:pt x="42186" y="14856"/>
                  </a:lnTo>
                  <a:lnTo>
                    <a:pt x="42227" y="14856"/>
                  </a:lnTo>
                  <a:cubicBezTo>
                    <a:pt x="42278" y="14815"/>
                    <a:pt x="42227" y="14764"/>
                    <a:pt x="42227" y="14723"/>
                  </a:cubicBezTo>
                  <a:lnTo>
                    <a:pt x="42227" y="14723"/>
                  </a:lnTo>
                  <a:cubicBezTo>
                    <a:pt x="42319" y="14764"/>
                    <a:pt x="42360" y="14856"/>
                    <a:pt x="42319" y="14897"/>
                  </a:cubicBezTo>
                  <a:lnTo>
                    <a:pt x="42319" y="14938"/>
                  </a:lnTo>
                  <a:lnTo>
                    <a:pt x="42360" y="14938"/>
                  </a:lnTo>
                  <a:lnTo>
                    <a:pt x="42360" y="14938"/>
                  </a:lnTo>
                  <a:cubicBezTo>
                    <a:pt x="42360" y="15019"/>
                    <a:pt x="42401" y="15019"/>
                    <a:pt x="42401" y="15111"/>
                  </a:cubicBezTo>
                  <a:close/>
                  <a:moveTo>
                    <a:pt x="42534" y="16644"/>
                  </a:moveTo>
                  <a:cubicBezTo>
                    <a:pt x="42656" y="16644"/>
                    <a:pt x="42738" y="16644"/>
                    <a:pt x="42830" y="16685"/>
                  </a:cubicBezTo>
                  <a:lnTo>
                    <a:pt x="42830" y="16726"/>
                  </a:lnTo>
                  <a:lnTo>
                    <a:pt x="42830" y="16726"/>
                  </a:lnTo>
                  <a:lnTo>
                    <a:pt x="42738" y="16726"/>
                  </a:lnTo>
                  <a:lnTo>
                    <a:pt x="42738" y="16807"/>
                  </a:lnTo>
                  <a:cubicBezTo>
                    <a:pt x="42789" y="16807"/>
                    <a:pt x="42830" y="16858"/>
                    <a:pt x="42871" y="16940"/>
                  </a:cubicBezTo>
                  <a:cubicBezTo>
                    <a:pt x="42830" y="16940"/>
                    <a:pt x="42830" y="16981"/>
                    <a:pt x="42830" y="16981"/>
                  </a:cubicBezTo>
                  <a:cubicBezTo>
                    <a:pt x="42830" y="16981"/>
                    <a:pt x="42953" y="17114"/>
                    <a:pt x="42994" y="17114"/>
                  </a:cubicBezTo>
                  <a:lnTo>
                    <a:pt x="42994" y="17155"/>
                  </a:lnTo>
                  <a:lnTo>
                    <a:pt x="42912" y="17155"/>
                  </a:lnTo>
                  <a:cubicBezTo>
                    <a:pt x="42871" y="17155"/>
                    <a:pt x="42871" y="17114"/>
                    <a:pt x="42830" y="17155"/>
                  </a:cubicBezTo>
                  <a:cubicBezTo>
                    <a:pt x="42738" y="17196"/>
                    <a:pt x="42789" y="17277"/>
                    <a:pt x="42789" y="17410"/>
                  </a:cubicBezTo>
                  <a:lnTo>
                    <a:pt x="42738" y="17410"/>
                  </a:lnTo>
                  <a:cubicBezTo>
                    <a:pt x="42697" y="17451"/>
                    <a:pt x="42656" y="17492"/>
                    <a:pt x="42575" y="17533"/>
                  </a:cubicBezTo>
                  <a:lnTo>
                    <a:pt x="42615" y="17574"/>
                  </a:lnTo>
                  <a:lnTo>
                    <a:pt x="42615" y="17625"/>
                  </a:lnTo>
                  <a:lnTo>
                    <a:pt x="42575" y="17625"/>
                  </a:lnTo>
                  <a:cubicBezTo>
                    <a:pt x="42615" y="17625"/>
                    <a:pt x="42615" y="17665"/>
                    <a:pt x="42615" y="17665"/>
                  </a:cubicBezTo>
                  <a:cubicBezTo>
                    <a:pt x="42615" y="17747"/>
                    <a:pt x="42534" y="17829"/>
                    <a:pt x="42483" y="17829"/>
                  </a:cubicBezTo>
                  <a:cubicBezTo>
                    <a:pt x="42442" y="17829"/>
                    <a:pt x="42360" y="17880"/>
                    <a:pt x="42360" y="17880"/>
                  </a:cubicBezTo>
                  <a:cubicBezTo>
                    <a:pt x="42319" y="17829"/>
                    <a:pt x="42360" y="17788"/>
                    <a:pt x="42319" y="17747"/>
                  </a:cubicBezTo>
                  <a:cubicBezTo>
                    <a:pt x="42278" y="17747"/>
                    <a:pt x="42278" y="17788"/>
                    <a:pt x="42227" y="17788"/>
                  </a:cubicBezTo>
                  <a:lnTo>
                    <a:pt x="42227" y="17788"/>
                  </a:lnTo>
                  <a:cubicBezTo>
                    <a:pt x="42186" y="17747"/>
                    <a:pt x="42146" y="17706"/>
                    <a:pt x="42105" y="17706"/>
                  </a:cubicBezTo>
                  <a:lnTo>
                    <a:pt x="42105" y="17706"/>
                  </a:lnTo>
                  <a:cubicBezTo>
                    <a:pt x="42105" y="17706"/>
                    <a:pt x="42105" y="17747"/>
                    <a:pt x="42064" y="17747"/>
                  </a:cubicBezTo>
                  <a:cubicBezTo>
                    <a:pt x="42023" y="17747"/>
                    <a:pt x="41972" y="17788"/>
                    <a:pt x="41931" y="17788"/>
                  </a:cubicBezTo>
                  <a:lnTo>
                    <a:pt x="41931" y="17665"/>
                  </a:lnTo>
                  <a:cubicBezTo>
                    <a:pt x="41890" y="17706"/>
                    <a:pt x="41849" y="17706"/>
                    <a:pt x="41808" y="17706"/>
                  </a:cubicBezTo>
                  <a:lnTo>
                    <a:pt x="41767" y="17706"/>
                  </a:lnTo>
                  <a:lnTo>
                    <a:pt x="41716" y="17706"/>
                  </a:lnTo>
                  <a:cubicBezTo>
                    <a:pt x="41716" y="17625"/>
                    <a:pt x="41676" y="17492"/>
                    <a:pt x="41676" y="17451"/>
                  </a:cubicBezTo>
                  <a:cubicBezTo>
                    <a:pt x="41635" y="17410"/>
                    <a:pt x="41594" y="17410"/>
                    <a:pt x="41594" y="17369"/>
                  </a:cubicBezTo>
                  <a:lnTo>
                    <a:pt x="41594" y="17369"/>
                  </a:lnTo>
                  <a:lnTo>
                    <a:pt x="41594" y="17369"/>
                  </a:lnTo>
                  <a:cubicBezTo>
                    <a:pt x="41594" y="17369"/>
                    <a:pt x="41594" y="17318"/>
                    <a:pt x="41553" y="17318"/>
                  </a:cubicBezTo>
                  <a:lnTo>
                    <a:pt x="41553" y="17236"/>
                  </a:lnTo>
                  <a:lnTo>
                    <a:pt x="41512" y="17196"/>
                  </a:lnTo>
                  <a:cubicBezTo>
                    <a:pt x="41461" y="17155"/>
                    <a:pt x="41553" y="17063"/>
                    <a:pt x="41553" y="17022"/>
                  </a:cubicBezTo>
                  <a:cubicBezTo>
                    <a:pt x="41594" y="16981"/>
                    <a:pt x="41553" y="16981"/>
                    <a:pt x="41594" y="16981"/>
                  </a:cubicBezTo>
                  <a:lnTo>
                    <a:pt x="41594" y="16981"/>
                  </a:lnTo>
                  <a:cubicBezTo>
                    <a:pt x="41635" y="16981"/>
                    <a:pt x="41635" y="17022"/>
                    <a:pt x="41635" y="17022"/>
                  </a:cubicBezTo>
                  <a:cubicBezTo>
                    <a:pt x="41676" y="17063"/>
                    <a:pt x="41716" y="17114"/>
                    <a:pt x="41767" y="17155"/>
                  </a:cubicBezTo>
                  <a:cubicBezTo>
                    <a:pt x="41808" y="17155"/>
                    <a:pt x="41808" y="17114"/>
                    <a:pt x="41849" y="17114"/>
                  </a:cubicBezTo>
                  <a:cubicBezTo>
                    <a:pt x="41890" y="17114"/>
                    <a:pt x="41890" y="17155"/>
                    <a:pt x="41931" y="17155"/>
                  </a:cubicBezTo>
                  <a:cubicBezTo>
                    <a:pt x="41972" y="17114"/>
                    <a:pt x="42023" y="17063"/>
                    <a:pt x="42064" y="17022"/>
                  </a:cubicBezTo>
                  <a:cubicBezTo>
                    <a:pt x="42105" y="17022"/>
                    <a:pt x="42105" y="17063"/>
                    <a:pt x="42146" y="17063"/>
                  </a:cubicBezTo>
                  <a:cubicBezTo>
                    <a:pt x="42146" y="17063"/>
                    <a:pt x="42186" y="17114"/>
                    <a:pt x="42227" y="17063"/>
                  </a:cubicBezTo>
                  <a:lnTo>
                    <a:pt x="42278" y="17063"/>
                  </a:lnTo>
                  <a:cubicBezTo>
                    <a:pt x="42319" y="17063"/>
                    <a:pt x="42319" y="17063"/>
                    <a:pt x="42360" y="17022"/>
                  </a:cubicBezTo>
                  <a:cubicBezTo>
                    <a:pt x="42401" y="17022"/>
                    <a:pt x="42442" y="16940"/>
                    <a:pt x="42442" y="16899"/>
                  </a:cubicBezTo>
                  <a:lnTo>
                    <a:pt x="42442" y="16858"/>
                  </a:lnTo>
                  <a:cubicBezTo>
                    <a:pt x="42442" y="16807"/>
                    <a:pt x="42483" y="16807"/>
                    <a:pt x="42534" y="16766"/>
                  </a:cubicBezTo>
                  <a:cubicBezTo>
                    <a:pt x="42483" y="16726"/>
                    <a:pt x="42534" y="16685"/>
                    <a:pt x="42534" y="16644"/>
                  </a:cubicBezTo>
                  <a:close/>
                  <a:moveTo>
                    <a:pt x="43974" y="10514"/>
                  </a:moveTo>
                  <a:cubicBezTo>
                    <a:pt x="44066" y="10473"/>
                    <a:pt x="44107" y="10422"/>
                    <a:pt x="44189" y="10381"/>
                  </a:cubicBezTo>
                  <a:cubicBezTo>
                    <a:pt x="44189" y="10381"/>
                    <a:pt x="44189" y="10340"/>
                    <a:pt x="44230" y="10299"/>
                  </a:cubicBezTo>
                  <a:lnTo>
                    <a:pt x="44271" y="10299"/>
                  </a:lnTo>
                  <a:cubicBezTo>
                    <a:pt x="44322" y="10217"/>
                    <a:pt x="44403" y="10084"/>
                    <a:pt x="44403" y="9962"/>
                  </a:cubicBezTo>
                  <a:lnTo>
                    <a:pt x="44363" y="9962"/>
                  </a:lnTo>
                  <a:lnTo>
                    <a:pt x="44363" y="9962"/>
                  </a:lnTo>
                  <a:lnTo>
                    <a:pt x="44403" y="9911"/>
                  </a:lnTo>
                  <a:lnTo>
                    <a:pt x="44403" y="9829"/>
                  </a:lnTo>
                  <a:cubicBezTo>
                    <a:pt x="44444" y="9788"/>
                    <a:pt x="44444" y="9788"/>
                    <a:pt x="44444" y="9747"/>
                  </a:cubicBezTo>
                  <a:lnTo>
                    <a:pt x="44485" y="9747"/>
                  </a:lnTo>
                  <a:lnTo>
                    <a:pt x="44485" y="9788"/>
                  </a:lnTo>
                  <a:lnTo>
                    <a:pt x="44577" y="9788"/>
                  </a:lnTo>
                  <a:lnTo>
                    <a:pt x="44577" y="9747"/>
                  </a:lnTo>
                  <a:cubicBezTo>
                    <a:pt x="44526" y="9747"/>
                    <a:pt x="44526" y="9706"/>
                    <a:pt x="44526" y="9706"/>
                  </a:cubicBezTo>
                  <a:lnTo>
                    <a:pt x="44526" y="9706"/>
                  </a:lnTo>
                  <a:lnTo>
                    <a:pt x="44577" y="9655"/>
                  </a:lnTo>
                  <a:lnTo>
                    <a:pt x="44618" y="9706"/>
                  </a:lnTo>
                  <a:lnTo>
                    <a:pt x="44618" y="9829"/>
                  </a:lnTo>
                  <a:lnTo>
                    <a:pt x="44659" y="9870"/>
                  </a:lnTo>
                  <a:cubicBezTo>
                    <a:pt x="44659" y="9870"/>
                    <a:pt x="44700" y="9962"/>
                    <a:pt x="44700" y="10044"/>
                  </a:cubicBezTo>
                  <a:cubicBezTo>
                    <a:pt x="44700" y="10084"/>
                    <a:pt x="44659" y="10084"/>
                    <a:pt x="44618" y="10125"/>
                  </a:cubicBezTo>
                  <a:lnTo>
                    <a:pt x="44618" y="10217"/>
                  </a:lnTo>
                  <a:cubicBezTo>
                    <a:pt x="44444" y="10258"/>
                    <a:pt x="44577" y="10340"/>
                    <a:pt x="44526" y="10473"/>
                  </a:cubicBezTo>
                  <a:cubicBezTo>
                    <a:pt x="44526" y="10514"/>
                    <a:pt x="44403" y="10595"/>
                    <a:pt x="44526" y="10677"/>
                  </a:cubicBezTo>
                  <a:lnTo>
                    <a:pt x="44526" y="10677"/>
                  </a:lnTo>
                  <a:cubicBezTo>
                    <a:pt x="44444" y="10677"/>
                    <a:pt x="44444" y="10728"/>
                    <a:pt x="44444" y="10769"/>
                  </a:cubicBezTo>
                  <a:cubicBezTo>
                    <a:pt x="44444" y="10769"/>
                    <a:pt x="44403" y="10810"/>
                    <a:pt x="44363" y="10810"/>
                  </a:cubicBezTo>
                  <a:lnTo>
                    <a:pt x="44363" y="10810"/>
                  </a:lnTo>
                  <a:cubicBezTo>
                    <a:pt x="44363" y="10769"/>
                    <a:pt x="44403" y="10728"/>
                    <a:pt x="44403" y="10677"/>
                  </a:cubicBezTo>
                  <a:lnTo>
                    <a:pt x="44403" y="10677"/>
                  </a:lnTo>
                  <a:cubicBezTo>
                    <a:pt x="44363" y="10677"/>
                    <a:pt x="44271" y="10769"/>
                    <a:pt x="44271" y="10769"/>
                  </a:cubicBezTo>
                  <a:cubicBezTo>
                    <a:pt x="44271" y="10810"/>
                    <a:pt x="44271" y="10851"/>
                    <a:pt x="44230" y="10851"/>
                  </a:cubicBezTo>
                  <a:lnTo>
                    <a:pt x="44230" y="10851"/>
                  </a:lnTo>
                  <a:lnTo>
                    <a:pt x="44230" y="10769"/>
                  </a:lnTo>
                  <a:lnTo>
                    <a:pt x="44189" y="10769"/>
                  </a:lnTo>
                  <a:cubicBezTo>
                    <a:pt x="44148" y="10810"/>
                    <a:pt x="44148" y="10810"/>
                    <a:pt x="44107" y="10851"/>
                  </a:cubicBezTo>
                  <a:lnTo>
                    <a:pt x="43974" y="10851"/>
                  </a:lnTo>
                  <a:cubicBezTo>
                    <a:pt x="43974" y="10851"/>
                    <a:pt x="43933" y="10810"/>
                    <a:pt x="43893" y="10810"/>
                  </a:cubicBezTo>
                  <a:lnTo>
                    <a:pt x="43893" y="10851"/>
                  </a:lnTo>
                  <a:lnTo>
                    <a:pt x="43933" y="10892"/>
                  </a:lnTo>
                  <a:lnTo>
                    <a:pt x="43933" y="10892"/>
                  </a:lnTo>
                  <a:cubicBezTo>
                    <a:pt x="43852" y="10932"/>
                    <a:pt x="43811" y="10984"/>
                    <a:pt x="43760" y="11065"/>
                  </a:cubicBezTo>
                  <a:cubicBezTo>
                    <a:pt x="43719" y="11024"/>
                    <a:pt x="43719" y="11024"/>
                    <a:pt x="43678" y="10984"/>
                  </a:cubicBezTo>
                  <a:lnTo>
                    <a:pt x="43678" y="10932"/>
                  </a:lnTo>
                  <a:cubicBezTo>
                    <a:pt x="43678" y="10892"/>
                    <a:pt x="43719" y="10892"/>
                    <a:pt x="43719" y="10851"/>
                  </a:cubicBezTo>
                  <a:lnTo>
                    <a:pt x="43678" y="10851"/>
                  </a:lnTo>
                  <a:lnTo>
                    <a:pt x="43637" y="10851"/>
                  </a:lnTo>
                  <a:lnTo>
                    <a:pt x="43596" y="10851"/>
                  </a:lnTo>
                  <a:cubicBezTo>
                    <a:pt x="43555" y="10851"/>
                    <a:pt x="43504" y="10851"/>
                    <a:pt x="43504" y="10892"/>
                  </a:cubicBezTo>
                  <a:lnTo>
                    <a:pt x="43463" y="10892"/>
                  </a:lnTo>
                  <a:cubicBezTo>
                    <a:pt x="43463" y="10892"/>
                    <a:pt x="43463" y="10851"/>
                    <a:pt x="43463" y="10892"/>
                  </a:cubicBezTo>
                  <a:cubicBezTo>
                    <a:pt x="43382" y="10892"/>
                    <a:pt x="43341" y="10892"/>
                    <a:pt x="43300" y="10932"/>
                  </a:cubicBezTo>
                  <a:lnTo>
                    <a:pt x="43300" y="10892"/>
                  </a:lnTo>
                  <a:cubicBezTo>
                    <a:pt x="43208" y="10892"/>
                    <a:pt x="43249" y="10932"/>
                    <a:pt x="43208" y="10984"/>
                  </a:cubicBezTo>
                  <a:cubicBezTo>
                    <a:pt x="43167" y="10984"/>
                    <a:pt x="43126" y="10932"/>
                    <a:pt x="43045" y="10984"/>
                  </a:cubicBezTo>
                  <a:lnTo>
                    <a:pt x="43045" y="10932"/>
                  </a:lnTo>
                  <a:lnTo>
                    <a:pt x="43045" y="10892"/>
                  </a:lnTo>
                  <a:cubicBezTo>
                    <a:pt x="43208" y="10892"/>
                    <a:pt x="43208" y="10769"/>
                    <a:pt x="43300" y="10728"/>
                  </a:cubicBezTo>
                  <a:cubicBezTo>
                    <a:pt x="43341" y="10677"/>
                    <a:pt x="43382" y="10677"/>
                    <a:pt x="43382" y="10728"/>
                  </a:cubicBezTo>
                  <a:cubicBezTo>
                    <a:pt x="43463" y="10728"/>
                    <a:pt x="43596" y="10677"/>
                    <a:pt x="43678" y="10677"/>
                  </a:cubicBezTo>
                  <a:cubicBezTo>
                    <a:pt x="43678" y="10677"/>
                    <a:pt x="43678" y="10728"/>
                    <a:pt x="43719" y="10728"/>
                  </a:cubicBezTo>
                  <a:cubicBezTo>
                    <a:pt x="43760" y="10728"/>
                    <a:pt x="43760" y="10677"/>
                    <a:pt x="43811" y="10677"/>
                  </a:cubicBezTo>
                  <a:cubicBezTo>
                    <a:pt x="43811" y="10554"/>
                    <a:pt x="43852" y="10554"/>
                    <a:pt x="43893" y="10514"/>
                  </a:cubicBezTo>
                  <a:lnTo>
                    <a:pt x="43893" y="10381"/>
                  </a:lnTo>
                  <a:lnTo>
                    <a:pt x="44015" y="10381"/>
                  </a:lnTo>
                  <a:lnTo>
                    <a:pt x="44015" y="10381"/>
                  </a:lnTo>
                  <a:lnTo>
                    <a:pt x="43974" y="10422"/>
                  </a:lnTo>
                  <a:lnTo>
                    <a:pt x="43974" y="10514"/>
                  </a:lnTo>
                  <a:lnTo>
                    <a:pt x="43974" y="10514"/>
                  </a:lnTo>
                  <a:close/>
                  <a:moveTo>
                    <a:pt x="44914" y="7918"/>
                  </a:moveTo>
                  <a:cubicBezTo>
                    <a:pt x="44914" y="8000"/>
                    <a:pt x="44955" y="8082"/>
                    <a:pt x="44996" y="8174"/>
                  </a:cubicBezTo>
                  <a:cubicBezTo>
                    <a:pt x="44996" y="8215"/>
                    <a:pt x="45037" y="8256"/>
                    <a:pt x="45088" y="8337"/>
                  </a:cubicBezTo>
                  <a:cubicBezTo>
                    <a:pt x="44996" y="8296"/>
                    <a:pt x="44914" y="8215"/>
                    <a:pt x="44833" y="8256"/>
                  </a:cubicBezTo>
                  <a:cubicBezTo>
                    <a:pt x="44781" y="8337"/>
                    <a:pt x="44741" y="8470"/>
                    <a:pt x="44781" y="8552"/>
                  </a:cubicBezTo>
                  <a:cubicBezTo>
                    <a:pt x="44833" y="8634"/>
                    <a:pt x="44955" y="8726"/>
                    <a:pt x="44873" y="8848"/>
                  </a:cubicBezTo>
                  <a:lnTo>
                    <a:pt x="44873" y="8848"/>
                  </a:lnTo>
                  <a:cubicBezTo>
                    <a:pt x="44873" y="8766"/>
                    <a:pt x="44833" y="8726"/>
                    <a:pt x="44781" y="8726"/>
                  </a:cubicBezTo>
                  <a:cubicBezTo>
                    <a:pt x="44741" y="8766"/>
                    <a:pt x="44700" y="8807"/>
                    <a:pt x="44659" y="8848"/>
                  </a:cubicBezTo>
                  <a:lnTo>
                    <a:pt x="44659" y="8848"/>
                  </a:lnTo>
                  <a:cubicBezTo>
                    <a:pt x="44659" y="8807"/>
                    <a:pt x="44618" y="8766"/>
                    <a:pt x="44618" y="8726"/>
                  </a:cubicBezTo>
                  <a:cubicBezTo>
                    <a:pt x="44659" y="8726"/>
                    <a:pt x="44659" y="8685"/>
                    <a:pt x="44659" y="8634"/>
                  </a:cubicBezTo>
                  <a:lnTo>
                    <a:pt x="44659" y="8552"/>
                  </a:lnTo>
                  <a:cubicBezTo>
                    <a:pt x="44659" y="8511"/>
                    <a:pt x="44700" y="8511"/>
                    <a:pt x="44700" y="8470"/>
                  </a:cubicBezTo>
                  <a:cubicBezTo>
                    <a:pt x="44700" y="8429"/>
                    <a:pt x="44659" y="8337"/>
                    <a:pt x="44659" y="8296"/>
                  </a:cubicBezTo>
                  <a:cubicBezTo>
                    <a:pt x="44700" y="8256"/>
                    <a:pt x="44741" y="7918"/>
                    <a:pt x="44700" y="7827"/>
                  </a:cubicBezTo>
                  <a:cubicBezTo>
                    <a:pt x="44700" y="7786"/>
                    <a:pt x="44659" y="7745"/>
                    <a:pt x="44618" y="7704"/>
                  </a:cubicBezTo>
                  <a:cubicBezTo>
                    <a:pt x="44618" y="7612"/>
                    <a:pt x="44700" y="7571"/>
                    <a:pt x="44659" y="7448"/>
                  </a:cubicBezTo>
                  <a:cubicBezTo>
                    <a:pt x="44659" y="7448"/>
                    <a:pt x="44741" y="7448"/>
                    <a:pt x="44781" y="7408"/>
                  </a:cubicBezTo>
                  <a:cubicBezTo>
                    <a:pt x="44781" y="7408"/>
                    <a:pt x="44833" y="7408"/>
                    <a:pt x="44833" y="7448"/>
                  </a:cubicBezTo>
                  <a:cubicBezTo>
                    <a:pt x="44914" y="7571"/>
                    <a:pt x="44781" y="7612"/>
                    <a:pt x="44833" y="7786"/>
                  </a:cubicBezTo>
                  <a:cubicBezTo>
                    <a:pt x="44833" y="7827"/>
                    <a:pt x="44873" y="7867"/>
                    <a:pt x="44914" y="7918"/>
                  </a:cubicBezTo>
                  <a:close/>
                  <a:moveTo>
                    <a:pt x="45211" y="9359"/>
                  </a:moveTo>
                  <a:cubicBezTo>
                    <a:pt x="45170" y="9400"/>
                    <a:pt x="45129" y="9400"/>
                    <a:pt x="45088" y="9400"/>
                  </a:cubicBezTo>
                  <a:lnTo>
                    <a:pt x="44996" y="9400"/>
                  </a:lnTo>
                  <a:cubicBezTo>
                    <a:pt x="44955" y="9451"/>
                    <a:pt x="44914" y="9533"/>
                    <a:pt x="44873" y="9574"/>
                  </a:cubicBezTo>
                  <a:cubicBezTo>
                    <a:pt x="44781" y="9574"/>
                    <a:pt x="44700" y="9451"/>
                    <a:pt x="44618" y="9492"/>
                  </a:cubicBezTo>
                  <a:cubicBezTo>
                    <a:pt x="44577" y="9492"/>
                    <a:pt x="44577" y="9533"/>
                    <a:pt x="44526" y="9533"/>
                  </a:cubicBezTo>
                  <a:cubicBezTo>
                    <a:pt x="44526" y="9492"/>
                    <a:pt x="44526" y="9492"/>
                    <a:pt x="44485" y="9492"/>
                  </a:cubicBezTo>
                  <a:cubicBezTo>
                    <a:pt x="44485" y="9492"/>
                    <a:pt x="44444" y="9492"/>
                    <a:pt x="44444" y="9533"/>
                  </a:cubicBezTo>
                  <a:lnTo>
                    <a:pt x="44444" y="9533"/>
                  </a:lnTo>
                  <a:cubicBezTo>
                    <a:pt x="44485" y="9533"/>
                    <a:pt x="44526" y="9574"/>
                    <a:pt x="44577" y="9614"/>
                  </a:cubicBezTo>
                  <a:lnTo>
                    <a:pt x="44577" y="9614"/>
                  </a:lnTo>
                  <a:lnTo>
                    <a:pt x="44485" y="9614"/>
                  </a:lnTo>
                  <a:cubicBezTo>
                    <a:pt x="44485" y="9655"/>
                    <a:pt x="44444" y="9706"/>
                    <a:pt x="44403" y="9706"/>
                  </a:cubicBezTo>
                  <a:lnTo>
                    <a:pt x="44403" y="9706"/>
                  </a:lnTo>
                  <a:cubicBezTo>
                    <a:pt x="44403" y="9655"/>
                    <a:pt x="44444" y="9614"/>
                    <a:pt x="44403" y="9574"/>
                  </a:cubicBezTo>
                  <a:lnTo>
                    <a:pt x="44363" y="9533"/>
                  </a:lnTo>
                  <a:lnTo>
                    <a:pt x="44363" y="9492"/>
                  </a:lnTo>
                  <a:cubicBezTo>
                    <a:pt x="44403" y="9451"/>
                    <a:pt x="44444" y="9451"/>
                    <a:pt x="44485" y="9400"/>
                  </a:cubicBezTo>
                  <a:lnTo>
                    <a:pt x="44485" y="9359"/>
                  </a:lnTo>
                  <a:lnTo>
                    <a:pt x="44444" y="9359"/>
                  </a:lnTo>
                  <a:cubicBezTo>
                    <a:pt x="44485" y="9359"/>
                    <a:pt x="44485" y="9318"/>
                    <a:pt x="44485" y="9318"/>
                  </a:cubicBezTo>
                  <a:cubicBezTo>
                    <a:pt x="44526" y="9359"/>
                    <a:pt x="44526" y="9359"/>
                    <a:pt x="44577" y="9359"/>
                  </a:cubicBezTo>
                  <a:lnTo>
                    <a:pt x="44577" y="9277"/>
                  </a:lnTo>
                  <a:cubicBezTo>
                    <a:pt x="44618" y="9236"/>
                    <a:pt x="44659" y="9236"/>
                    <a:pt x="44659" y="9236"/>
                  </a:cubicBezTo>
                  <a:lnTo>
                    <a:pt x="44659" y="9104"/>
                  </a:lnTo>
                  <a:cubicBezTo>
                    <a:pt x="44659" y="9022"/>
                    <a:pt x="44618" y="9022"/>
                    <a:pt x="44659" y="8940"/>
                  </a:cubicBezTo>
                  <a:cubicBezTo>
                    <a:pt x="44741" y="8981"/>
                    <a:pt x="44955" y="9277"/>
                    <a:pt x="45088" y="9236"/>
                  </a:cubicBezTo>
                  <a:cubicBezTo>
                    <a:pt x="45129" y="9236"/>
                    <a:pt x="45129" y="9196"/>
                    <a:pt x="45211" y="9144"/>
                  </a:cubicBezTo>
                  <a:lnTo>
                    <a:pt x="45211" y="9196"/>
                  </a:lnTo>
                  <a:cubicBezTo>
                    <a:pt x="45170" y="9196"/>
                    <a:pt x="45170" y="9236"/>
                    <a:pt x="45170" y="9236"/>
                  </a:cubicBezTo>
                  <a:cubicBezTo>
                    <a:pt x="45170" y="9277"/>
                    <a:pt x="45211" y="9359"/>
                    <a:pt x="45211" y="9359"/>
                  </a:cubicBezTo>
                  <a:close/>
                  <a:moveTo>
                    <a:pt x="47336" y="18473"/>
                  </a:moveTo>
                  <a:cubicBezTo>
                    <a:pt x="47336" y="18513"/>
                    <a:pt x="47336" y="18595"/>
                    <a:pt x="47387" y="18595"/>
                  </a:cubicBezTo>
                  <a:lnTo>
                    <a:pt x="47509" y="18595"/>
                  </a:lnTo>
                  <a:lnTo>
                    <a:pt x="47509" y="18595"/>
                  </a:lnTo>
                  <a:cubicBezTo>
                    <a:pt x="47509" y="18646"/>
                    <a:pt x="47469" y="18646"/>
                    <a:pt x="47469" y="18646"/>
                  </a:cubicBezTo>
                  <a:cubicBezTo>
                    <a:pt x="47469" y="18687"/>
                    <a:pt x="47591" y="18687"/>
                    <a:pt x="47591" y="18687"/>
                  </a:cubicBezTo>
                  <a:lnTo>
                    <a:pt x="47591" y="18728"/>
                  </a:lnTo>
                  <a:lnTo>
                    <a:pt x="47550" y="18728"/>
                  </a:lnTo>
                  <a:lnTo>
                    <a:pt x="47550" y="18728"/>
                  </a:lnTo>
                  <a:cubicBezTo>
                    <a:pt x="47591" y="18728"/>
                    <a:pt x="47642" y="18769"/>
                    <a:pt x="47683" y="18769"/>
                  </a:cubicBezTo>
                  <a:lnTo>
                    <a:pt x="47683" y="18851"/>
                  </a:lnTo>
                  <a:lnTo>
                    <a:pt x="47591" y="18851"/>
                  </a:lnTo>
                  <a:lnTo>
                    <a:pt x="47591" y="18810"/>
                  </a:lnTo>
                  <a:cubicBezTo>
                    <a:pt x="47509" y="18810"/>
                    <a:pt x="47469" y="18769"/>
                    <a:pt x="47428" y="18769"/>
                  </a:cubicBezTo>
                  <a:lnTo>
                    <a:pt x="47336" y="18769"/>
                  </a:lnTo>
                  <a:lnTo>
                    <a:pt x="47254" y="18769"/>
                  </a:lnTo>
                  <a:cubicBezTo>
                    <a:pt x="47213" y="18728"/>
                    <a:pt x="47213" y="18728"/>
                    <a:pt x="47213" y="18687"/>
                  </a:cubicBezTo>
                  <a:cubicBezTo>
                    <a:pt x="47172" y="18687"/>
                    <a:pt x="47131" y="18646"/>
                    <a:pt x="47131" y="18646"/>
                  </a:cubicBezTo>
                  <a:cubicBezTo>
                    <a:pt x="47080" y="18554"/>
                    <a:pt x="47039" y="18513"/>
                    <a:pt x="46999" y="18473"/>
                  </a:cubicBezTo>
                  <a:cubicBezTo>
                    <a:pt x="46958" y="18432"/>
                    <a:pt x="46917" y="18432"/>
                    <a:pt x="46876" y="18432"/>
                  </a:cubicBezTo>
                  <a:cubicBezTo>
                    <a:pt x="46825" y="18432"/>
                    <a:pt x="46825" y="18432"/>
                    <a:pt x="46784" y="18391"/>
                  </a:cubicBezTo>
                  <a:cubicBezTo>
                    <a:pt x="46784" y="18432"/>
                    <a:pt x="46743" y="18432"/>
                    <a:pt x="46702" y="18432"/>
                  </a:cubicBezTo>
                  <a:cubicBezTo>
                    <a:pt x="46702" y="18432"/>
                    <a:pt x="46702" y="18391"/>
                    <a:pt x="46661" y="18391"/>
                  </a:cubicBezTo>
                  <a:cubicBezTo>
                    <a:pt x="46702" y="18432"/>
                    <a:pt x="46702" y="18432"/>
                    <a:pt x="46702" y="18473"/>
                  </a:cubicBezTo>
                  <a:lnTo>
                    <a:pt x="46702" y="18473"/>
                  </a:lnTo>
                  <a:lnTo>
                    <a:pt x="46661" y="18473"/>
                  </a:lnTo>
                  <a:lnTo>
                    <a:pt x="46661" y="18473"/>
                  </a:lnTo>
                  <a:lnTo>
                    <a:pt x="46621" y="18473"/>
                  </a:lnTo>
                  <a:lnTo>
                    <a:pt x="46661" y="18473"/>
                  </a:lnTo>
                  <a:cubicBezTo>
                    <a:pt x="46621" y="18513"/>
                    <a:pt x="46621" y="18473"/>
                    <a:pt x="46569" y="18473"/>
                  </a:cubicBezTo>
                  <a:lnTo>
                    <a:pt x="46488" y="18473"/>
                  </a:lnTo>
                  <a:lnTo>
                    <a:pt x="46488" y="18473"/>
                  </a:lnTo>
                  <a:cubicBezTo>
                    <a:pt x="46529" y="18554"/>
                    <a:pt x="46569" y="18513"/>
                    <a:pt x="46621" y="18595"/>
                  </a:cubicBezTo>
                  <a:cubicBezTo>
                    <a:pt x="46569" y="18595"/>
                    <a:pt x="46569" y="18646"/>
                    <a:pt x="46529" y="18646"/>
                  </a:cubicBezTo>
                  <a:lnTo>
                    <a:pt x="46273" y="18646"/>
                  </a:lnTo>
                  <a:cubicBezTo>
                    <a:pt x="46232" y="18595"/>
                    <a:pt x="46191" y="18513"/>
                    <a:pt x="46110" y="18473"/>
                  </a:cubicBezTo>
                  <a:lnTo>
                    <a:pt x="45977" y="18473"/>
                  </a:lnTo>
                  <a:cubicBezTo>
                    <a:pt x="45977" y="18432"/>
                    <a:pt x="46018" y="18432"/>
                    <a:pt x="46018" y="18391"/>
                  </a:cubicBezTo>
                  <a:cubicBezTo>
                    <a:pt x="45977" y="18391"/>
                    <a:pt x="45936" y="18340"/>
                    <a:pt x="45936" y="18299"/>
                  </a:cubicBezTo>
                  <a:lnTo>
                    <a:pt x="45977" y="18299"/>
                  </a:lnTo>
                  <a:lnTo>
                    <a:pt x="45977" y="18299"/>
                  </a:lnTo>
                  <a:lnTo>
                    <a:pt x="45977" y="18258"/>
                  </a:lnTo>
                  <a:cubicBezTo>
                    <a:pt x="45895" y="18217"/>
                    <a:pt x="45895" y="18084"/>
                    <a:pt x="45803" y="18044"/>
                  </a:cubicBezTo>
                  <a:cubicBezTo>
                    <a:pt x="45681" y="17962"/>
                    <a:pt x="45507" y="17962"/>
                    <a:pt x="45343" y="17880"/>
                  </a:cubicBezTo>
                  <a:cubicBezTo>
                    <a:pt x="45384" y="17880"/>
                    <a:pt x="45384" y="17880"/>
                    <a:pt x="45343" y="17829"/>
                  </a:cubicBezTo>
                  <a:cubicBezTo>
                    <a:pt x="45211" y="17921"/>
                    <a:pt x="45251" y="17747"/>
                    <a:pt x="45211" y="17747"/>
                  </a:cubicBezTo>
                  <a:cubicBezTo>
                    <a:pt x="45129" y="17788"/>
                    <a:pt x="45170" y="17880"/>
                    <a:pt x="45088" y="17880"/>
                  </a:cubicBezTo>
                  <a:lnTo>
                    <a:pt x="45037" y="17829"/>
                  </a:lnTo>
                  <a:lnTo>
                    <a:pt x="45088" y="17788"/>
                  </a:lnTo>
                  <a:cubicBezTo>
                    <a:pt x="45088" y="17747"/>
                    <a:pt x="44996" y="17747"/>
                    <a:pt x="44955" y="17706"/>
                  </a:cubicBezTo>
                  <a:lnTo>
                    <a:pt x="44955" y="17665"/>
                  </a:lnTo>
                  <a:lnTo>
                    <a:pt x="44996" y="17665"/>
                  </a:lnTo>
                  <a:cubicBezTo>
                    <a:pt x="45037" y="17706"/>
                    <a:pt x="45037" y="17706"/>
                    <a:pt x="45037" y="17665"/>
                  </a:cubicBezTo>
                  <a:cubicBezTo>
                    <a:pt x="45088" y="17665"/>
                    <a:pt x="45088" y="17665"/>
                    <a:pt x="45129" y="17625"/>
                  </a:cubicBezTo>
                  <a:cubicBezTo>
                    <a:pt x="45129" y="17665"/>
                    <a:pt x="45211" y="17665"/>
                    <a:pt x="45211" y="17665"/>
                  </a:cubicBezTo>
                  <a:lnTo>
                    <a:pt x="45211" y="17574"/>
                  </a:lnTo>
                  <a:cubicBezTo>
                    <a:pt x="45170" y="17574"/>
                    <a:pt x="45037" y="17625"/>
                    <a:pt x="44996" y="17625"/>
                  </a:cubicBezTo>
                  <a:cubicBezTo>
                    <a:pt x="44914" y="17574"/>
                    <a:pt x="44955" y="17533"/>
                    <a:pt x="44914" y="17492"/>
                  </a:cubicBezTo>
                  <a:lnTo>
                    <a:pt x="44833" y="17492"/>
                  </a:lnTo>
                  <a:lnTo>
                    <a:pt x="44833" y="17492"/>
                  </a:lnTo>
                  <a:lnTo>
                    <a:pt x="44833" y="17451"/>
                  </a:lnTo>
                  <a:lnTo>
                    <a:pt x="44833" y="17410"/>
                  </a:lnTo>
                  <a:cubicBezTo>
                    <a:pt x="44914" y="17410"/>
                    <a:pt x="44914" y="17369"/>
                    <a:pt x="44996" y="17318"/>
                  </a:cubicBezTo>
                  <a:cubicBezTo>
                    <a:pt x="45037" y="17318"/>
                    <a:pt x="45211" y="17410"/>
                    <a:pt x="45251" y="17410"/>
                  </a:cubicBezTo>
                  <a:lnTo>
                    <a:pt x="45251" y="17451"/>
                  </a:lnTo>
                  <a:lnTo>
                    <a:pt x="45251" y="17533"/>
                  </a:lnTo>
                  <a:cubicBezTo>
                    <a:pt x="45251" y="17574"/>
                    <a:pt x="45292" y="17665"/>
                    <a:pt x="45292" y="17706"/>
                  </a:cubicBezTo>
                  <a:lnTo>
                    <a:pt x="45343" y="17665"/>
                  </a:lnTo>
                  <a:lnTo>
                    <a:pt x="45343" y="17665"/>
                  </a:lnTo>
                  <a:cubicBezTo>
                    <a:pt x="45343" y="17706"/>
                    <a:pt x="45343" y="17788"/>
                    <a:pt x="45425" y="17788"/>
                  </a:cubicBezTo>
                  <a:cubicBezTo>
                    <a:pt x="45507" y="17747"/>
                    <a:pt x="45548" y="17665"/>
                    <a:pt x="45599" y="17625"/>
                  </a:cubicBezTo>
                  <a:cubicBezTo>
                    <a:pt x="45640" y="17625"/>
                    <a:pt x="45681" y="17574"/>
                    <a:pt x="45681" y="17574"/>
                  </a:cubicBezTo>
                  <a:lnTo>
                    <a:pt x="45721" y="17533"/>
                  </a:lnTo>
                  <a:cubicBezTo>
                    <a:pt x="45721" y="17533"/>
                    <a:pt x="45762" y="17492"/>
                    <a:pt x="45803" y="17492"/>
                  </a:cubicBezTo>
                  <a:cubicBezTo>
                    <a:pt x="45854" y="17492"/>
                    <a:pt x="46018" y="17574"/>
                    <a:pt x="46059" y="17574"/>
                  </a:cubicBezTo>
                  <a:cubicBezTo>
                    <a:pt x="46232" y="17665"/>
                    <a:pt x="46406" y="17706"/>
                    <a:pt x="46569" y="17747"/>
                  </a:cubicBezTo>
                  <a:cubicBezTo>
                    <a:pt x="46661" y="17788"/>
                    <a:pt x="46702" y="17829"/>
                    <a:pt x="46784" y="17829"/>
                  </a:cubicBezTo>
                  <a:cubicBezTo>
                    <a:pt x="46825" y="17921"/>
                    <a:pt x="46917" y="17921"/>
                    <a:pt x="46958" y="18003"/>
                  </a:cubicBezTo>
                  <a:lnTo>
                    <a:pt x="46958" y="18084"/>
                  </a:lnTo>
                  <a:cubicBezTo>
                    <a:pt x="47039" y="18084"/>
                    <a:pt x="47080" y="18135"/>
                    <a:pt x="47131" y="18135"/>
                  </a:cubicBezTo>
                  <a:cubicBezTo>
                    <a:pt x="47172" y="18135"/>
                    <a:pt x="47213" y="18176"/>
                    <a:pt x="47213" y="18176"/>
                  </a:cubicBezTo>
                  <a:cubicBezTo>
                    <a:pt x="47254" y="18176"/>
                    <a:pt x="47254" y="18217"/>
                    <a:pt x="47295" y="18258"/>
                  </a:cubicBezTo>
                  <a:lnTo>
                    <a:pt x="47254" y="18258"/>
                  </a:lnTo>
                  <a:cubicBezTo>
                    <a:pt x="47213" y="18258"/>
                    <a:pt x="47172" y="18258"/>
                    <a:pt x="47131" y="18299"/>
                  </a:cubicBezTo>
                  <a:cubicBezTo>
                    <a:pt x="47172" y="18391"/>
                    <a:pt x="47213" y="18432"/>
                    <a:pt x="47254" y="18432"/>
                  </a:cubicBezTo>
                  <a:cubicBezTo>
                    <a:pt x="47295" y="18473"/>
                    <a:pt x="47295" y="18473"/>
                    <a:pt x="47336" y="18473"/>
                  </a:cubicBezTo>
                  <a:close/>
                  <a:moveTo>
                    <a:pt x="47898" y="17921"/>
                  </a:moveTo>
                  <a:lnTo>
                    <a:pt x="47939" y="17921"/>
                  </a:lnTo>
                  <a:lnTo>
                    <a:pt x="47939" y="17962"/>
                  </a:lnTo>
                  <a:lnTo>
                    <a:pt x="47939" y="18003"/>
                  </a:lnTo>
                  <a:cubicBezTo>
                    <a:pt x="47898" y="18003"/>
                    <a:pt x="47898" y="18003"/>
                    <a:pt x="47898" y="18044"/>
                  </a:cubicBezTo>
                  <a:lnTo>
                    <a:pt x="47939" y="18084"/>
                  </a:lnTo>
                  <a:lnTo>
                    <a:pt x="47898" y="18084"/>
                  </a:lnTo>
                  <a:lnTo>
                    <a:pt x="47806" y="18084"/>
                  </a:lnTo>
                  <a:cubicBezTo>
                    <a:pt x="47765" y="18176"/>
                    <a:pt x="47642" y="18217"/>
                    <a:pt x="47550" y="18217"/>
                  </a:cubicBezTo>
                  <a:lnTo>
                    <a:pt x="47509" y="18176"/>
                  </a:lnTo>
                  <a:lnTo>
                    <a:pt x="47469" y="18176"/>
                  </a:lnTo>
                  <a:cubicBezTo>
                    <a:pt x="47428" y="18176"/>
                    <a:pt x="47387" y="18135"/>
                    <a:pt x="47387" y="18135"/>
                  </a:cubicBezTo>
                  <a:lnTo>
                    <a:pt x="47387" y="18084"/>
                  </a:lnTo>
                  <a:cubicBezTo>
                    <a:pt x="47428" y="18084"/>
                    <a:pt x="47509" y="18135"/>
                    <a:pt x="47591" y="18084"/>
                  </a:cubicBezTo>
                  <a:lnTo>
                    <a:pt x="47591" y="18044"/>
                  </a:lnTo>
                  <a:lnTo>
                    <a:pt x="47591" y="18044"/>
                  </a:lnTo>
                  <a:cubicBezTo>
                    <a:pt x="47591" y="18084"/>
                    <a:pt x="47683" y="18135"/>
                    <a:pt x="47724" y="18084"/>
                  </a:cubicBezTo>
                  <a:cubicBezTo>
                    <a:pt x="47765" y="18044"/>
                    <a:pt x="47765" y="18044"/>
                    <a:pt x="47765" y="18003"/>
                  </a:cubicBezTo>
                  <a:lnTo>
                    <a:pt x="47847" y="18003"/>
                  </a:lnTo>
                  <a:lnTo>
                    <a:pt x="47847" y="18003"/>
                  </a:lnTo>
                  <a:lnTo>
                    <a:pt x="47847" y="17921"/>
                  </a:lnTo>
                  <a:lnTo>
                    <a:pt x="47898" y="17921"/>
                  </a:lnTo>
                  <a:close/>
                  <a:moveTo>
                    <a:pt x="48102" y="21241"/>
                  </a:moveTo>
                  <a:lnTo>
                    <a:pt x="48102" y="21149"/>
                  </a:lnTo>
                  <a:lnTo>
                    <a:pt x="48153" y="21149"/>
                  </a:lnTo>
                  <a:lnTo>
                    <a:pt x="48153" y="21109"/>
                  </a:lnTo>
                  <a:cubicBezTo>
                    <a:pt x="48194" y="21149"/>
                    <a:pt x="48102" y="21201"/>
                    <a:pt x="48102" y="21241"/>
                  </a:cubicBezTo>
                  <a:lnTo>
                    <a:pt x="48102" y="21241"/>
                  </a:lnTo>
                  <a:close/>
                  <a:moveTo>
                    <a:pt x="42064" y="21323"/>
                  </a:moveTo>
                  <a:lnTo>
                    <a:pt x="42105" y="21364"/>
                  </a:lnTo>
                  <a:lnTo>
                    <a:pt x="42146" y="21405"/>
                  </a:lnTo>
                  <a:lnTo>
                    <a:pt x="42186" y="21456"/>
                  </a:lnTo>
                  <a:lnTo>
                    <a:pt x="42186" y="21456"/>
                  </a:lnTo>
                  <a:lnTo>
                    <a:pt x="42186" y="21405"/>
                  </a:lnTo>
                  <a:lnTo>
                    <a:pt x="42186" y="21364"/>
                  </a:lnTo>
                  <a:lnTo>
                    <a:pt x="42186" y="21364"/>
                  </a:lnTo>
                  <a:lnTo>
                    <a:pt x="42227" y="21405"/>
                  </a:lnTo>
                  <a:lnTo>
                    <a:pt x="42227" y="21405"/>
                  </a:lnTo>
                  <a:lnTo>
                    <a:pt x="42227" y="21323"/>
                  </a:lnTo>
                  <a:cubicBezTo>
                    <a:pt x="42227" y="21241"/>
                    <a:pt x="42186" y="21201"/>
                    <a:pt x="42146" y="21149"/>
                  </a:cubicBezTo>
                  <a:cubicBezTo>
                    <a:pt x="42146" y="21149"/>
                    <a:pt x="42105" y="21149"/>
                    <a:pt x="42105" y="21109"/>
                  </a:cubicBezTo>
                  <a:cubicBezTo>
                    <a:pt x="42105" y="21068"/>
                    <a:pt x="42146" y="20986"/>
                    <a:pt x="42146" y="20945"/>
                  </a:cubicBezTo>
                  <a:lnTo>
                    <a:pt x="42146" y="20894"/>
                  </a:lnTo>
                  <a:lnTo>
                    <a:pt x="42146" y="20853"/>
                  </a:lnTo>
                  <a:lnTo>
                    <a:pt x="42146" y="20812"/>
                  </a:lnTo>
                  <a:cubicBezTo>
                    <a:pt x="42146" y="20771"/>
                    <a:pt x="42186" y="20731"/>
                    <a:pt x="42186" y="20690"/>
                  </a:cubicBezTo>
                  <a:lnTo>
                    <a:pt x="42186" y="20690"/>
                  </a:lnTo>
                  <a:cubicBezTo>
                    <a:pt x="42186" y="20731"/>
                    <a:pt x="42186" y="20771"/>
                    <a:pt x="42227" y="20771"/>
                  </a:cubicBezTo>
                  <a:lnTo>
                    <a:pt x="42278" y="20731"/>
                  </a:lnTo>
                  <a:cubicBezTo>
                    <a:pt x="42278" y="20731"/>
                    <a:pt x="42278" y="20690"/>
                    <a:pt x="42319" y="20639"/>
                  </a:cubicBezTo>
                  <a:lnTo>
                    <a:pt x="42401" y="20639"/>
                  </a:lnTo>
                  <a:cubicBezTo>
                    <a:pt x="42401" y="20598"/>
                    <a:pt x="42401" y="20598"/>
                    <a:pt x="42442" y="20598"/>
                  </a:cubicBezTo>
                  <a:cubicBezTo>
                    <a:pt x="42483" y="20557"/>
                    <a:pt x="42483" y="20516"/>
                    <a:pt x="42575" y="20475"/>
                  </a:cubicBezTo>
                  <a:lnTo>
                    <a:pt x="42697" y="20475"/>
                  </a:lnTo>
                  <a:cubicBezTo>
                    <a:pt x="42738" y="20434"/>
                    <a:pt x="42738" y="20434"/>
                    <a:pt x="42789" y="20434"/>
                  </a:cubicBezTo>
                  <a:lnTo>
                    <a:pt x="42789" y="20383"/>
                  </a:lnTo>
                  <a:cubicBezTo>
                    <a:pt x="42830" y="20383"/>
                    <a:pt x="42871" y="20383"/>
                    <a:pt x="42912" y="20342"/>
                  </a:cubicBezTo>
                  <a:lnTo>
                    <a:pt x="42953" y="20342"/>
                  </a:lnTo>
                  <a:lnTo>
                    <a:pt x="42953" y="20342"/>
                  </a:lnTo>
                  <a:cubicBezTo>
                    <a:pt x="42953" y="20301"/>
                    <a:pt x="42994" y="20301"/>
                    <a:pt x="43045" y="20342"/>
                  </a:cubicBezTo>
                  <a:cubicBezTo>
                    <a:pt x="43085" y="20301"/>
                    <a:pt x="43126" y="20301"/>
                    <a:pt x="43167" y="20261"/>
                  </a:cubicBezTo>
                  <a:cubicBezTo>
                    <a:pt x="43208" y="20261"/>
                    <a:pt x="43249" y="20261"/>
                    <a:pt x="43249" y="20220"/>
                  </a:cubicBezTo>
                  <a:cubicBezTo>
                    <a:pt x="43300" y="20179"/>
                    <a:pt x="43300" y="20128"/>
                    <a:pt x="43341" y="20087"/>
                  </a:cubicBezTo>
                  <a:lnTo>
                    <a:pt x="43341" y="20087"/>
                  </a:lnTo>
                  <a:lnTo>
                    <a:pt x="43382" y="20046"/>
                  </a:lnTo>
                  <a:lnTo>
                    <a:pt x="43423" y="20005"/>
                  </a:lnTo>
                  <a:lnTo>
                    <a:pt x="43423" y="20005"/>
                  </a:lnTo>
                  <a:lnTo>
                    <a:pt x="43382" y="19964"/>
                  </a:lnTo>
                  <a:lnTo>
                    <a:pt x="43382" y="19964"/>
                  </a:lnTo>
                  <a:cubicBezTo>
                    <a:pt x="43382" y="19923"/>
                    <a:pt x="43423" y="19872"/>
                    <a:pt x="43423" y="19872"/>
                  </a:cubicBezTo>
                  <a:lnTo>
                    <a:pt x="43423" y="19831"/>
                  </a:lnTo>
                  <a:cubicBezTo>
                    <a:pt x="43423" y="19831"/>
                    <a:pt x="43463" y="19791"/>
                    <a:pt x="43504" y="19791"/>
                  </a:cubicBezTo>
                  <a:cubicBezTo>
                    <a:pt x="43463" y="19791"/>
                    <a:pt x="43504" y="19750"/>
                    <a:pt x="43504" y="19750"/>
                  </a:cubicBezTo>
                  <a:lnTo>
                    <a:pt x="43555" y="19791"/>
                  </a:lnTo>
                  <a:lnTo>
                    <a:pt x="43555" y="19831"/>
                  </a:lnTo>
                  <a:cubicBezTo>
                    <a:pt x="43596" y="19831"/>
                    <a:pt x="43596" y="19872"/>
                    <a:pt x="43596" y="19872"/>
                  </a:cubicBezTo>
                  <a:lnTo>
                    <a:pt x="43637" y="19872"/>
                  </a:lnTo>
                  <a:lnTo>
                    <a:pt x="43637" y="19831"/>
                  </a:lnTo>
                  <a:lnTo>
                    <a:pt x="43678" y="19831"/>
                  </a:lnTo>
                  <a:lnTo>
                    <a:pt x="43678" y="19831"/>
                  </a:lnTo>
                  <a:cubicBezTo>
                    <a:pt x="43678" y="19791"/>
                    <a:pt x="43637" y="19791"/>
                    <a:pt x="43637" y="19791"/>
                  </a:cubicBezTo>
                  <a:cubicBezTo>
                    <a:pt x="43596" y="19750"/>
                    <a:pt x="43637" y="19750"/>
                    <a:pt x="43596" y="19709"/>
                  </a:cubicBezTo>
                  <a:lnTo>
                    <a:pt x="43596" y="19709"/>
                  </a:lnTo>
                  <a:lnTo>
                    <a:pt x="43678" y="19709"/>
                  </a:lnTo>
                  <a:lnTo>
                    <a:pt x="43678" y="19709"/>
                  </a:lnTo>
                  <a:lnTo>
                    <a:pt x="43678" y="19709"/>
                  </a:lnTo>
                  <a:lnTo>
                    <a:pt x="43719" y="19750"/>
                  </a:lnTo>
                  <a:lnTo>
                    <a:pt x="43719" y="19709"/>
                  </a:lnTo>
                  <a:cubicBezTo>
                    <a:pt x="43760" y="19709"/>
                    <a:pt x="43760" y="19668"/>
                    <a:pt x="43760" y="19668"/>
                  </a:cubicBezTo>
                  <a:lnTo>
                    <a:pt x="43760" y="19617"/>
                  </a:lnTo>
                  <a:lnTo>
                    <a:pt x="43719" y="19668"/>
                  </a:lnTo>
                  <a:lnTo>
                    <a:pt x="43719" y="19617"/>
                  </a:lnTo>
                  <a:cubicBezTo>
                    <a:pt x="43719" y="19617"/>
                    <a:pt x="43760" y="19576"/>
                    <a:pt x="43811" y="19576"/>
                  </a:cubicBezTo>
                  <a:lnTo>
                    <a:pt x="43811" y="19576"/>
                  </a:lnTo>
                  <a:lnTo>
                    <a:pt x="43811" y="19576"/>
                  </a:lnTo>
                  <a:lnTo>
                    <a:pt x="43811" y="19535"/>
                  </a:lnTo>
                  <a:lnTo>
                    <a:pt x="43852" y="19535"/>
                  </a:lnTo>
                  <a:lnTo>
                    <a:pt x="43852" y="19535"/>
                  </a:lnTo>
                  <a:lnTo>
                    <a:pt x="43893" y="19535"/>
                  </a:lnTo>
                  <a:lnTo>
                    <a:pt x="43852" y="19494"/>
                  </a:lnTo>
                  <a:cubicBezTo>
                    <a:pt x="43852" y="19453"/>
                    <a:pt x="43893" y="19453"/>
                    <a:pt x="43933" y="19453"/>
                  </a:cubicBezTo>
                  <a:lnTo>
                    <a:pt x="43933" y="19453"/>
                  </a:lnTo>
                  <a:lnTo>
                    <a:pt x="43974" y="19453"/>
                  </a:lnTo>
                  <a:lnTo>
                    <a:pt x="43974" y="19453"/>
                  </a:lnTo>
                  <a:lnTo>
                    <a:pt x="43974" y="19413"/>
                  </a:lnTo>
                  <a:lnTo>
                    <a:pt x="43974" y="19362"/>
                  </a:lnTo>
                  <a:lnTo>
                    <a:pt x="43974" y="19362"/>
                  </a:lnTo>
                  <a:lnTo>
                    <a:pt x="44015" y="19362"/>
                  </a:lnTo>
                  <a:lnTo>
                    <a:pt x="44015" y="19362"/>
                  </a:lnTo>
                  <a:lnTo>
                    <a:pt x="44066" y="19413"/>
                  </a:lnTo>
                  <a:lnTo>
                    <a:pt x="44066" y="19413"/>
                  </a:lnTo>
                  <a:cubicBezTo>
                    <a:pt x="44066" y="19362"/>
                    <a:pt x="44107" y="19321"/>
                    <a:pt x="44107" y="19321"/>
                  </a:cubicBezTo>
                  <a:lnTo>
                    <a:pt x="44148" y="19362"/>
                  </a:lnTo>
                  <a:cubicBezTo>
                    <a:pt x="44189" y="19362"/>
                    <a:pt x="44230" y="19413"/>
                    <a:pt x="44271" y="19413"/>
                  </a:cubicBezTo>
                  <a:lnTo>
                    <a:pt x="44322" y="19453"/>
                  </a:lnTo>
                  <a:lnTo>
                    <a:pt x="44322" y="19453"/>
                  </a:lnTo>
                  <a:lnTo>
                    <a:pt x="44322" y="19494"/>
                  </a:lnTo>
                  <a:lnTo>
                    <a:pt x="44322" y="19494"/>
                  </a:lnTo>
                  <a:cubicBezTo>
                    <a:pt x="44322" y="19535"/>
                    <a:pt x="44322" y="19535"/>
                    <a:pt x="44271" y="19535"/>
                  </a:cubicBezTo>
                  <a:cubicBezTo>
                    <a:pt x="44322" y="19535"/>
                    <a:pt x="44322" y="19494"/>
                    <a:pt x="44363" y="19494"/>
                  </a:cubicBezTo>
                  <a:lnTo>
                    <a:pt x="44363" y="19494"/>
                  </a:lnTo>
                  <a:cubicBezTo>
                    <a:pt x="44403" y="19453"/>
                    <a:pt x="44403" y="19494"/>
                    <a:pt x="44444" y="19494"/>
                  </a:cubicBezTo>
                  <a:lnTo>
                    <a:pt x="44444" y="19494"/>
                  </a:lnTo>
                  <a:lnTo>
                    <a:pt x="44485" y="19494"/>
                  </a:lnTo>
                  <a:lnTo>
                    <a:pt x="44485" y="19494"/>
                  </a:lnTo>
                  <a:lnTo>
                    <a:pt x="44526" y="19494"/>
                  </a:lnTo>
                  <a:lnTo>
                    <a:pt x="44526" y="19494"/>
                  </a:lnTo>
                  <a:cubicBezTo>
                    <a:pt x="44577" y="19494"/>
                    <a:pt x="44526" y="19494"/>
                    <a:pt x="44577" y="19453"/>
                  </a:cubicBezTo>
                  <a:lnTo>
                    <a:pt x="44577" y="19453"/>
                  </a:lnTo>
                  <a:cubicBezTo>
                    <a:pt x="44526" y="19413"/>
                    <a:pt x="44526" y="19413"/>
                    <a:pt x="44485" y="19413"/>
                  </a:cubicBezTo>
                  <a:cubicBezTo>
                    <a:pt x="44526" y="19362"/>
                    <a:pt x="44526" y="19362"/>
                    <a:pt x="44577" y="19321"/>
                  </a:cubicBezTo>
                  <a:lnTo>
                    <a:pt x="44577" y="19280"/>
                  </a:lnTo>
                  <a:cubicBezTo>
                    <a:pt x="44577" y="19280"/>
                    <a:pt x="44618" y="19280"/>
                    <a:pt x="44659" y="19239"/>
                  </a:cubicBezTo>
                  <a:lnTo>
                    <a:pt x="44659" y="19239"/>
                  </a:lnTo>
                  <a:cubicBezTo>
                    <a:pt x="44618" y="19239"/>
                    <a:pt x="44618" y="19239"/>
                    <a:pt x="44618" y="19198"/>
                  </a:cubicBezTo>
                  <a:lnTo>
                    <a:pt x="44659" y="19157"/>
                  </a:lnTo>
                  <a:lnTo>
                    <a:pt x="44700" y="19157"/>
                  </a:lnTo>
                  <a:lnTo>
                    <a:pt x="44700" y="19106"/>
                  </a:lnTo>
                  <a:lnTo>
                    <a:pt x="44741" y="19157"/>
                  </a:lnTo>
                  <a:lnTo>
                    <a:pt x="44741" y="19106"/>
                  </a:lnTo>
                  <a:lnTo>
                    <a:pt x="44914" y="19106"/>
                  </a:lnTo>
                  <a:cubicBezTo>
                    <a:pt x="44914" y="19065"/>
                    <a:pt x="44955" y="19106"/>
                    <a:pt x="44955" y="19106"/>
                  </a:cubicBezTo>
                  <a:lnTo>
                    <a:pt x="44955" y="19106"/>
                  </a:lnTo>
                  <a:lnTo>
                    <a:pt x="44996" y="19065"/>
                  </a:lnTo>
                  <a:lnTo>
                    <a:pt x="44996" y="19065"/>
                  </a:lnTo>
                  <a:cubicBezTo>
                    <a:pt x="44996" y="19024"/>
                    <a:pt x="44996" y="18983"/>
                    <a:pt x="44955" y="18983"/>
                  </a:cubicBezTo>
                  <a:cubicBezTo>
                    <a:pt x="44955" y="19024"/>
                    <a:pt x="44914" y="19024"/>
                    <a:pt x="44873" y="18983"/>
                  </a:cubicBezTo>
                  <a:cubicBezTo>
                    <a:pt x="44873" y="18983"/>
                    <a:pt x="44873" y="18943"/>
                    <a:pt x="44914" y="18943"/>
                  </a:cubicBezTo>
                  <a:lnTo>
                    <a:pt x="44914" y="18983"/>
                  </a:lnTo>
                  <a:cubicBezTo>
                    <a:pt x="44914" y="18983"/>
                    <a:pt x="44955" y="18983"/>
                    <a:pt x="44955" y="18943"/>
                  </a:cubicBezTo>
                  <a:cubicBezTo>
                    <a:pt x="44996" y="18943"/>
                    <a:pt x="44996" y="18983"/>
                    <a:pt x="44996" y="18983"/>
                  </a:cubicBezTo>
                  <a:lnTo>
                    <a:pt x="44996" y="18983"/>
                  </a:lnTo>
                  <a:lnTo>
                    <a:pt x="45037" y="18983"/>
                  </a:lnTo>
                  <a:lnTo>
                    <a:pt x="45037" y="18983"/>
                  </a:lnTo>
                  <a:cubicBezTo>
                    <a:pt x="45088" y="19024"/>
                    <a:pt x="45088" y="19024"/>
                    <a:pt x="45129" y="19024"/>
                  </a:cubicBezTo>
                  <a:lnTo>
                    <a:pt x="45170" y="19024"/>
                  </a:lnTo>
                  <a:lnTo>
                    <a:pt x="45170" y="19024"/>
                  </a:lnTo>
                  <a:lnTo>
                    <a:pt x="45211" y="19065"/>
                  </a:lnTo>
                  <a:lnTo>
                    <a:pt x="45292" y="19065"/>
                  </a:lnTo>
                  <a:cubicBezTo>
                    <a:pt x="45292" y="19024"/>
                    <a:pt x="45343" y="19065"/>
                    <a:pt x="45343" y="19065"/>
                  </a:cubicBezTo>
                  <a:lnTo>
                    <a:pt x="45384" y="19106"/>
                  </a:lnTo>
                  <a:cubicBezTo>
                    <a:pt x="45425" y="19106"/>
                    <a:pt x="45466" y="19065"/>
                    <a:pt x="45507" y="19065"/>
                  </a:cubicBezTo>
                  <a:lnTo>
                    <a:pt x="45507" y="19065"/>
                  </a:lnTo>
                  <a:lnTo>
                    <a:pt x="45466" y="19106"/>
                  </a:lnTo>
                  <a:cubicBezTo>
                    <a:pt x="45507" y="19106"/>
                    <a:pt x="45507" y="19065"/>
                    <a:pt x="45507" y="19065"/>
                  </a:cubicBezTo>
                  <a:cubicBezTo>
                    <a:pt x="45507" y="19106"/>
                    <a:pt x="45507" y="19106"/>
                    <a:pt x="45548" y="19106"/>
                  </a:cubicBezTo>
                  <a:lnTo>
                    <a:pt x="45548" y="19106"/>
                  </a:lnTo>
                  <a:cubicBezTo>
                    <a:pt x="45599" y="19106"/>
                    <a:pt x="45548" y="19065"/>
                    <a:pt x="45599" y="19065"/>
                  </a:cubicBezTo>
                  <a:lnTo>
                    <a:pt x="45599" y="19106"/>
                  </a:lnTo>
                  <a:lnTo>
                    <a:pt x="45640" y="19106"/>
                  </a:lnTo>
                  <a:lnTo>
                    <a:pt x="45640" y="19065"/>
                  </a:lnTo>
                  <a:lnTo>
                    <a:pt x="45681" y="19106"/>
                  </a:lnTo>
                  <a:cubicBezTo>
                    <a:pt x="45681" y="19157"/>
                    <a:pt x="45640" y="19157"/>
                    <a:pt x="45640" y="19157"/>
                  </a:cubicBezTo>
                  <a:lnTo>
                    <a:pt x="45640" y="19198"/>
                  </a:lnTo>
                  <a:lnTo>
                    <a:pt x="45640" y="19198"/>
                  </a:lnTo>
                  <a:lnTo>
                    <a:pt x="45640" y="19198"/>
                  </a:lnTo>
                  <a:lnTo>
                    <a:pt x="45599" y="19239"/>
                  </a:lnTo>
                  <a:cubicBezTo>
                    <a:pt x="45599" y="19198"/>
                    <a:pt x="45548" y="19239"/>
                    <a:pt x="45507" y="19239"/>
                  </a:cubicBezTo>
                  <a:lnTo>
                    <a:pt x="45507" y="19321"/>
                  </a:lnTo>
                  <a:lnTo>
                    <a:pt x="45507" y="19362"/>
                  </a:lnTo>
                  <a:lnTo>
                    <a:pt x="45425" y="19453"/>
                  </a:lnTo>
                  <a:lnTo>
                    <a:pt x="45425" y="19494"/>
                  </a:lnTo>
                  <a:cubicBezTo>
                    <a:pt x="45466" y="19494"/>
                    <a:pt x="45466" y="19494"/>
                    <a:pt x="45507" y="19535"/>
                  </a:cubicBezTo>
                  <a:lnTo>
                    <a:pt x="45548" y="19535"/>
                  </a:lnTo>
                  <a:lnTo>
                    <a:pt x="45548" y="19535"/>
                  </a:lnTo>
                  <a:lnTo>
                    <a:pt x="45599" y="19576"/>
                  </a:lnTo>
                  <a:cubicBezTo>
                    <a:pt x="45599" y="19576"/>
                    <a:pt x="45640" y="19576"/>
                    <a:pt x="45640" y="19617"/>
                  </a:cubicBezTo>
                  <a:cubicBezTo>
                    <a:pt x="45681" y="19617"/>
                    <a:pt x="45721" y="19668"/>
                    <a:pt x="45762" y="19668"/>
                  </a:cubicBezTo>
                  <a:lnTo>
                    <a:pt x="45762" y="19668"/>
                  </a:lnTo>
                  <a:cubicBezTo>
                    <a:pt x="45803" y="19668"/>
                    <a:pt x="45803" y="19668"/>
                    <a:pt x="45803" y="19709"/>
                  </a:cubicBezTo>
                  <a:lnTo>
                    <a:pt x="45854" y="19750"/>
                  </a:lnTo>
                  <a:lnTo>
                    <a:pt x="45895" y="19750"/>
                  </a:lnTo>
                  <a:cubicBezTo>
                    <a:pt x="45936" y="19750"/>
                    <a:pt x="45977" y="19750"/>
                    <a:pt x="46018" y="19791"/>
                  </a:cubicBezTo>
                  <a:lnTo>
                    <a:pt x="46059" y="19831"/>
                  </a:lnTo>
                  <a:lnTo>
                    <a:pt x="46059" y="19872"/>
                  </a:lnTo>
                  <a:cubicBezTo>
                    <a:pt x="46059" y="19872"/>
                    <a:pt x="46059" y="19831"/>
                    <a:pt x="46110" y="19872"/>
                  </a:cubicBezTo>
                  <a:lnTo>
                    <a:pt x="46151" y="19872"/>
                  </a:lnTo>
                  <a:lnTo>
                    <a:pt x="46273" y="19872"/>
                  </a:lnTo>
                  <a:cubicBezTo>
                    <a:pt x="46273" y="19831"/>
                    <a:pt x="46314" y="19831"/>
                    <a:pt x="46314" y="19791"/>
                  </a:cubicBezTo>
                  <a:cubicBezTo>
                    <a:pt x="46314" y="19750"/>
                    <a:pt x="46365" y="19709"/>
                    <a:pt x="46365" y="19668"/>
                  </a:cubicBezTo>
                  <a:lnTo>
                    <a:pt x="46365" y="19617"/>
                  </a:lnTo>
                  <a:cubicBezTo>
                    <a:pt x="46365" y="19576"/>
                    <a:pt x="46406" y="19535"/>
                    <a:pt x="46406" y="19535"/>
                  </a:cubicBezTo>
                  <a:lnTo>
                    <a:pt x="46406" y="19453"/>
                  </a:lnTo>
                  <a:lnTo>
                    <a:pt x="46406" y="19362"/>
                  </a:lnTo>
                  <a:lnTo>
                    <a:pt x="46406" y="19321"/>
                  </a:lnTo>
                  <a:lnTo>
                    <a:pt x="46406" y="19239"/>
                  </a:lnTo>
                  <a:lnTo>
                    <a:pt x="46406" y="19239"/>
                  </a:lnTo>
                  <a:cubicBezTo>
                    <a:pt x="46406" y="19198"/>
                    <a:pt x="46447" y="19198"/>
                    <a:pt x="46488" y="19157"/>
                  </a:cubicBezTo>
                  <a:lnTo>
                    <a:pt x="46447" y="19157"/>
                  </a:lnTo>
                  <a:lnTo>
                    <a:pt x="46406" y="19157"/>
                  </a:lnTo>
                  <a:lnTo>
                    <a:pt x="46447" y="19106"/>
                  </a:lnTo>
                  <a:lnTo>
                    <a:pt x="46447" y="19065"/>
                  </a:lnTo>
                  <a:lnTo>
                    <a:pt x="46488" y="19065"/>
                  </a:lnTo>
                  <a:cubicBezTo>
                    <a:pt x="46488" y="19024"/>
                    <a:pt x="46488" y="18983"/>
                    <a:pt x="46529" y="18943"/>
                  </a:cubicBezTo>
                  <a:lnTo>
                    <a:pt x="46529" y="18943"/>
                  </a:lnTo>
                  <a:lnTo>
                    <a:pt x="46569" y="18943"/>
                  </a:lnTo>
                  <a:lnTo>
                    <a:pt x="46569" y="18983"/>
                  </a:lnTo>
                  <a:lnTo>
                    <a:pt x="46621" y="19024"/>
                  </a:lnTo>
                  <a:cubicBezTo>
                    <a:pt x="46621" y="19024"/>
                    <a:pt x="46621" y="19065"/>
                    <a:pt x="46661" y="19106"/>
                  </a:cubicBezTo>
                  <a:lnTo>
                    <a:pt x="46621" y="19157"/>
                  </a:lnTo>
                  <a:cubicBezTo>
                    <a:pt x="46661" y="19157"/>
                    <a:pt x="46702" y="19198"/>
                    <a:pt x="46702" y="19239"/>
                  </a:cubicBezTo>
                  <a:cubicBezTo>
                    <a:pt x="46743" y="19280"/>
                    <a:pt x="46702" y="19321"/>
                    <a:pt x="46702" y="19362"/>
                  </a:cubicBezTo>
                  <a:lnTo>
                    <a:pt x="46743" y="19413"/>
                  </a:lnTo>
                  <a:lnTo>
                    <a:pt x="46743" y="19413"/>
                  </a:lnTo>
                  <a:cubicBezTo>
                    <a:pt x="46743" y="19413"/>
                    <a:pt x="46743" y="19453"/>
                    <a:pt x="46784" y="19453"/>
                  </a:cubicBezTo>
                  <a:cubicBezTo>
                    <a:pt x="46784" y="19413"/>
                    <a:pt x="46825" y="19453"/>
                    <a:pt x="46825" y="19413"/>
                  </a:cubicBezTo>
                  <a:lnTo>
                    <a:pt x="46876" y="19413"/>
                  </a:lnTo>
                  <a:lnTo>
                    <a:pt x="46876" y="19453"/>
                  </a:lnTo>
                  <a:cubicBezTo>
                    <a:pt x="46917" y="19494"/>
                    <a:pt x="46917" y="19535"/>
                    <a:pt x="46958" y="19535"/>
                  </a:cubicBezTo>
                  <a:lnTo>
                    <a:pt x="46999" y="19576"/>
                  </a:lnTo>
                  <a:lnTo>
                    <a:pt x="46958" y="19576"/>
                  </a:lnTo>
                  <a:cubicBezTo>
                    <a:pt x="46999" y="19617"/>
                    <a:pt x="46999" y="19668"/>
                    <a:pt x="46999" y="19668"/>
                  </a:cubicBezTo>
                  <a:lnTo>
                    <a:pt x="46999" y="19750"/>
                  </a:lnTo>
                  <a:cubicBezTo>
                    <a:pt x="46999" y="19791"/>
                    <a:pt x="47039" y="19791"/>
                    <a:pt x="47080" y="19831"/>
                  </a:cubicBezTo>
                  <a:lnTo>
                    <a:pt x="47080" y="19872"/>
                  </a:lnTo>
                  <a:lnTo>
                    <a:pt x="47080" y="19964"/>
                  </a:lnTo>
                  <a:lnTo>
                    <a:pt x="47080" y="19964"/>
                  </a:lnTo>
                  <a:cubicBezTo>
                    <a:pt x="47080" y="20005"/>
                    <a:pt x="47080" y="20046"/>
                    <a:pt x="47131" y="20046"/>
                  </a:cubicBezTo>
                  <a:cubicBezTo>
                    <a:pt x="47131" y="20128"/>
                    <a:pt x="47131" y="20128"/>
                    <a:pt x="47172" y="20179"/>
                  </a:cubicBezTo>
                  <a:lnTo>
                    <a:pt x="47213" y="20179"/>
                  </a:lnTo>
                  <a:cubicBezTo>
                    <a:pt x="47254" y="20220"/>
                    <a:pt x="47254" y="20220"/>
                    <a:pt x="47295" y="20220"/>
                  </a:cubicBezTo>
                  <a:lnTo>
                    <a:pt x="47295" y="20261"/>
                  </a:lnTo>
                  <a:lnTo>
                    <a:pt x="47295" y="20261"/>
                  </a:lnTo>
                  <a:lnTo>
                    <a:pt x="47336" y="20261"/>
                  </a:lnTo>
                  <a:lnTo>
                    <a:pt x="47336" y="20261"/>
                  </a:lnTo>
                  <a:lnTo>
                    <a:pt x="47387" y="20261"/>
                  </a:lnTo>
                  <a:cubicBezTo>
                    <a:pt x="47387" y="20301"/>
                    <a:pt x="47428" y="20301"/>
                    <a:pt x="47428" y="20301"/>
                  </a:cubicBezTo>
                  <a:lnTo>
                    <a:pt x="47469" y="20301"/>
                  </a:lnTo>
                  <a:cubicBezTo>
                    <a:pt x="47469" y="20342"/>
                    <a:pt x="47509" y="20342"/>
                    <a:pt x="47509" y="20383"/>
                  </a:cubicBezTo>
                  <a:lnTo>
                    <a:pt x="47469" y="20383"/>
                  </a:lnTo>
                  <a:cubicBezTo>
                    <a:pt x="47469" y="20383"/>
                    <a:pt x="47469" y="20434"/>
                    <a:pt x="47509" y="20434"/>
                  </a:cubicBezTo>
                  <a:lnTo>
                    <a:pt x="47509" y="20434"/>
                  </a:lnTo>
                  <a:lnTo>
                    <a:pt x="47550" y="20475"/>
                  </a:lnTo>
                  <a:lnTo>
                    <a:pt x="47550" y="20516"/>
                  </a:lnTo>
                  <a:cubicBezTo>
                    <a:pt x="47550" y="20516"/>
                    <a:pt x="47591" y="20557"/>
                    <a:pt x="47591" y="20598"/>
                  </a:cubicBezTo>
                  <a:lnTo>
                    <a:pt x="47591" y="20598"/>
                  </a:lnTo>
                  <a:lnTo>
                    <a:pt x="47591" y="20690"/>
                  </a:lnTo>
                  <a:cubicBezTo>
                    <a:pt x="47591" y="20690"/>
                    <a:pt x="47642" y="20731"/>
                    <a:pt x="47683" y="20731"/>
                  </a:cubicBezTo>
                  <a:cubicBezTo>
                    <a:pt x="47642" y="20690"/>
                    <a:pt x="47642" y="20690"/>
                    <a:pt x="47683" y="20639"/>
                  </a:cubicBezTo>
                  <a:lnTo>
                    <a:pt x="47683" y="20639"/>
                  </a:lnTo>
                  <a:cubicBezTo>
                    <a:pt x="47683" y="20690"/>
                    <a:pt x="47724" y="20690"/>
                    <a:pt x="47724" y="20731"/>
                  </a:cubicBezTo>
                  <a:lnTo>
                    <a:pt x="47765" y="20731"/>
                  </a:lnTo>
                  <a:lnTo>
                    <a:pt x="47765" y="20690"/>
                  </a:lnTo>
                  <a:lnTo>
                    <a:pt x="47765" y="20731"/>
                  </a:lnTo>
                  <a:lnTo>
                    <a:pt x="47806" y="20731"/>
                  </a:lnTo>
                  <a:lnTo>
                    <a:pt x="47765" y="20771"/>
                  </a:lnTo>
                  <a:cubicBezTo>
                    <a:pt x="47765" y="20771"/>
                    <a:pt x="47765" y="20853"/>
                    <a:pt x="47806" y="20894"/>
                  </a:cubicBezTo>
                  <a:lnTo>
                    <a:pt x="47806" y="20894"/>
                  </a:lnTo>
                  <a:lnTo>
                    <a:pt x="47847" y="20894"/>
                  </a:lnTo>
                  <a:cubicBezTo>
                    <a:pt x="47806" y="20945"/>
                    <a:pt x="47898" y="20986"/>
                    <a:pt x="47939" y="21027"/>
                  </a:cubicBezTo>
                  <a:lnTo>
                    <a:pt x="47939" y="21027"/>
                  </a:lnTo>
                  <a:lnTo>
                    <a:pt x="47979" y="21068"/>
                  </a:lnTo>
                  <a:cubicBezTo>
                    <a:pt x="48020" y="21109"/>
                    <a:pt x="48061" y="21109"/>
                    <a:pt x="48020" y="21149"/>
                  </a:cubicBezTo>
                  <a:cubicBezTo>
                    <a:pt x="48102" y="21149"/>
                    <a:pt x="48061" y="21201"/>
                    <a:pt x="48102" y="21241"/>
                  </a:cubicBezTo>
                  <a:lnTo>
                    <a:pt x="48102" y="21282"/>
                  </a:lnTo>
                  <a:lnTo>
                    <a:pt x="48102" y="21323"/>
                  </a:lnTo>
                  <a:lnTo>
                    <a:pt x="48102" y="21364"/>
                  </a:lnTo>
                  <a:lnTo>
                    <a:pt x="48102" y="21405"/>
                  </a:lnTo>
                  <a:lnTo>
                    <a:pt x="48102" y="21497"/>
                  </a:lnTo>
                  <a:lnTo>
                    <a:pt x="48102" y="21497"/>
                  </a:lnTo>
                  <a:lnTo>
                    <a:pt x="48102" y="21538"/>
                  </a:lnTo>
                  <a:cubicBezTo>
                    <a:pt x="48153" y="21579"/>
                    <a:pt x="48153" y="21619"/>
                    <a:pt x="48153" y="21660"/>
                  </a:cubicBezTo>
                  <a:lnTo>
                    <a:pt x="48194" y="21660"/>
                  </a:lnTo>
                  <a:lnTo>
                    <a:pt x="48153" y="21711"/>
                  </a:lnTo>
                  <a:lnTo>
                    <a:pt x="48153" y="21793"/>
                  </a:lnTo>
                  <a:lnTo>
                    <a:pt x="48153" y="21834"/>
                  </a:lnTo>
                  <a:cubicBezTo>
                    <a:pt x="48102" y="21875"/>
                    <a:pt x="48102" y="21916"/>
                    <a:pt x="48102" y="21967"/>
                  </a:cubicBezTo>
                  <a:lnTo>
                    <a:pt x="48102" y="22008"/>
                  </a:lnTo>
                  <a:lnTo>
                    <a:pt x="48061" y="22049"/>
                  </a:lnTo>
                  <a:lnTo>
                    <a:pt x="48061" y="22171"/>
                  </a:lnTo>
                  <a:cubicBezTo>
                    <a:pt x="48020" y="22171"/>
                    <a:pt x="48020" y="22222"/>
                    <a:pt x="48020" y="22222"/>
                  </a:cubicBezTo>
                  <a:lnTo>
                    <a:pt x="48020" y="22263"/>
                  </a:lnTo>
                  <a:lnTo>
                    <a:pt x="47979" y="22263"/>
                  </a:lnTo>
                  <a:cubicBezTo>
                    <a:pt x="47979" y="22304"/>
                    <a:pt x="47979" y="22386"/>
                    <a:pt x="47898" y="22386"/>
                  </a:cubicBezTo>
                  <a:cubicBezTo>
                    <a:pt x="47898" y="22427"/>
                    <a:pt x="47847" y="22427"/>
                    <a:pt x="47847" y="22478"/>
                  </a:cubicBezTo>
                  <a:cubicBezTo>
                    <a:pt x="47806" y="22519"/>
                    <a:pt x="47765" y="22559"/>
                    <a:pt x="47765" y="22600"/>
                  </a:cubicBezTo>
                  <a:cubicBezTo>
                    <a:pt x="47724" y="22641"/>
                    <a:pt x="47683" y="22641"/>
                    <a:pt x="47724" y="22682"/>
                  </a:cubicBezTo>
                  <a:lnTo>
                    <a:pt x="47724" y="22733"/>
                  </a:lnTo>
                  <a:lnTo>
                    <a:pt x="47724" y="22733"/>
                  </a:lnTo>
                  <a:lnTo>
                    <a:pt x="47724" y="22774"/>
                  </a:lnTo>
                  <a:lnTo>
                    <a:pt x="47683" y="22815"/>
                  </a:lnTo>
                  <a:cubicBezTo>
                    <a:pt x="47642" y="22815"/>
                    <a:pt x="47591" y="22856"/>
                    <a:pt x="47591" y="22897"/>
                  </a:cubicBezTo>
                  <a:cubicBezTo>
                    <a:pt x="47591" y="22937"/>
                    <a:pt x="47591" y="23029"/>
                    <a:pt x="47550" y="23070"/>
                  </a:cubicBezTo>
                  <a:lnTo>
                    <a:pt x="47550" y="23111"/>
                  </a:lnTo>
                  <a:lnTo>
                    <a:pt x="47550" y="23111"/>
                  </a:lnTo>
                  <a:cubicBezTo>
                    <a:pt x="47591" y="23152"/>
                    <a:pt x="47591" y="23193"/>
                    <a:pt x="47550" y="23193"/>
                  </a:cubicBezTo>
                  <a:lnTo>
                    <a:pt x="47509" y="23193"/>
                  </a:lnTo>
                  <a:lnTo>
                    <a:pt x="47469" y="23244"/>
                  </a:lnTo>
                  <a:lnTo>
                    <a:pt x="47254" y="23244"/>
                  </a:lnTo>
                  <a:cubicBezTo>
                    <a:pt x="47172" y="23244"/>
                    <a:pt x="47172" y="23326"/>
                    <a:pt x="47131" y="23326"/>
                  </a:cubicBezTo>
                  <a:cubicBezTo>
                    <a:pt x="47080" y="23367"/>
                    <a:pt x="47080" y="23367"/>
                    <a:pt x="47039" y="23367"/>
                  </a:cubicBezTo>
                  <a:lnTo>
                    <a:pt x="46999" y="23367"/>
                  </a:lnTo>
                  <a:cubicBezTo>
                    <a:pt x="46999" y="23407"/>
                    <a:pt x="47039" y="23407"/>
                    <a:pt x="47039" y="23407"/>
                  </a:cubicBezTo>
                  <a:lnTo>
                    <a:pt x="47039" y="23448"/>
                  </a:lnTo>
                  <a:lnTo>
                    <a:pt x="46999" y="23407"/>
                  </a:lnTo>
                  <a:lnTo>
                    <a:pt x="46999" y="23407"/>
                  </a:lnTo>
                  <a:cubicBezTo>
                    <a:pt x="46958" y="23367"/>
                    <a:pt x="46917" y="23367"/>
                    <a:pt x="46917" y="23326"/>
                  </a:cubicBezTo>
                  <a:lnTo>
                    <a:pt x="46917" y="23285"/>
                  </a:lnTo>
                  <a:lnTo>
                    <a:pt x="46876" y="23285"/>
                  </a:lnTo>
                  <a:cubicBezTo>
                    <a:pt x="46876" y="23285"/>
                    <a:pt x="46825" y="23326"/>
                    <a:pt x="46825" y="23285"/>
                  </a:cubicBezTo>
                  <a:cubicBezTo>
                    <a:pt x="46825" y="23285"/>
                    <a:pt x="46876" y="23244"/>
                    <a:pt x="46825" y="23193"/>
                  </a:cubicBezTo>
                  <a:lnTo>
                    <a:pt x="46825" y="23193"/>
                  </a:lnTo>
                  <a:lnTo>
                    <a:pt x="46784" y="23244"/>
                  </a:lnTo>
                  <a:cubicBezTo>
                    <a:pt x="46784" y="23285"/>
                    <a:pt x="46743" y="23244"/>
                    <a:pt x="46743" y="23285"/>
                  </a:cubicBezTo>
                  <a:lnTo>
                    <a:pt x="46702" y="23285"/>
                  </a:lnTo>
                  <a:cubicBezTo>
                    <a:pt x="46702" y="23326"/>
                    <a:pt x="46702" y="23367"/>
                    <a:pt x="46661" y="23367"/>
                  </a:cubicBezTo>
                  <a:lnTo>
                    <a:pt x="46621" y="23367"/>
                  </a:lnTo>
                  <a:cubicBezTo>
                    <a:pt x="46569" y="23326"/>
                    <a:pt x="46529" y="23285"/>
                    <a:pt x="46488" y="23285"/>
                  </a:cubicBezTo>
                  <a:lnTo>
                    <a:pt x="46447" y="23285"/>
                  </a:lnTo>
                  <a:lnTo>
                    <a:pt x="46406" y="23285"/>
                  </a:lnTo>
                  <a:cubicBezTo>
                    <a:pt x="46406" y="23244"/>
                    <a:pt x="46406" y="23244"/>
                    <a:pt x="46365" y="23285"/>
                  </a:cubicBezTo>
                  <a:lnTo>
                    <a:pt x="46314" y="23285"/>
                  </a:lnTo>
                  <a:lnTo>
                    <a:pt x="46273" y="23193"/>
                  </a:lnTo>
                  <a:lnTo>
                    <a:pt x="46273" y="23193"/>
                  </a:lnTo>
                  <a:lnTo>
                    <a:pt x="46273" y="23193"/>
                  </a:lnTo>
                  <a:lnTo>
                    <a:pt x="46191" y="23193"/>
                  </a:lnTo>
                  <a:cubicBezTo>
                    <a:pt x="46151" y="23152"/>
                    <a:pt x="46191" y="23152"/>
                    <a:pt x="46151" y="23111"/>
                  </a:cubicBezTo>
                  <a:cubicBezTo>
                    <a:pt x="46151" y="23070"/>
                    <a:pt x="46059" y="23070"/>
                    <a:pt x="46059" y="22989"/>
                  </a:cubicBezTo>
                  <a:cubicBezTo>
                    <a:pt x="46110" y="22989"/>
                    <a:pt x="46110" y="22897"/>
                    <a:pt x="46059" y="22856"/>
                  </a:cubicBezTo>
                  <a:lnTo>
                    <a:pt x="46059" y="22856"/>
                  </a:lnTo>
                  <a:lnTo>
                    <a:pt x="46059" y="22815"/>
                  </a:lnTo>
                  <a:lnTo>
                    <a:pt x="46018" y="22774"/>
                  </a:lnTo>
                  <a:lnTo>
                    <a:pt x="45977" y="22733"/>
                  </a:lnTo>
                  <a:lnTo>
                    <a:pt x="45936" y="22733"/>
                  </a:lnTo>
                  <a:lnTo>
                    <a:pt x="45895" y="22733"/>
                  </a:lnTo>
                  <a:lnTo>
                    <a:pt x="45895" y="22733"/>
                  </a:lnTo>
                  <a:cubicBezTo>
                    <a:pt x="45854" y="22733"/>
                    <a:pt x="45895" y="22682"/>
                    <a:pt x="45895" y="22682"/>
                  </a:cubicBezTo>
                  <a:cubicBezTo>
                    <a:pt x="45895" y="22641"/>
                    <a:pt x="45936" y="22641"/>
                    <a:pt x="45936" y="22600"/>
                  </a:cubicBezTo>
                  <a:cubicBezTo>
                    <a:pt x="45895" y="22600"/>
                    <a:pt x="45895" y="22559"/>
                    <a:pt x="45895" y="22559"/>
                  </a:cubicBezTo>
                  <a:cubicBezTo>
                    <a:pt x="45854" y="22559"/>
                    <a:pt x="45854" y="22519"/>
                    <a:pt x="45854" y="22519"/>
                  </a:cubicBezTo>
                  <a:cubicBezTo>
                    <a:pt x="45854" y="22559"/>
                    <a:pt x="45803" y="22600"/>
                    <a:pt x="45803" y="22600"/>
                  </a:cubicBezTo>
                  <a:lnTo>
                    <a:pt x="45762" y="22641"/>
                  </a:lnTo>
                  <a:lnTo>
                    <a:pt x="45762" y="22641"/>
                  </a:lnTo>
                  <a:cubicBezTo>
                    <a:pt x="45721" y="22682"/>
                    <a:pt x="45721" y="22682"/>
                    <a:pt x="45681" y="22682"/>
                  </a:cubicBezTo>
                  <a:lnTo>
                    <a:pt x="45681" y="22682"/>
                  </a:lnTo>
                  <a:lnTo>
                    <a:pt x="45681" y="22600"/>
                  </a:lnTo>
                  <a:lnTo>
                    <a:pt x="45721" y="22600"/>
                  </a:lnTo>
                  <a:cubicBezTo>
                    <a:pt x="45762" y="22600"/>
                    <a:pt x="45762" y="22559"/>
                    <a:pt x="45762" y="22519"/>
                  </a:cubicBezTo>
                  <a:lnTo>
                    <a:pt x="45762" y="22519"/>
                  </a:lnTo>
                  <a:lnTo>
                    <a:pt x="45762" y="22427"/>
                  </a:lnTo>
                  <a:cubicBezTo>
                    <a:pt x="45762" y="22427"/>
                    <a:pt x="45803" y="22386"/>
                    <a:pt x="45854" y="22386"/>
                  </a:cubicBezTo>
                  <a:cubicBezTo>
                    <a:pt x="45854" y="22345"/>
                    <a:pt x="45803" y="22345"/>
                    <a:pt x="45803" y="22345"/>
                  </a:cubicBezTo>
                  <a:lnTo>
                    <a:pt x="45854" y="22304"/>
                  </a:lnTo>
                  <a:lnTo>
                    <a:pt x="45854" y="22304"/>
                  </a:lnTo>
                  <a:lnTo>
                    <a:pt x="45803" y="22263"/>
                  </a:lnTo>
                  <a:lnTo>
                    <a:pt x="45803" y="22222"/>
                  </a:lnTo>
                  <a:lnTo>
                    <a:pt x="45803" y="22222"/>
                  </a:lnTo>
                  <a:cubicBezTo>
                    <a:pt x="45803" y="22263"/>
                    <a:pt x="45762" y="22304"/>
                    <a:pt x="45762" y="22304"/>
                  </a:cubicBezTo>
                  <a:lnTo>
                    <a:pt x="45721" y="22345"/>
                  </a:lnTo>
                  <a:lnTo>
                    <a:pt x="45721" y="22386"/>
                  </a:lnTo>
                  <a:cubicBezTo>
                    <a:pt x="45721" y="22386"/>
                    <a:pt x="45681" y="22386"/>
                    <a:pt x="45681" y="22427"/>
                  </a:cubicBezTo>
                  <a:cubicBezTo>
                    <a:pt x="45640" y="22427"/>
                    <a:pt x="45599" y="22478"/>
                    <a:pt x="45599" y="22478"/>
                  </a:cubicBezTo>
                  <a:cubicBezTo>
                    <a:pt x="45599" y="22519"/>
                    <a:pt x="45548" y="22519"/>
                    <a:pt x="45548" y="22559"/>
                  </a:cubicBezTo>
                  <a:lnTo>
                    <a:pt x="45548" y="22600"/>
                  </a:lnTo>
                  <a:lnTo>
                    <a:pt x="45548" y="22600"/>
                  </a:lnTo>
                  <a:cubicBezTo>
                    <a:pt x="45548" y="22641"/>
                    <a:pt x="45507" y="22641"/>
                    <a:pt x="45507" y="22641"/>
                  </a:cubicBezTo>
                  <a:lnTo>
                    <a:pt x="45425" y="22559"/>
                  </a:lnTo>
                  <a:lnTo>
                    <a:pt x="45425" y="22559"/>
                  </a:lnTo>
                  <a:lnTo>
                    <a:pt x="45466" y="22559"/>
                  </a:lnTo>
                  <a:lnTo>
                    <a:pt x="45466" y="22519"/>
                  </a:lnTo>
                  <a:lnTo>
                    <a:pt x="45425" y="22519"/>
                  </a:lnTo>
                  <a:lnTo>
                    <a:pt x="45425" y="22427"/>
                  </a:lnTo>
                  <a:lnTo>
                    <a:pt x="45384" y="22386"/>
                  </a:lnTo>
                  <a:lnTo>
                    <a:pt x="45384" y="22386"/>
                  </a:lnTo>
                  <a:cubicBezTo>
                    <a:pt x="45384" y="22386"/>
                    <a:pt x="45384" y="22345"/>
                    <a:pt x="45343" y="22345"/>
                  </a:cubicBezTo>
                  <a:cubicBezTo>
                    <a:pt x="45343" y="22304"/>
                    <a:pt x="45251" y="22304"/>
                    <a:pt x="45251" y="22263"/>
                  </a:cubicBezTo>
                  <a:cubicBezTo>
                    <a:pt x="45251" y="22263"/>
                    <a:pt x="45292" y="22222"/>
                    <a:pt x="45251" y="22171"/>
                  </a:cubicBezTo>
                  <a:lnTo>
                    <a:pt x="45211" y="22222"/>
                  </a:lnTo>
                  <a:lnTo>
                    <a:pt x="45211" y="22171"/>
                  </a:lnTo>
                  <a:cubicBezTo>
                    <a:pt x="45211" y="22130"/>
                    <a:pt x="45170" y="22130"/>
                    <a:pt x="45170" y="22130"/>
                  </a:cubicBezTo>
                  <a:lnTo>
                    <a:pt x="45129" y="22130"/>
                  </a:lnTo>
                  <a:cubicBezTo>
                    <a:pt x="45088" y="22130"/>
                    <a:pt x="45088" y="22089"/>
                    <a:pt x="45037" y="22089"/>
                  </a:cubicBezTo>
                  <a:lnTo>
                    <a:pt x="44996" y="22089"/>
                  </a:lnTo>
                  <a:cubicBezTo>
                    <a:pt x="44996" y="22089"/>
                    <a:pt x="44996" y="22130"/>
                    <a:pt x="44955" y="22089"/>
                  </a:cubicBezTo>
                  <a:cubicBezTo>
                    <a:pt x="44955" y="22089"/>
                    <a:pt x="44914" y="22049"/>
                    <a:pt x="44873" y="22049"/>
                  </a:cubicBezTo>
                  <a:lnTo>
                    <a:pt x="44741" y="22049"/>
                  </a:lnTo>
                  <a:lnTo>
                    <a:pt x="44700" y="22049"/>
                  </a:lnTo>
                  <a:lnTo>
                    <a:pt x="44577" y="22049"/>
                  </a:lnTo>
                  <a:cubicBezTo>
                    <a:pt x="44526" y="22089"/>
                    <a:pt x="44485" y="22089"/>
                    <a:pt x="44485" y="22089"/>
                  </a:cubicBezTo>
                  <a:lnTo>
                    <a:pt x="44444" y="22130"/>
                  </a:lnTo>
                  <a:lnTo>
                    <a:pt x="44403" y="22130"/>
                  </a:lnTo>
                  <a:cubicBezTo>
                    <a:pt x="44363" y="22171"/>
                    <a:pt x="44271" y="22171"/>
                    <a:pt x="44189" y="22222"/>
                  </a:cubicBezTo>
                  <a:lnTo>
                    <a:pt x="44066" y="22222"/>
                  </a:lnTo>
                  <a:cubicBezTo>
                    <a:pt x="43974" y="22263"/>
                    <a:pt x="43933" y="22304"/>
                    <a:pt x="43852" y="22345"/>
                  </a:cubicBezTo>
                  <a:lnTo>
                    <a:pt x="43811" y="22345"/>
                  </a:lnTo>
                  <a:cubicBezTo>
                    <a:pt x="43760" y="22345"/>
                    <a:pt x="43811" y="22386"/>
                    <a:pt x="43760" y="22427"/>
                  </a:cubicBezTo>
                  <a:lnTo>
                    <a:pt x="43760" y="22478"/>
                  </a:lnTo>
                  <a:lnTo>
                    <a:pt x="43760" y="22478"/>
                  </a:lnTo>
                  <a:cubicBezTo>
                    <a:pt x="43719" y="22478"/>
                    <a:pt x="43719" y="22519"/>
                    <a:pt x="43719" y="22519"/>
                  </a:cubicBezTo>
                  <a:lnTo>
                    <a:pt x="43678" y="22519"/>
                  </a:lnTo>
                  <a:lnTo>
                    <a:pt x="43637" y="22519"/>
                  </a:lnTo>
                  <a:lnTo>
                    <a:pt x="43555" y="22519"/>
                  </a:lnTo>
                  <a:lnTo>
                    <a:pt x="43555" y="22519"/>
                  </a:lnTo>
                  <a:lnTo>
                    <a:pt x="43504" y="22519"/>
                  </a:lnTo>
                  <a:lnTo>
                    <a:pt x="43382" y="22519"/>
                  </a:lnTo>
                  <a:cubicBezTo>
                    <a:pt x="43341" y="22519"/>
                    <a:pt x="43341" y="22559"/>
                    <a:pt x="43300" y="22559"/>
                  </a:cubicBezTo>
                  <a:lnTo>
                    <a:pt x="43300" y="22559"/>
                  </a:lnTo>
                  <a:lnTo>
                    <a:pt x="43249" y="22559"/>
                  </a:lnTo>
                  <a:lnTo>
                    <a:pt x="43167" y="22559"/>
                  </a:lnTo>
                  <a:cubicBezTo>
                    <a:pt x="43126" y="22600"/>
                    <a:pt x="43126" y="22641"/>
                    <a:pt x="43126" y="22641"/>
                  </a:cubicBezTo>
                  <a:lnTo>
                    <a:pt x="43085" y="22682"/>
                  </a:lnTo>
                  <a:lnTo>
                    <a:pt x="42994" y="22682"/>
                  </a:lnTo>
                  <a:lnTo>
                    <a:pt x="42994" y="22733"/>
                  </a:lnTo>
                  <a:lnTo>
                    <a:pt x="42994" y="22733"/>
                  </a:lnTo>
                  <a:lnTo>
                    <a:pt x="42953" y="22774"/>
                  </a:lnTo>
                  <a:lnTo>
                    <a:pt x="42912" y="22774"/>
                  </a:lnTo>
                  <a:cubicBezTo>
                    <a:pt x="42912" y="22774"/>
                    <a:pt x="42871" y="22815"/>
                    <a:pt x="42871" y="22774"/>
                  </a:cubicBezTo>
                  <a:lnTo>
                    <a:pt x="42871" y="22774"/>
                  </a:lnTo>
                  <a:cubicBezTo>
                    <a:pt x="42871" y="22815"/>
                    <a:pt x="42871" y="22815"/>
                    <a:pt x="42830" y="22815"/>
                  </a:cubicBezTo>
                  <a:cubicBezTo>
                    <a:pt x="42830" y="22815"/>
                    <a:pt x="42830" y="22774"/>
                    <a:pt x="42830" y="22815"/>
                  </a:cubicBezTo>
                  <a:lnTo>
                    <a:pt x="42789" y="22815"/>
                  </a:lnTo>
                  <a:cubicBezTo>
                    <a:pt x="42738" y="22815"/>
                    <a:pt x="42656" y="22774"/>
                    <a:pt x="42615" y="22774"/>
                  </a:cubicBezTo>
                  <a:lnTo>
                    <a:pt x="42615" y="22774"/>
                  </a:lnTo>
                  <a:lnTo>
                    <a:pt x="42575" y="22733"/>
                  </a:lnTo>
                  <a:cubicBezTo>
                    <a:pt x="42534" y="22682"/>
                    <a:pt x="42534" y="22682"/>
                    <a:pt x="42483" y="22682"/>
                  </a:cubicBezTo>
                  <a:lnTo>
                    <a:pt x="42483" y="22682"/>
                  </a:lnTo>
                  <a:lnTo>
                    <a:pt x="42483" y="22682"/>
                  </a:lnTo>
                  <a:lnTo>
                    <a:pt x="42442" y="22641"/>
                  </a:lnTo>
                  <a:lnTo>
                    <a:pt x="42442" y="22600"/>
                  </a:lnTo>
                  <a:lnTo>
                    <a:pt x="42534" y="22600"/>
                  </a:lnTo>
                  <a:cubicBezTo>
                    <a:pt x="42534" y="22559"/>
                    <a:pt x="42534" y="22559"/>
                    <a:pt x="42575" y="22519"/>
                  </a:cubicBezTo>
                  <a:cubicBezTo>
                    <a:pt x="42575" y="22519"/>
                    <a:pt x="42534" y="22478"/>
                    <a:pt x="42534" y="22427"/>
                  </a:cubicBezTo>
                  <a:lnTo>
                    <a:pt x="42575" y="22427"/>
                  </a:lnTo>
                  <a:cubicBezTo>
                    <a:pt x="42534" y="22345"/>
                    <a:pt x="42534" y="22304"/>
                    <a:pt x="42534" y="22222"/>
                  </a:cubicBezTo>
                  <a:cubicBezTo>
                    <a:pt x="42483" y="22171"/>
                    <a:pt x="42442" y="22089"/>
                    <a:pt x="42401" y="22008"/>
                  </a:cubicBezTo>
                  <a:lnTo>
                    <a:pt x="42401" y="21834"/>
                  </a:lnTo>
                  <a:cubicBezTo>
                    <a:pt x="42360" y="21834"/>
                    <a:pt x="42360" y="21793"/>
                    <a:pt x="42319" y="21752"/>
                  </a:cubicBezTo>
                  <a:lnTo>
                    <a:pt x="42278" y="21711"/>
                  </a:lnTo>
                  <a:lnTo>
                    <a:pt x="42278" y="21660"/>
                  </a:lnTo>
                  <a:cubicBezTo>
                    <a:pt x="42227" y="21619"/>
                    <a:pt x="42227" y="21579"/>
                    <a:pt x="42227" y="21538"/>
                  </a:cubicBezTo>
                  <a:lnTo>
                    <a:pt x="42186" y="21497"/>
                  </a:lnTo>
                  <a:cubicBezTo>
                    <a:pt x="42146" y="21456"/>
                    <a:pt x="42105" y="21405"/>
                    <a:pt x="42064" y="21364"/>
                  </a:cubicBezTo>
                  <a:lnTo>
                    <a:pt x="42064" y="21323"/>
                  </a:lnTo>
                  <a:lnTo>
                    <a:pt x="42064" y="21323"/>
                  </a:lnTo>
                  <a:close/>
                  <a:moveTo>
                    <a:pt x="45762" y="22733"/>
                  </a:moveTo>
                  <a:lnTo>
                    <a:pt x="45762" y="22733"/>
                  </a:lnTo>
                  <a:cubicBezTo>
                    <a:pt x="45762" y="22774"/>
                    <a:pt x="45803" y="22774"/>
                    <a:pt x="45854" y="22774"/>
                  </a:cubicBezTo>
                  <a:cubicBezTo>
                    <a:pt x="45854" y="22815"/>
                    <a:pt x="45803" y="22815"/>
                    <a:pt x="45803" y="22815"/>
                  </a:cubicBezTo>
                  <a:lnTo>
                    <a:pt x="45762" y="22815"/>
                  </a:lnTo>
                  <a:lnTo>
                    <a:pt x="45721" y="22815"/>
                  </a:lnTo>
                  <a:lnTo>
                    <a:pt x="45681" y="22815"/>
                  </a:lnTo>
                  <a:lnTo>
                    <a:pt x="45640" y="22815"/>
                  </a:lnTo>
                  <a:lnTo>
                    <a:pt x="45640" y="22815"/>
                  </a:lnTo>
                  <a:lnTo>
                    <a:pt x="45640" y="22774"/>
                  </a:lnTo>
                  <a:cubicBezTo>
                    <a:pt x="45681" y="22774"/>
                    <a:pt x="45721" y="22774"/>
                    <a:pt x="45762" y="22733"/>
                  </a:cubicBezTo>
                  <a:close/>
                  <a:moveTo>
                    <a:pt x="46784" y="23499"/>
                  </a:moveTo>
                  <a:lnTo>
                    <a:pt x="46743" y="23540"/>
                  </a:lnTo>
                  <a:lnTo>
                    <a:pt x="46743" y="23448"/>
                  </a:lnTo>
                  <a:lnTo>
                    <a:pt x="46784" y="23499"/>
                  </a:lnTo>
                  <a:close/>
                  <a:moveTo>
                    <a:pt x="47336" y="23581"/>
                  </a:moveTo>
                  <a:lnTo>
                    <a:pt x="47336" y="23581"/>
                  </a:lnTo>
                  <a:cubicBezTo>
                    <a:pt x="47295" y="23581"/>
                    <a:pt x="47295" y="23540"/>
                    <a:pt x="47295" y="23499"/>
                  </a:cubicBezTo>
                  <a:lnTo>
                    <a:pt x="47387" y="23581"/>
                  </a:lnTo>
                  <a:lnTo>
                    <a:pt x="47336" y="23581"/>
                  </a:lnTo>
                  <a:close/>
                  <a:moveTo>
                    <a:pt x="46825" y="23796"/>
                  </a:moveTo>
                  <a:lnTo>
                    <a:pt x="46825" y="23704"/>
                  </a:lnTo>
                  <a:lnTo>
                    <a:pt x="46825" y="23663"/>
                  </a:lnTo>
                  <a:lnTo>
                    <a:pt x="46876" y="23663"/>
                  </a:lnTo>
                  <a:lnTo>
                    <a:pt x="46917" y="23663"/>
                  </a:lnTo>
                  <a:cubicBezTo>
                    <a:pt x="46917" y="23663"/>
                    <a:pt x="46958" y="23663"/>
                    <a:pt x="46958" y="23704"/>
                  </a:cubicBezTo>
                  <a:cubicBezTo>
                    <a:pt x="46999" y="23704"/>
                    <a:pt x="47039" y="23755"/>
                    <a:pt x="47131" y="23755"/>
                  </a:cubicBezTo>
                  <a:lnTo>
                    <a:pt x="47172" y="23704"/>
                  </a:lnTo>
                  <a:lnTo>
                    <a:pt x="47213" y="23704"/>
                  </a:lnTo>
                  <a:lnTo>
                    <a:pt x="47254" y="23704"/>
                  </a:lnTo>
                  <a:lnTo>
                    <a:pt x="47254" y="23704"/>
                  </a:lnTo>
                  <a:lnTo>
                    <a:pt x="47295" y="23704"/>
                  </a:lnTo>
                  <a:lnTo>
                    <a:pt x="47295" y="23704"/>
                  </a:lnTo>
                  <a:cubicBezTo>
                    <a:pt x="47336" y="23704"/>
                    <a:pt x="47336" y="23755"/>
                    <a:pt x="47336" y="23755"/>
                  </a:cubicBezTo>
                  <a:lnTo>
                    <a:pt x="47336" y="23796"/>
                  </a:lnTo>
                  <a:lnTo>
                    <a:pt x="47336" y="23837"/>
                  </a:lnTo>
                  <a:lnTo>
                    <a:pt x="47336" y="23877"/>
                  </a:lnTo>
                  <a:cubicBezTo>
                    <a:pt x="47336" y="23918"/>
                    <a:pt x="47336" y="23959"/>
                    <a:pt x="47295" y="23959"/>
                  </a:cubicBezTo>
                  <a:lnTo>
                    <a:pt x="47295" y="24051"/>
                  </a:lnTo>
                  <a:lnTo>
                    <a:pt x="47295" y="24133"/>
                  </a:lnTo>
                  <a:lnTo>
                    <a:pt x="47254" y="24133"/>
                  </a:lnTo>
                  <a:lnTo>
                    <a:pt x="47254" y="24092"/>
                  </a:lnTo>
                  <a:cubicBezTo>
                    <a:pt x="47172" y="24092"/>
                    <a:pt x="47172" y="24174"/>
                    <a:pt x="47131" y="24215"/>
                  </a:cubicBezTo>
                  <a:lnTo>
                    <a:pt x="47080" y="24215"/>
                  </a:lnTo>
                  <a:cubicBezTo>
                    <a:pt x="47039" y="24215"/>
                    <a:pt x="47039" y="24215"/>
                    <a:pt x="46999" y="24174"/>
                  </a:cubicBezTo>
                  <a:lnTo>
                    <a:pt x="46999" y="24174"/>
                  </a:lnTo>
                  <a:lnTo>
                    <a:pt x="47039" y="24174"/>
                  </a:lnTo>
                  <a:cubicBezTo>
                    <a:pt x="46999" y="24092"/>
                    <a:pt x="46958" y="24133"/>
                    <a:pt x="46958" y="24092"/>
                  </a:cubicBezTo>
                  <a:cubicBezTo>
                    <a:pt x="46917" y="24092"/>
                    <a:pt x="46917" y="24051"/>
                    <a:pt x="46917" y="24010"/>
                  </a:cubicBezTo>
                  <a:lnTo>
                    <a:pt x="46917" y="23959"/>
                  </a:lnTo>
                  <a:lnTo>
                    <a:pt x="46917" y="23918"/>
                  </a:lnTo>
                  <a:cubicBezTo>
                    <a:pt x="46876" y="23877"/>
                    <a:pt x="46876" y="23837"/>
                    <a:pt x="46825" y="23796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508432" y="3005206"/>
              <a:ext cx="63793" cy="109359"/>
            </a:xfrm>
            <a:custGeom>
              <a:avLst/>
              <a:gdLst/>
              <a:ahLst/>
              <a:cxnLst/>
              <a:rect l="l" t="t" r="r" b="b"/>
              <a:pathLst>
                <a:path w="644" h="1104" extrusionOk="0">
                  <a:moveTo>
                    <a:pt x="0" y="0"/>
                  </a:moveTo>
                  <a:lnTo>
                    <a:pt x="174" y="297"/>
                  </a:lnTo>
                  <a:cubicBezTo>
                    <a:pt x="174" y="297"/>
                    <a:pt x="215" y="256"/>
                    <a:pt x="215" y="215"/>
                  </a:cubicBezTo>
                  <a:lnTo>
                    <a:pt x="256" y="215"/>
                  </a:lnTo>
                  <a:cubicBezTo>
                    <a:pt x="256" y="174"/>
                    <a:pt x="215" y="174"/>
                    <a:pt x="215" y="133"/>
                  </a:cubicBezTo>
                  <a:lnTo>
                    <a:pt x="215" y="41"/>
                  </a:lnTo>
                  <a:cubicBezTo>
                    <a:pt x="215" y="41"/>
                    <a:pt x="215" y="0"/>
                    <a:pt x="256" y="0"/>
                  </a:cubicBezTo>
                  <a:close/>
                  <a:moveTo>
                    <a:pt x="470" y="807"/>
                  </a:moveTo>
                  <a:cubicBezTo>
                    <a:pt x="470" y="826"/>
                    <a:pt x="479" y="836"/>
                    <a:pt x="493" y="847"/>
                  </a:cubicBezTo>
                  <a:lnTo>
                    <a:pt x="493" y="847"/>
                  </a:lnTo>
                  <a:lnTo>
                    <a:pt x="470" y="807"/>
                  </a:lnTo>
                  <a:close/>
                  <a:moveTo>
                    <a:pt x="493" y="847"/>
                  </a:moveTo>
                  <a:lnTo>
                    <a:pt x="644" y="1104"/>
                  </a:lnTo>
                  <a:cubicBezTo>
                    <a:pt x="644" y="1063"/>
                    <a:pt x="644" y="1022"/>
                    <a:pt x="603" y="1022"/>
                  </a:cubicBezTo>
                  <a:cubicBezTo>
                    <a:pt x="603" y="981"/>
                    <a:pt x="562" y="899"/>
                    <a:pt x="562" y="899"/>
                  </a:cubicBezTo>
                  <a:cubicBezTo>
                    <a:pt x="535" y="872"/>
                    <a:pt x="510" y="859"/>
                    <a:pt x="493" y="84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6279570" y="3114467"/>
              <a:ext cx="447344" cy="443381"/>
            </a:xfrm>
            <a:custGeom>
              <a:avLst/>
              <a:gdLst/>
              <a:ahLst/>
              <a:cxnLst/>
              <a:rect l="l" t="t" r="r" b="b"/>
              <a:pathLst>
                <a:path w="4516" h="4476" extrusionOk="0">
                  <a:moveTo>
                    <a:pt x="0" y="1"/>
                  </a:moveTo>
                  <a:lnTo>
                    <a:pt x="51" y="134"/>
                  </a:lnTo>
                  <a:cubicBezTo>
                    <a:pt x="51" y="93"/>
                    <a:pt x="92" y="93"/>
                    <a:pt x="92" y="93"/>
                  </a:cubicBezTo>
                  <a:lnTo>
                    <a:pt x="256" y="93"/>
                  </a:lnTo>
                  <a:lnTo>
                    <a:pt x="256" y="52"/>
                  </a:lnTo>
                  <a:cubicBezTo>
                    <a:pt x="256" y="52"/>
                    <a:pt x="215" y="52"/>
                    <a:pt x="174" y="1"/>
                  </a:cubicBezTo>
                  <a:close/>
                  <a:moveTo>
                    <a:pt x="1533" y="1"/>
                  </a:moveTo>
                  <a:lnTo>
                    <a:pt x="1533" y="52"/>
                  </a:lnTo>
                  <a:lnTo>
                    <a:pt x="1533" y="93"/>
                  </a:lnTo>
                  <a:lnTo>
                    <a:pt x="1533" y="134"/>
                  </a:lnTo>
                  <a:cubicBezTo>
                    <a:pt x="1533" y="134"/>
                    <a:pt x="1533" y="174"/>
                    <a:pt x="1584" y="174"/>
                  </a:cubicBezTo>
                  <a:lnTo>
                    <a:pt x="1584" y="215"/>
                  </a:lnTo>
                  <a:cubicBezTo>
                    <a:pt x="1584" y="256"/>
                    <a:pt x="1625" y="307"/>
                    <a:pt x="1665" y="348"/>
                  </a:cubicBezTo>
                  <a:cubicBezTo>
                    <a:pt x="1625" y="256"/>
                    <a:pt x="1584" y="256"/>
                    <a:pt x="1625" y="134"/>
                  </a:cubicBezTo>
                  <a:cubicBezTo>
                    <a:pt x="1665" y="134"/>
                    <a:pt x="1706" y="174"/>
                    <a:pt x="1706" y="174"/>
                  </a:cubicBezTo>
                  <a:lnTo>
                    <a:pt x="1706" y="134"/>
                  </a:lnTo>
                  <a:cubicBezTo>
                    <a:pt x="1706" y="134"/>
                    <a:pt x="1665" y="134"/>
                    <a:pt x="1665" y="93"/>
                  </a:cubicBezTo>
                  <a:cubicBezTo>
                    <a:pt x="1665" y="93"/>
                    <a:pt x="1665" y="52"/>
                    <a:pt x="1706" y="52"/>
                  </a:cubicBezTo>
                  <a:lnTo>
                    <a:pt x="1706" y="1"/>
                  </a:lnTo>
                  <a:lnTo>
                    <a:pt x="1665" y="1"/>
                  </a:lnTo>
                  <a:cubicBezTo>
                    <a:pt x="1625" y="52"/>
                    <a:pt x="1625" y="52"/>
                    <a:pt x="1584" y="93"/>
                  </a:cubicBezTo>
                  <a:lnTo>
                    <a:pt x="1584" y="1"/>
                  </a:lnTo>
                  <a:close/>
                  <a:moveTo>
                    <a:pt x="1328" y="685"/>
                  </a:moveTo>
                  <a:cubicBezTo>
                    <a:pt x="1328" y="726"/>
                    <a:pt x="1410" y="767"/>
                    <a:pt x="1451" y="767"/>
                  </a:cubicBezTo>
                  <a:lnTo>
                    <a:pt x="1492" y="726"/>
                  </a:lnTo>
                  <a:cubicBezTo>
                    <a:pt x="1451" y="726"/>
                    <a:pt x="1451" y="685"/>
                    <a:pt x="1451" y="685"/>
                  </a:cubicBezTo>
                  <a:close/>
                  <a:moveTo>
                    <a:pt x="1625" y="644"/>
                  </a:moveTo>
                  <a:cubicBezTo>
                    <a:pt x="1625" y="685"/>
                    <a:pt x="1665" y="685"/>
                    <a:pt x="1665" y="726"/>
                  </a:cubicBezTo>
                  <a:cubicBezTo>
                    <a:pt x="1706" y="685"/>
                    <a:pt x="1706" y="685"/>
                    <a:pt x="1747" y="685"/>
                  </a:cubicBezTo>
                  <a:cubicBezTo>
                    <a:pt x="1788" y="685"/>
                    <a:pt x="1788" y="726"/>
                    <a:pt x="1839" y="726"/>
                  </a:cubicBezTo>
                  <a:lnTo>
                    <a:pt x="1839" y="685"/>
                  </a:lnTo>
                  <a:lnTo>
                    <a:pt x="1880" y="685"/>
                  </a:lnTo>
                  <a:cubicBezTo>
                    <a:pt x="1921" y="726"/>
                    <a:pt x="1962" y="767"/>
                    <a:pt x="2043" y="767"/>
                  </a:cubicBezTo>
                  <a:cubicBezTo>
                    <a:pt x="2003" y="685"/>
                    <a:pt x="1962" y="644"/>
                    <a:pt x="1880" y="644"/>
                  </a:cubicBezTo>
                  <a:close/>
                  <a:moveTo>
                    <a:pt x="562" y="1"/>
                  </a:moveTo>
                  <a:cubicBezTo>
                    <a:pt x="511" y="52"/>
                    <a:pt x="511" y="93"/>
                    <a:pt x="511" y="93"/>
                  </a:cubicBezTo>
                  <a:lnTo>
                    <a:pt x="470" y="93"/>
                  </a:lnTo>
                  <a:cubicBezTo>
                    <a:pt x="388" y="93"/>
                    <a:pt x="388" y="215"/>
                    <a:pt x="388" y="307"/>
                  </a:cubicBezTo>
                  <a:lnTo>
                    <a:pt x="347" y="348"/>
                  </a:lnTo>
                  <a:cubicBezTo>
                    <a:pt x="347" y="348"/>
                    <a:pt x="347" y="389"/>
                    <a:pt x="307" y="389"/>
                  </a:cubicBezTo>
                  <a:lnTo>
                    <a:pt x="307" y="471"/>
                  </a:lnTo>
                  <a:lnTo>
                    <a:pt x="307" y="563"/>
                  </a:lnTo>
                  <a:lnTo>
                    <a:pt x="470" y="818"/>
                  </a:lnTo>
                  <a:lnTo>
                    <a:pt x="470" y="726"/>
                  </a:lnTo>
                  <a:lnTo>
                    <a:pt x="470" y="644"/>
                  </a:lnTo>
                  <a:cubicBezTo>
                    <a:pt x="470" y="644"/>
                    <a:pt x="511" y="603"/>
                    <a:pt x="562" y="603"/>
                  </a:cubicBezTo>
                  <a:cubicBezTo>
                    <a:pt x="603" y="644"/>
                    <a:pt x="562" y="685"/>
                    <a:pt x="562" y="726"/>
                  </a:cubicBezTo>
                  <a:cubicBezTo>
                    <a:pt x="603" y="767"/>
                    <a:pt x="603" y="767"/>
                    <a:pt x="644" y="818"/>
                  </a:cubicBezTo>
                  <a:lnTo>
                    <a:pt x="644" y="900"/>
                  </a:lnTo>
                  <a:cubicBezTo>
                    <a:pt x="644" y="900"/>
                    <a:pt x="685" y="941"/>
                    <a:pt x="725" y="941"/>
                  </a:cubicBezTo>
                  <a:cubicBezTo>
                    <a:pt x="725" y="900"/>
                    <a:pt x="725" y="859"/>
                    <a:pt x="766" y="859"/>
                  </a:cubicBezTo>
                  <a:lnTo>
                    <a:pt x="817" y="859"/>
                  </a:lnTo>
                  <a:lnTo>
                    <a:pt x="817" y="818"/>
                  </a:lnTo>
                  <a:cubicBezTo>
                    <a:pt x="766" y="818"/>
                    <a:pt x="725" y="726"/>
                    <a:pt x="766" y="685"/>
                  </a:cubicBezTo>
                  <a:cubicBezTo>
                    <a:pt x="766" y="603"/>
                    <a:pt x="685" y="512"/>
                    <a:pt x="603" y="512"/>
                  </a:cubicBezTo>
                  <a:lnTo>
                    <a:pt x="603" y="471"/>
                  </a:lnTo>
                  <a:lnTo>
                    <a:pt x="685" y="471"/>
                  </a:lnTo>
                  <a:cubicBezTo>
                    <a:pt x="685" y="471"/>
                    <a:pt x="725" y="471"/>
                    <a:pt x="766" y="430"/>
                  </a:cubicBezTo>
                  <a:cubicBezTo>
                    <a:pt x="766" y="430"/>
                    <a:pt x="817" y="389"/>
                    <a:pt x="858" y="348"/>
                  </a:cubicBezTo>
                  <a:cubicBezTo>
                    <a:pt x="858" y="348"/>
                    <a:pt x="899" y="348"/>
                    <a:pt x="899" y="389"/>
                  </a:cubicBezTo>
                  <a:lnTo>
                    <a:pt x="899" y="307"/>
                  </a:lnTo>
                  <a:lnTo>
                    <a:pt x="858" y="307"/>
                  </a:lnTo>
                  <a:cubicBezTo>
                    <a:pt x="817" y="348"/>
                    <a:pt x="725" y="348"/>
                    <a:pt x="685" y="348"/>
                  </a:cubicBezTo>
                  <a:lnTo>
                    <a:pt x="644" y="348"/>
                  </a:lnTo>
                  <a:cubicBezTo>
                    <a:pt x="644" y="348"/>
                    <a:pt x="603" y="389"/>
                    <a:pt x="603" y="430"/>
                  </a:cubicBezTo>
                  <a:lnTo>
                    <a:pt x="511" y="430"/>
                  </a:lnTo>
                  <a:lnTo>
                    <a:pt x="511" y="348"/>
                  </a:lnTo>
                  <a:cubicBezTo>
                    <a:pt x="470" y="348"/>
                    <a:pt x="429" y="348"/>
                    <a:pt x="429" y="307"/>
                  </a:cubicBezTo>
                  <a:cubicBezTo>
                    <a:pt x="388" y="256"/>
                    <a:pt x="429" y="215"/>
                    <a:pt x="429" y="215"/>
                  </a:cubicBezTo>
                  <a:cubicBezTo>
                    <a:pt x="470" y="134"/>
                    <a:pt x="511" y="134"/>
                    <a:pt x="562" y="134"/>
                  </a:cubicBezTo>
                  <a:lnTo>
                    <a:pt x="725" y="134"/>
                  </a:lnTo>
                  <a:cubicBezTo>
                    <a:pt x="858" y="134"/>
                    <a:pt x="899" y="174"/>
                    <a:pt x="981" y="174"/>
                  </a:cubicBezTo>
                  <a:cubicBezTo>
                    <a:pt x="1022" y="174"/>
                    <a:pt x="1073" y="134"/>
                    <a:pt x="1114" y="93"/>
                  </a:cubicBezTo>
                  <a:cubicBezTo>
                    <a:pt x="1155" y="52"/>
                    <a:pt x="1155" y="52"/>
                    <a:pt x="1155" y="1"/>
                  </a:cubicBezTo>
                  <a:lnTo>
                    <a:pt x="1114" y="1"/>
                  </a:lnTo>
                  <a:lnTo>
                    <a:pt x="1114" y="52"/>
                  </a:lnTo>
                  <a:cubicBezTo>
                    <a:pt x="1073" y="93"/>
                    <a:pt x="1022" y="93"/>
                    <a:pt x="1022" y="93"/>
                  </a:cubicBezTo>
                  <a:lnTo>
                    <a:pt x="858" y="93"/>
                  </a:lnTo>
                  <a:cubicBezTo>
                    <a:pt x="817" y="93"/>
                    <a:pt x="766" y="93"/>
                    <a:pt x="766" y="52"/>
                  </a:cubicBezTo>
                  <a:lnTo>
                    <a:pt x="685" y="52"/>
                  </a:lnTo>
                  <a:cubicBezTo>
                    <a:pt x="644" y="52"/>
                    <a:pt x="603" y="1"/>
                    <a:pt x="603" y="1"/>
                  </a:cubicBezTo>
                  <a:close/>
                  <a:moveTo>
                    <a:pt x="858" y="1411"/>
                  </a:moveTo>
                  <a:lnTo>
                    <a:pt x="817" y="1451"/>
                  </a:lnTo>
                  <a:lnTo>
                    <a:pt x="858" y="1451"/>
                  </a:lnTo>
                  <a:lnTo>
                    <a:pt x="858" y="1411"/>
                  </a:lnTo>
                  <a:close/>
                  <a:moveTo>
                    <a:pt x="3157" y="1329"/>
                  </a:moveTo>
                  <a:cubicBezTo>
                    <a:pt x="3116" y="1329"/>
                    <a:pt x="3065" y="1411"/>
                    <a:pt x="3065" y="1451"/>
                  </a:cubicBezTo>
                  <a:lnTo>
                    <a:pt x="3116" y="1451"/>
                  </a:lnTo>
                  <a:cubicBezTo>
                    <a:pt x="3157" y="1451"/>
                    <a:pt x="3198" y="1370"/>
                    <a:pt x="3239" y="1370"/>
                  </a:cubicBezTo>
                  <a:lnTo>
                    <a:pt x="3198" y="1329"/>
                  </a:lnTo>
                  <a:close/>
                  <a:moveTo>
                    <a:pt x="2258" y="256"/>
                  </a:moveTo>
                  <a:cubicBezTo>
                    <a:pt x="2176" y="307"/>
                    <a:pt x="2176" y="348"/>
                    <a:pt x="2095" y="348"/>
                  </a:cubicBezTo>
                  <a:lnTo>
                    <a:pt x="2095" y="389"/>
                  </a:lnTo>
                  <a:lnTo>
                    <a:pt x="2095" y="430"/>
                  </a:lnTo>
                  <a:lnTo>
                    <a:pt x="2176" y="430"/>
                  </a:lnTo>
                  <a:cubicBezTo>
                    <a:pt x="2217" y="471"/>
                    <a:pt x="2176" y="512"/>
                    <a:pt x="2258" y="563"/>
                  </a:cubicBezTo>
                  <a:lnTo>
                    <a:pt x="2299" y="563"/>
                  </a:lnTo>
                  <a:cubicBezTo>
                    <a:pt x="2391" y="563"/>
                    <a:pt x="2432" y="512"/>
                    <a:pt x="2473" y="512"/>
                  </a:cubicBezTo>
                  <a:lnTo>
                    <a:pt x="2473" y="603"/>
                  </a:lnTo>
                  <a:lnTo>
                    <a:pt x="2432" y="603"/>
                  </a:lnTo>
                  <a:cubicBezTo>
                    <a:pt x="2432" y="603"/>
                    <a:pt x="2391" y="603"/>
                    <a:pt x="2391" y="563"/>
                  </a:cubicBezTo>
                  <a:cubicBezTo>
                    <a:pt x="2350" y="603"/>
                    <a:pt x="2350" y="603"/>
                    <a:pt x="2299" y="603"/>
                  </a:cubicBezTo>
                  <a:lnTo>
                    <a:pt x="2299" y="644"/>
                  </a:lnTo>
                  <a:lnTo>
                    <a:pt x="2258" y="603"/>
                  </a:lnTo>
                  <a:lnTo>
                    <a:pt x="2217" y="603"/>
                  </a:lnTo>
                  <a:lnTo>
                    <a:pt x="2217" y="644"/>
                  </a:lnTo>
                  <a:cubicBezTo>
                    <a:pt x="2258" y="685"/>
                    <a:pt x="2350" y="685"/>
                    <a:pt x="2350" y="726"/>
                  </a:cubicBezTo>
                  <a:lnTo>
                    <a:pt x="2299" y="767"/>
                  </a:lnTo>
                  <a:lnTo>
                    <a:pt x="2350" y="818"/>
                  </a:lnTo>
                  <a:cubicBezTo>
                    <a:pt x="2432" y="818"/>
                    <a:pt x="2391" y="726"/>
                    <a:pt x="2473" y="685"/>
                  </a:cubicBezTo>
                  <a:cubicBezTo>
                    <a:pt x="2473" y="685"/>
                    <a:pt x="2473" y="818"/>
                    <a:pt x="2554" y="818"/>
                  </a:cubicBezTo>
                  <a:cubicBezTo>
                    <a:pt x="2554" y="818"/>
                    <a:pt x="2605" y="818"/>
                    <a:pt x="2605" y="767"/>
                  </a:cubicBezTo>
                  <a:cubicBezTo>
                    <a:pt x="2646" y="818"/>
                    <a:pt x="2646" y="818"/>
                    <a:pt x="2605" y="818"/>
                  </a:cubicBezTo>
                  <a:cubicBezTo>
                    <a:pt x="2769" y="900"/>
                    <a:pt x="2943" y="900"/>
                    <a:pt x="3065" y="982"/>
                  </a:cubicBezTo>
                  <a:cubicBezTo>
                    <a:pt x="3157" y="1022"/>
                    <a:pt x="3157" y="1155"/>
                    <a:pt x="3239" y="1196"/>
                  </a:cubicBezTo>
                  <a:lnTo>
                    <a:pt x="3239" y="1237"/>
                  </a:lnTo>
                  <a:lnTo>
                    <a:pt x="3198" y="1237"/>
                  </a:lnTo>
                  <a:cubicBezTo>
                    <a:pt x="3198" y="1278"/>
                    <a:pt x="3239" y="1329"/>
                    <a:pt x="3280" y="1329"/>
                  </a:cubicBezTo>
                  <a:cubicBezTo>
                    <a:pt x="3280" y="1370"/>
                    <a:pt x="3239" y="1370"/>
                    <a:pt x="3239" y="1411"/>
                  </a:cubicBezTo>
                  <a:lnTo>
                    <a:pt x="3372" y="1411"/>
                  </a:lnTo>
                  <a:cubicBezTo>
                    <a:pt x="3453" y="1451"/>
                    <a:pt x="3494" y="1533"/>
                    <a:pt x="3535" y="1584"/>
                  </a:cubicBezTo>
                  <a:lnTo>
                    <a:pt x="3791" y="1584"/>
                  </a:lnTo>
                  <a:cubicBezTo>
                    <a:pt x="3831" y="1584"/>
                    <a:pt x="3831" y="1533"/>
                    <a:pt x="3883" y="1533"/>
                  </a:cubicBezTo>
                  <a:cubicBezTo>
                    <a:pt x="3831" y="1451"/>
                    <a:pt x="3791" y="1492"/>
                    <a:pt x="3750" y="1411"/>
                  </a:cubicBezTo>
                  <a:lnTo>
                    <a:pt x="3831" y="1411"/>
                  </a:lnTo>
                  <a:cubicBezTo>
                    <a:pt x="3883" y="1411"/>
                    <a:pt x="3883" y="1451"/>
                    <a:pt x="3883" y="1451"/>
                  </a:cubicBezTo>
                  <a:cubicBezTo>
                    <a:pt x="3923" y="1451"/>
                    <a:pt x="3923" y="1451"/>
                    <a:pt x="3923" y="1411"/>
                  </a:cubicBezTo>
                  <a:lnTo>
                    <a:pt x="3964" y="1411"/>
                  </a:lnTo>
                  <a:cubicBezTo>
                    <a:pt x="3964" y="1370"/>
                    <a:pt x="3964" y="1370"/>
                    <a:pt x="3923" y="1329"/>
                  </a:cubicBezTo>
                  <a:cubicBezTo>
                    <a:pt x="3964" y="1329"/>
                    <a:pt x="3964" y="1370"/>
                    <a:pt x="3964" y="1370"/>
                  </a:cubicBezTo>
                  <a:cubicBezTo>
                    <a:pt x="4005" y="1370"/>
                    <a:pt x="4046" y="1370"/>
                    <a:pt x="4046" y="1329"/>
                  </a:cubicBezTo>
                  <a:cubicBezTo>
                    <a:pt x="4087" y="1370"/>
                    <a:pt x="4087" y="1370"/>
                    <a:pt x="4138" y="1370"/>
                  </a:cubicBezTo>
                  <a:cubicBezTo>
                    <a:pt x="4179" y="1370"/>
                    <a:pt x="4220" y="1370"/>
                    <a:pt x="4261" y="1411"/>
                  </a:cubicBezTo>
                  <a:lnTo>
                    <a:pt x="4301" y="1451"/>
                  </a:lnTo>
                  <a:lnTo>
                    <a:pt x="4434" y="1237"/>
                  </a:lnTo>
                  <a:lnTo>
                    <a:pt x="4393" y="1237"/>
                  </a:lnTo>
                  <a:cubicBezTo>
                    <a:pt x="4434" y="1196"/>
                    <a:pt x="4434" y="1196"/>
                    <a:pt x="4475" y="1196"/>
                  </a:cubicBezTo>
                  <a:lnTo>
                    <a:pt x="4516" y="1114"/>
                  </a:lnTo>
                  <a:lnTo>
                    <a:pt x="4475" y="1114"/>
                  </a:lnTo>
                  <a:cubicBezTo>
                    <a:pt x="4475" y="1114"/>
                    <a:pt x="4434" y="1073"/>
                    <a:pt x="4393" y="1073"/>
                  </a:cubicBezTo>
                  <a:cubicBezTo>
                    <a:pt x="4342" y="1073"/>
                    <a:pt x="4301" y="1022"/>
                    <a:pt x="4220" y="1022"/>
                  </a:cubicBezTo>
                  <a:lnTo>
                    <a:pt x="4220" y="941"/>
                  </a:lnTo>
                  <a:cubicBezTo>
                    <a:pt x="4179" y="859"/>
                    <a:pt x="4087" y="859"/>
                    <a:pt x="4046" y="767"/>
                  </a:cubicBezTo>
                  <a:cubicBezTo>
                    <a:pt x="3964" y="767"/>
                    <a:pt x="3923" y="726"/>
                    <a:pt x="3831" y="685"/>
                  </a:cubicBezTo>
                  <a:cubicBezTo>
                    <a:pt x="3668" y="644"/>
                    <a:pt x="3494" y="603"/>
                    <a:pt x="3321" y="512"/>
                  </a:cubicBezTo>
                  <a:cubicBezTo>
                    <a:pt x="3280" y="512"/>
                    <a:pt x="3116" y="430"/>
                    <a:pt x="3065" y="430"/>
                  </a:cubicBezTo>
                  <a:cubicBezTo>
                    <a:pt x="3024" y="430"/>
                    <a:pt x="2983" y="471"/>
                    <a:pt x="2983" y="471"/>
                  </a:cubicBezTo>
                  <a:lnTo>
                    <a:pt x="2943" y="512"/>
                  </a:lnTo>
                  <a:cubicBezTo>
                    <a:pt x="2943" y="512"/>
                    <a:pt x="2902" y="563"/>
                    <a:pt x="2861" y="563"/>
                  </a:cubicBezTo>
                  <a:cubicBezTo>
                    <a:pt x="2810" y="603"/>
                    <a:pt x="2769" y="685"/>
                    <a:pt x="2687" y="726"/>
                  </a:cubicBezTo>
                  <a:cubicBezTo>
                    <a:pt x="2605" y="726"/>
                    <a:pt x="2605" y="644"/>
                    <a:pt x="2605" y="603"/>
                  </a:cubicBezTo>
                  <a:lnTo>
                    <a:pt x="2554" y="644"/>
                  </a:lnTo>
                  <a:cubicBezTo>
                    <a:pt x="2554" y="603"/>
                    <a:pt x="2513" y="512"/>
                    <a:pt x="2513" y="471"/>
                  </a:cubicBezTo>
                  <a:lnTo>
                    <a:pt x="2513" y="389"/>
                  </a:lnTo>
                  <a:lnTo>
                    <a:pt x="2513" y="348"/>
                  </a:lnTo>
                  <a:cubicBezTo>
                    <a:pt x="2473" y="348"/>
                    <a:pt x="2299" y="256"/>
                    <a:pt x="2258" y="256"/>
                  </a:cubicBezTo>
                  <a:close/>
                  <a:moveTo>
                    <a:pt x="1451" y="1451"/>
                  </a:moveTo>
                  <a:cubicBezTo>
                    <a:pt x="1410" y="1472"/>
                    <a:pt x="1367" y="1472"/>
                    <a:pt x="1323" y="1472"/>
                  </a:cubicBezTo>
                  <a:cubicBezTo>
                    <a:pt x="1280" y="1472"/>
                    <a:pt x="1236" y="1472"/>
                    <a:pt x="1195" y="1492"/>
                  </a:cubicBezTo>
                  <a:cubicBezTo>
                    <a:pt x="1155" y="1492"/>
                    <a:pt x="1155" y="1533"/>
                    <a:pt x="1155" y="1533"/>
                  </a:cubicBezTo>
                  <a:cubicBezTo>
                    <a:pt x="1073" y="1584"/>
                    <a:pt x="1022" y="1584"/>
                    <a:pt x="981" y="1625"/>
                  </a:cubicBezTo>
                  <a:lnTo>
                    <a:pt x="940" y="1707"/>
                  </a:lnTo>
                  <a:lnTo>
                    <a:pt x="981" y="1707"/>
                  </a:lnTo>
                  <a:cubicBezTo>
                    <a:pt x="1073" y="1707"/>
                    <a:pt x="1114" y="1625"/>
                    <a:pt x="1195" y="1625"/>
                  </a:cubicBezTo>
                  <a:cubicBezTo>
                    <a:pt x="1277" y="1533"/>
                    <a:pt x="1410" y="1533"/>
                    <a:pt x="1492" y="1451"/>
                  </a:cubicBezTo>
                  <a:close/>
                  <a:moveTo>
                    <a:pt x="2176" y="1881"/>
                  </a:moveTo>
                  <a:cubicBezTo>
                    <a:pt x="2135" y="1881"/>
                    <a:pt x="2135" y="1921"/>
                    <a:pt x="2135" y="1921"/>
                  </a:cubicBezTo>
                  <a:lnTo>
                    <a:pt x="2176" y="1921"/>
                  </a:lnTo>
                  <a:lnTo>
                    <a:pt x="2176" y="1881"/>
                  </a:lnTo>
                  <a:close/>
                  <a:moveTo>
                    <a:pt x="1880" y="1921"/>
                  </a:moveTo>
                  <a:lnTo>
                    <a:pt x="1880" y="1962"/>
                  </a:lnTo>
                  <a:lnTo>
                    <a:pt x="1921" y="1962"/>
                  </a:lnTo>
                  <a:cubicBezTo>
                    <a:pt x="1962" y="1962"/>
                    <a:pt x="1962" y="1962"/>
                    <a:pt x="2003" y="2003"/>
                  </a:cubicBezTo>
                  <a:lnTo>
                    <a:pt x="2043" y="1962"/>
                  </a:lnTo>
                  <a:cubicBezTo>
                    <a:pt x="2043" y="1962"/>
                    <a:pt x="2095" y="1962"/>
                    <a:pt x="2095" y="1921"/>
                  </a:cubicBezTo>
                  <a:close/>
                  <a:moveTo>
                    <a:pt x="2769" y="2003"/>
                  </a:moveTo>
                  <a:cubicBezTo>
                    <a:pt x="2769" y="2003"/>
                    <a:pt x="2769" y="2044"/>
                    <a:pt x="2728" y="2044"/>
                  </a:cubicBezTo>
                  <a:lnTo>
                    <a:pt x="2769" y="2003"/>
                  </a:lnTo>
                  <a:close/>
                  <a:moveTo>
                    <a:pt x="2902" y="2259"/>
                  </a:moveTo>
                  <a:cubicBezTo>
                    <a:pt x="2861" y="2259"/>
                    <a:pt x="2861" y="2259"/>
                    <a:pt x="2861" y="2300"/>
                  </a:cubicBezTo>
                  <a:lnTo>
                    <a:pt x="2902" y="2351"/>
                  </a:lnTo>
                  <a:cubicBezTo>
                    <a:pt x="2943" y="2351"/>
                    <a:pt x="2902" y="2259"/>
                    <a:pt x="2902" y="2259"/>
                  </a:cubicBezTo>
                  <a:close/>
                  <a:moveTo>
                    <a:pt x="3321" y="2647"/>
                  </a:moveTo>
                  <a:lnTo>
                    <a:pt x="3280" y="2688"/>
                  </a:lnTo>
                  <a:cubicBezTo>
                    <a:pt x="3321" y="2647"/>
                    <a:pt x="3321" y="2647"/>
                    <a:pt x="3372" y="2647"/>
                  </a:cubicBezTo>
                  <a:close/>
                  <a:moveTo>
                    <a:pt x="3791" y="1881"/>
                  </a:moveTo>
                  <a:cubicBezTo>
                    <a:pt x="3750" y="1921"/>
                    <a:pt x="3750" y="1962"/>
                    <a:pt x="3750" y="2003"/>
                  </a:cubicBezTo>
                  <a:lnTo>
                    <a:pt x="3709" y="2003"/>
                  </a:lnTo>
                  <a:lnTo>
                    <a:pt x="3709" y="2044"/>
                  </a:lnTo>
                  <a:lnTo>
                    <a:pt x="3668" y="2095"/>
                  </a:lnTo>
                  <a:lnTo>
                    <a:pt x="3750" y="2095"/>
                  </a:lnTo>
                  <a:cubicBezTo>
                    <a:pt x="3709" y="2136"/>
                    <a:pt x="3668" y="2136"/>
                    <a:pt x="3668" y="2177"/>
                  </a:cubicBezTo>
                  <a:lnTo>
                    <a:pt x="3668" y="2259"/>
                  </a:lnTo>
                  <a:lnTo>
                    <a:pt x="3668" y="2300"/>
                  </a:lnTo>
                  <a:lnTo>
                    <a:pt x="3668" y="2391"/>
                  </a:lnTo>
                  <a:lnTo>
                    <a:pt x="3668" y="2473"/>
                  </a:lnTo>
                  <a:cubicBezTo>
                    <a:pt x="3668" y="2473"/>
                    <a:pt x="3627" y="2514"/>
                    <a:pt x="3627" y="2555"/>
                  </a:cubicBezTo>
                  <a:lnTo>
                    <a:pt x="3627" y="2606"/>
                  </a:lnTo>
                  <a:cubicBezTo>
                    <a:pt x="3627" y="2647"/>
                    <a:pt x="3576" y="2688"/>
                    <a:pt x="3576" y="2729"/>
                  </a:cubicBezTo>
                  <a:lnTo>
                    <a:pt x="3923" y="2095"/>
                  </a:lnTo>
                  <a:lnTo>
                    <a:pt x="3883" y="2095"/>
                  </a:lnTo>
                  <a:lnTo>
                    <a:pt x="3923" y="2044"/>
                  </a:lnTo>
                  <a:cubicBezTo>
                    <a:pt x="3883" y="2003"/>
                    <a:pt x="3883" y="1962"/>
                    <a:pt x="3883" y="1962"/>
                  </a:cubicBezTo>
                  <a:lnTo>
                    <a:pt x="3831" y="1921"/>
                  </a:lnTo>
                  <a:lnTo>
                    <a:pt x="3831" y="1881"/>
                  </a:lnTo>
                  <a:close/>
                  <a:moveTo>
                    <a:pt x="2217" y="1881"/>
                  </a:moveTo>
                  <a:cubicBezTo>
                    <a:pt x="2217" y="1921"/>
                    <a:pt x="2176" y="1921"/>
                    <a:pt x="2176" y="1921"/>
                  </a:cubicBezTo>
                  <a:lnTo>
                    <a:pt x="2217" y="1921"/>
                  </a:lnTo>
                  <a:cubicBezTo>
                    <a:pt x="2258" y="1921"/>
                    <a:pt x="2258" y="1962"/>
                    <a:pt x="2258" y="2003"/>
                  </a:cubicBezTo>
                  <a:lnTo>
                    <a:pt x="2217" y="2044"/>
                  </a:lnTo>
                  <a:lnTo>
                    <a:pt x="2003" y="2044"/>
                  </a:lnTo>
                  <a:lnTo>
                    <a:pt x="2003" y="2095"/>
                  </a:lnTo>
                  <a:lnTo>
                    <a:pt x="1962" y="2044"/>
                  </a:lnTo>
                  <a:lnTo>
                    <a:pt x="1962" y="2095"/>
                  </a:lnTo>
                  <a:lnTo>
                    <a:pt x="1921" y="2095"/>
                  </a:lnTo>
                  <a:lnTo>
                    <a:pt x="1880" y="2136"/>
                  </a:lnTo>
                  <a:cubicBezTo>
                    <a:pt x="1880" y="2177"/>
                    <a:pt x="1880" y="2177"/>
                    <a:pt x="1921" y="2177"/>
                  </a:cubicBezTo>
                  <a:cubicBezTo>
                    <a:pt x="1880" y="2218"/>
                    <a:pt x="1839" y="2218"/>
                    <a:pt x="1839" y="2218"/>
                  </a:cubicBezTo>
                  <a:lnTo>
                    <a:pt x="1839" y="2259"/>
                  </a:lnTo>
                  <a:cubicBezTo>
                    <a:pt x="1788" y="2300"/>
                    <a:pt x="1788" y="2300"/>
                    <a:pt x="1747" y="2351"/>
                  </a:cubicBezTo>
                  <a:cubicBezTo>
                    <a:pt x="1788" y="2351"/>
                    <a:pt x="1788" y="2351"/>
                    <a:pt x="1839" y="2391"/>
                  </a:cubicBezTo>
                  <a:cubicBezTo>
                    <a:pt x="1788" y="2432"/>
                    <a:pt x="1839" y="2432"/>
                    <a:pt x="1788" y="2432"/>
                  </a:cubicBezTo>
                  <a:lnTo>
                    <a:pt x="1625" y="2432"/>
                  </a:lnTo>
                  <a:cubicBezTo>
                    <a:pt x="1605" y="2432"/>
                    <a:pt x="1594" y="2442"/>
                    <a:pt x="1583" y="2452"/>
                  </a:cubicBezTo>
                  <a:lnTo>
                    <a:pt x="1583" y="2452"/>
                  </a:lnTo>
                  <a:cubicBezTo>
                    <a:pt x="1584" y="2447"/>
                    <a:pt x="1584" y="2440"/>
                    <a:pt x="1584" y="2432"/>
                  </a:cubicBezTo>
                  <a:lnTo>
                    <a:pt x="1584" y="2391"/>
                  </a:lnTo>
                  <a:lnTo>
                    <a:pt x="1533" y="2351"/>
                  </a:lnTo>
                  <a:cubicBezTo>
                    <a:pt x="1492" y="2351"/>
                    <a:pt x="1451" y="2300"/>
                    <a:pt x="1410" y="2300"/>
                  </a:cubicBezTo>
                  <a:lnTo>
                    <a:pt x="1369" y="2259"/>
                  </a:lnTo>
                  <a:cubicBezTo>
                    <a:pt x="1369" y="2259"/>
                    <a:pt x="1328" y="2300"/>
                    <a:pt x="1328" y="2351"/>
                  </a:cubicBezTo>
                  <a:lnTo>
                    <a:pt x="2554" y="4476"/>
                  </a:lnTo>
                  <a:lnTo>
                    <a:pt x="3535" y="2810"/>
                  </a:lnTo>
                  <a:lnTo>
                    <a:pt x="3321" y="2810"/>
                  </a:lnTo>
                  <a:lnTo>
                    <a:pt x="3321" y="2769"/>
                  </a:lnTo>
                  <a:lnTo>
                    <a:pt x="3280" y="2729"/>
                  </a:lnTo>
                  <a:cubicBezTo>
                    <a:pt x="3239" y="2688"/>
                    <a:pt x="3198" y="2688"/>
                    <a:pt x="3157" y="2688"/>
                  </a:cubicBezTo>
                  <a:lnTo>
                    <a:pt x="3116" y="2688"/>
                  </a:lnTo>
                  <a:lnTo>
                    <a:pt x="3065" y="2647"/>
                  </a:lnTo>
                  <a:cubicBezTo>
                    <a:pt x="3065" y="2606"/>
                    <a:pt x="3065" y="2606"/>
                    <a:pt x="3024" y="2606"/>
                  </a:cubicBezTo>
                  <a:cubicBezTo>
                    <a:pt x="2983" y="2606"/>
                    <a:pt x="2943" y="2555"/>
                    <a:pt x="2943" y="2555"/>
                  </a:cubicBezTo>
                  <a:lnTo>
                    <a:pt x="2902" y="2555"/>
                  </a:lnTo>
                  <a:cubicBezTo>
                    <a:pt x="2902" y="2514"/>
                    <a:pt x="2861" y="2514"/>
                    <a:pt x="2861" y="2514"/>
                  </a:cubicBezTo>
                  <a:lnTo>
                    <a:pt x="2810" y="2473"/>
                  </a:lnTo>
                  <a:lnTo>
                    <a:pt x="2769" y="2473"/>
                  </a:lnTo>
                  <a:cubicBezTo>
                    <a:pt x="2728" y="2432"/>
                    <a:pt x="2728" y="2432"/>
                    <a:pt x="2687" y="2432"/>
                  </a:cubicBezTo>
                  <a:lnTo>
                    <a:pt x="2687" y="2391"/>
                  </a:lnTo>
                  <a:lnTo>
                    <a:pt x="2769" y="2300"/>
                  </a:lnTo>
                  <a:lnTo>
                    <a:pt x="2769" y="2259"/>
                  </a:lnTo>
                  <a:lnTo>
                    <a:pt x="2769" y="2177"/>
                  </a:lnTo>
                  <a:cubicBezTo>
                    <a:pt x="2810" y="2177"/>
                    <a:pt x="2810" y="2136"/>
                    <a:pt x="2861" y="2136"/>
                  </a:cubicBezTo>
                  <a:lnTo>
                    <a:pt x="2861" y="2177"/>
                  </a:lnTo>
                  <a:lnTo>
                    <a:pt x="2902" y="2136"/>
                  </a:lnTo>
                  <a:lnTo>
                    <a:pt x="2902" y="2095"/>
                  </a:lnTo>
                  <a:cubicBezTo>
                    <a:pt x="2902" y="2095"/>
                    <a:pt x="2943" y="2095"/>
                    <a:pt x="2943" y="2044"/>
                  </a:cubicBezTo>
                  <a:cubicBezTo>
                    <a:pt x="2943" y="2044"/>
                    <a:pt x="2943" y="2003"/>
                    <a:pt x="2902" y="2003"/>
                  </a:cubicBezTo>
                  <a:lnTo>
                    <a:pt x="2902" y="2044"/>
                  </a:lnTo>
                  <a:lnTo>
                    <a:pt x="2861" y="2044"/>
                  </a:lnTo>
                  <a:lnTo>
                    <a:pt x="2861" y="2003"/>
                  </a:lnTo>
                  <a:cubicBezTo>
                    <a:pt x="2810" y="2003"/>
                    <a:pt x="2861" y="2044"/>
                    <a:pt x="2810" y="2044"/>
                  </a:cubicBezTo>
                  <a:cubicBezTo>
                    <a:pt x="2769" y="2044"/>
                    <a:pt x="2769" y="2044"/>
                    <a:pt x="2769" y="2003"/>
                  </a:cubicBezTo>
                  <a:cubicBezTo>
                    <a:pt x="2728" y="2003"/>
                    <a:pt x="2687" y="2044"/>
                    <a:pt x="2646" y="2044"/>
                  </a:cubicBezTo>
                  <a:lnTo>
                    <a:pt x="2605" y="2003"/>
                  </a:lnTo>
                  <a:lnTo>
                    <a:pt x="2473" y="2003"/>
                  </a:lnTo>
                  <a:lnTo>
                    <a:pt x="2432" y="1962"/>
                  </a:lnTo>
                  <a:lnTo>
                    <a:pt x="2391" y="1962"/>
                  </a:lnTo>
                  <a:cubicBezTo>
                    <a:pt x="2350" y="1962"/>
                    <a:pt x="2350" y="1962"/>
                    <a:pt x="2299" y="1921"/>
                  </a:cubicBezTo>
                  <a:lnTo>
                    <a:pt x="2258" y="1921"/>
                  </a:lnTo>
                  <a:cubicBezTo>
                    <a:pt x="2258" y="1921"/>
                    <a:pt x="2258" y="1881"/>
                    <a:pt x="2217" y="188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2" name="Google Shape;652;p29"/>
          <p:cNvSpPr txBox="1"/>
          <p:nvPr/>
        </p:nvSpPr>
        <p:spPr>
          <a:xfrm>
            <a:off x="6093476" y="4136075"/>
            <a:ext cx="184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1540775" y="2768104"/>
            <a:ext cx="153000" cy="1530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0" name="Google Shape;660;p29"/>
          <p:cNvSpPr/>
          <p:nvPr/>
        </p:nvSpPr>
        <p:spPr>
          <a:xfrm>
            <a:off x="4456202" y="2664950"/>
            <a:ext cx="277500" cy="2778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1" name="Google Shape;661;p29"/>
          <p:cNvSpPr/>
          <p:nvPr/>
        </p:nvSpPr>
        <p:spPr>
          <a:xfrm>
            <a:off x="4780052" y="3298464"/>
            <a:ext cx="263356" cy="30152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29"/>
          <p:cNvSpPr/>
          <p:nvPr/>
        </p:nvSpPr>
        <p:spPr>
          <a:xfrm>
            <a:off x="4594952" y="3001323"/>
            <a:ext cx="185100" cy="185400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29"/>
          <p:cNvSpPr/>
          <p:nvPr/>
        </p:nvSpPr>
        <p:spPr>
          <a:xfrm>
            <a:off x="1996986" y="3754326"/>
            <a:ext cx="277500" cy="2775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29"/>
          <p:cNvSpPr/>
          <p:nvPr/>
        </p:nvSpPr>
        <p:spPr>
          <a:xfrm>
            <a:off x="3764500" y="2076267"/>
            <a:ext cx="185100" cy="18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5" name="Google Shape;665;p29"/>
          <p:cNvSpPr/>
          <p:nvPr/>
        </p:nvSpPr>
        <p:spPr>
          <a:xfrm>
            <a:off x="5175750" y="3683367"/>
            <a:ext cx="153000" cy="153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662;p29">
            <a:extLst>
              <a:ext uri="{FF2B5EF4-FFF2-40B4-BE49-F238E27FC236}">
                <a16:creationId xmlns:a16="http://schemas.microsoft.com/office/drawing/2014/main" id="{FD589AAF-2012-8FFD-C1DF-4E5150FB2176}"/>
              </a:ext>
            </a:extLst>
          </p:cNvPr>
          <p:cNvSpPr/>
          <p:nvPr/>
        </p:nvSpPr>
        <p:spPr>
          <a:xfrm>
            <a:off x="2361727" y="3414584"/>
            <a:ext cx="185100" cy="185400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664;p29">
            <a:extLst>
              <a:ext uri="{FF2B5EF4-FFF2-40B4-BE49-F238E27FC236}">
                <a16:creationId xmlns:a16="http://schemas.microsoft.com/office/drawing/2014/main" id="{77994018-6463-66DE-FDCF-7C23F95CFFDF}"/>
              </a:ext>
            </a:extLst>
          </p:cNvPr>
          <p:cNvSpPr/>
          <p:nvPr/>
        </p:nvSpPr>
        <p:spPr>
          <a:xfrm>
            <a:off x="4095904" y="2915676"/>
            <a:ext cx="185100" cy="18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539;p26">
            <a:extLst>
              <a:ext uri="{FF2B5EF4-FFF2-40B4-BE49-F238E27FC236}">
                <a16:creationId xmlns:a16="http://schemas.microsoft.com/office/drawing/2014/main" id="{93D9205F-63E0-0173-2F8D-CB8693FB61B9}"/>
              </a:ext>
            </a:extLst>
          </p:cNvPr>
          <p:cNvSpPr/>
          <p:nvPr/>
        </p:nvSpPr>
        <p:spPr>
          <a:xfrm flipH="1">
            <a:off x="6712026" y="1163876"/>
            <a:ext cx="1848299" cy="225070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Βιετνάμ</a:t>
            </a:r>
            <a:r>
              <a:rPr lang="en-GR" sz="1200" dirty="0"/>
              <a:t> </a:t>
            </a:r>
            <a:endParaRPr lang="el-GR" sz="12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l-GR" dirty="0"/>
              <a:t>Κίνα</a:t>
            </a:r>
            <a:r>
              <a:rPr lang="en-GR" sz="1200" dirty="0"/>
              <a:t> </a:t>
            </a:r>
            <a:endParaRPr lang="el-G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  Ινδονησία</a:t>
            </a:r>
            <a:r>
              <a:rPr lang="en-GR" sz="1200" dirty="0"/>
              <a:t> </a:t>
            </a:r>
            <a:endParaRPr lang="el-G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  Αργεντινή</a:t>
            </a:r>
            <a:r>
              <a:rPr lang="en-GR" sz="1200" dirty="0"/>
              <a:t> </a:t>
            </a:r>
            <a:endParaRPr lang="el-G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  Βραζιλία</a:t>
            </a:r>
            <a:r>
              <a:rPr lang="en-GR" sz="1200" dirty="0"/>
              <a:t> </a:t>
            </a:r>
            <a:endParaRPr lang="el-G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  Ινδία</a:t>
            </a:r>
            <a:r>
              <a:rPr lang="en-GR" sz="1200" dirty="0"/>
              <a:t> </a:t>
            </a:r>
            <a:endParaRPr lang="el-G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  Μεξικό</a:t>
            </a:r>
            <a:r>
              <a:rPr lang="en-GR" sz="1200" dirty="0"/>
              <a:t> </a:t>
            </a:r>
          </a:p>
        </p:txBody>
      </p:sp>
      <p:sp>
        <p:nvSpPr>
          <p:cNvPr id="30" name="Google Shape;546;p26">
            <a:extLst>
              <a:ext uri="{FF2B5EF4-FFF2-40B4-BE49-F238E27FC236}">
                <a16:creationId xmlns:a16="http://schemas.microsoft.com/office/drawing/2014/main" id="{EC49959B-035D-31F3-092B-47D4397F44EC}"/>
              </a:ext>
            </a:extLst>
          </p:cNvPr>
          <p:cNvSpPr/>
          <p:nvPr/>
        </p:nvSpPr>
        <p:spPr>
          <a:xfrm rot="10800000" flipH="1">
            <a:off x="7476997" y="938840"/>
            <a:ext cx="386843" cy="49605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>
            <a:spLocks noGrp="1"/>
          </p:cNvSpPr>
          <p:nvPr>
            <p:ph type="title"/>
          </p:nvPr>
        </p:nvSpPr>
        <p:spPr>
          <a:xfrm>
            <a:off x="180000" y="307449"/>
            <a:ext cx="8784000" cy="883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NIKE VS ADIDAS</a:t>
            </a:r>
            <a:br>
              <a:rPr lang="en-US" dirty="0"/>
            </a:br>
            <a:r>
              <a:rPr lang="el-GR" sz="1800" dirty="0"/>
              <a:t>(Ποσοστά υπεροχής της </a:t>
            </a:r>
            <a:r>
              <a:rPr lang="en-US" sz="1800" dirty="0"/>
              <a:t>Nike</a:t>
            </a:r>
            <a:r>
              <a:rPr lang="el-GR" sz="1800" dirty="0"/>
              <a:t>)</a:t>
            </a:r>
            <a:br>
              <a:rPr lang="en-US" sz="1800" dirty="0"/>
            </a:br>
            <a:endParaRPr sz="1800" dirty="0"/>
          </a:p>
        </p:txBody>
      </p:sp>
      <p:sp>
        <p:nvSpPr>
          <p:cNvPr id="418" name="Google Shape;418;p23"/>
          <p:cNvSpPr/>
          <p:nvPr/>
        </p:nvSpPr>
        <p:spPr>
          <a:xfrm>
            <a:off x="180000" y="2225987"/>
            <a:ext cx="2190300" cy="106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Και οι δυο εταιρίες στοχεύουν όσο το δυνατών καλύτερη ποιότητα με την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Nike </a:t>
            </a: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να πρωτοπορεί</a:t>
            </a:r>
            <a:endParaRPr lang="en-GB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180000" y="3992392"/>
            <a:ext cx="2190300" cy="84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Η  στρατηγική της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Nike </a:t>
            </a: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στηρίζεται σε συνεργασίες σε αντίθεση με την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Adidas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7114032" y="3992412"/>
            <a:ext cx="2029967" cy="115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dirty="0">
                <a:latin typeface="Roboto"/>
                <a:ea typeface="Roboto"/>
                <a:cs typeface="Roboto"/>
                <a:sym typeface="Roboto"/>
              </a:rPr>
              <a:t>Η Α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didas </a:t>
            </a:r>
            <a:r>
              <a:rPr lang="el-GR" dirty="0">
                <a:latin typeface="Roboto"/>
                <a:ea typeface="Roboto"/>
                <a:cs typeface="Roboto"/>
                <a:sym typeface="Roboto"/>
              </a:rPr>
              <a:t>σε σχέση με την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Nike </a:t>
            </a:r>
            <a:r>
              <a:rPr lang="el-GR" dirty="0">
                <a:latin typeface="Roboto"/>
                <a:ea typeface="Roboto"/>
                <a:cs typeface="Roboto"/>
                <a:sym typeface="Roboto"/>
              </a:rPr>
              <a:t>έχει ελαφρώς πιο υψηλές τιμές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6773703" y="18208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Fame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449400" y="18208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</a:t>
            </a:r>
            <a:r>
              <a:rPr lang="en-GB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uality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6765925" y="35872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Price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449400" y="35872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Collabs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3135000" y="1530025"/>
            <a:ext cx="2874000" cy="287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23"/>
          <p:cNvSpPr/>
          <p:nvPr/>
        </p:nvSpPr>
        <p:spPr>
          <a:xfrm>
            <a:off x="3253332" y="1648409"/>
            <a:ext cx="2637300" cy="2637300"/>
          </a:xfrm>
          <a:prstGeom prst="pie">
            <a:avLst>
              <a:gd name="adj1" fmla="val 1370343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8" name="Google Shape;428;p23"/>
          <p:cNvSpPr/>
          <p:nvPr/>
        </p:nvSpPr>
        <p:spPr>
          <a:xfrm rot="5400000">
            <a:off x="3667200" y="2056850"/>
            <a:ext cx="1809600" cy="1820400"/>
          </a:xfrm>
          <a:prstGeom prst="pie">
            <a:avLst>
              <a:gd name="adj1" fmla="val 10801009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9" name="Google Shape;429;p23"/>
          <p:cNvSpPr/>
          <p:nvPr/>
        </p:nvSpPr>
        <p:spPr>
          <a:xfrm rot="10800000">
            <a:off x="3425850" y="1814275"/>
            <a:ext cx="2292300" cy="2305500"/>
          </a:xfrm>
          <a:prstGeom prst="pie">
            <a:avLst>
              <a:gd name="adj1" fmla="val 16217251"/>
              <a:gd name="adj2" fmla="val 29108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0" name="Google Shape;430;p23"/>
          <p:cNvSpPr/>
          <p:nvPr/>
        </p:nvSpPr>
        <p:spPr>
          <a:xfrm rot="10800000">
            <a:off x="3546461" y="1935465"/>
            <a:ext cx="2051100" cy="2063100"/>
          </a:xfrm>
          <a:prstGeom prst="pie">
            <a:avLst>
              <a:gd name="adj1" fmla="val 10801009"/>
              <a:gd name="adj2" fmla="val 1622732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" name="Google Shape;431;p23"/>
          <p:cNvSpPr txBox="1"/>
          <p:nvPr/>
        </p:nvSpPr>
        <p:spPr>
          <a:xfrm>
            <a:off x="457175" y="1530025"/>
            <a:ext cx="880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10%</a:t>
            </a:r>
            <a:endParaRPr sz="24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457175" y="3293525"/>
            <a:ext cx="880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24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7806025" y="1530025"/>
            <a:ext cx="880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4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7806025" y="3293525"/>
            <a:ext cx="880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4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A4703-EFB9-301D-EC80-8EC709F2841C}"/>
              </a:ext>
            </a:extLst>
          </p:cNvPr>
          <p:cNvSpPr txBox="1"/>
          <p:nvPr/>
        </p:nvSpPr>
        <p:spPr>
          <a:xfrm>
            <a:off x="7223100" y="2114446"/>
            <a:ext cx="1920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Η </a:t>
            </a:r>
            <a:r>
              <a:rPr lang="en-GR" dirty="0"/>
              <a:t>Nike</a:t>
            </a:r>
            <a:r>
              <a:rPr lang="el-GR" dirty="0"/>
              <a:t> λόγω συνεργασιών έχει περισσότερη φήμη σε σχέση με την Α</a:t>
            </a:r>
            <a:r>
              <a:rPr lang="en-US" dirty="0"/>
              <a:t>didas</a:t>
            </a:r>
            <a:endParaRPr lang="en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dirty="0"/>
              <a:t>ΑΝΑΛΥΣΗ ΕΣΩΤΕΡΙΚΟΥ ΠΕΡΙΒΑΛΛΟΝΤΟΣ |</a:t>
            </a:r>
          </a:p>
        </p:txBody>
      </p:sp>
      <p:sp>
        <p:nvSpPr>
          <p:cNvPr id="440" name="Google Shape;440;p24"/>
          <p:cNvSpPr/>
          <p:nvPr/>
        </p:nvSpPr>
        <p:spPr>
          <a:xfrm>
            <a:off x="0" y="1777170"/>
            <a:ext cx="2144700" cy="2610000"/>
          </a:xfrm>
          <a:prstGeom prst="foldedCorner">
            <a:avLst>
              <a:gd name="adj" fmla="val 2523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4"/>
          <p:cNvSpPr/>
          <p:nvPr/>
        </p:nvSpPr>
        <p:spPr>
          <a:xfrm>
            <a:off x="2294069" y="1780888"/>
            <a:ext cx="2144700" cy="2610000"/>
          </a:xfrm>
          <a:prstGeom prst="foldedCorner">
            <a:avLst>
              <a:gd name="adj" fmla="val 252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4"/>
          <p:cNvSpPr/>
          <p:nvPr/>
        </p:nvSpPr>
        <p:spPr>
          <a:xfrm>
            <a:off x="4601514" y="1791190"/>
            <a:ext cx="2144700" cy="2610000"/>
          </a:xfrm>
          <a:prstGeom prst="foldedCorner">
            <a:avLst>
              <a:gd name="adj" fmla="val 2523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24"/>
          <p:cNvSpPr txBox="1"/>
          <p:nvPr/>
        </p:nvSpPr>
        <p:spPr>
          <a:xfrm>
            <a:off x="224187" y="3034365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254832" y="2203549"/>
            <a:ext cx="1604400" cy="183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900" dirty="0"/>
              <a:t>Η Nike έχει την έδρα της κοντά στο Beaverton στις ΗΠΑ.</a:t>
            </a:r>
          </a:p>
          <a:p>
            <a:pPr lvl="0"/>
            <a:endParaRPr lang="el-GR" sz="900" dirty="0"/>
          </a:p>
          <a:p>
            <a:pPr lvl="0"/>
            <a:endParaRPr lang="el-GR" sz="900" dirty="0"/>
          </a:p>
          <a:p>
            <a:pPr lvl="0"/>
            <a:r>
              <a:rPr lang="el-GR" sz="900" dirty="0"/>
              <a:t>Σε χρονικό πλαίσιο 50 χρόνων η εταιρεία εξελίχθηκε σε ηγέτη της βιομηχανίας αθλητικών ειδών  με προσωπικό πάνω από 62.600 άτομα παγκοσμίως</a:t>
            </a:r>
            <a:r>
              <a:rPr lang="en-GR" sz="500" dirty="0"/>
              <a:t> </a:t>
            </a:r>
            <a:endParaRPr sz="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2756474" y="3035474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2564219" y="2161086"/>
            <a:ext cx="1604400" cy="18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800" dirty="0"/>
              <a:t>Οι παραγωγικές  δυνατότητες της εταιρείας διασφαλίζουν συνεχείς και καινοτόμες αναβαθμίσεις στην ποικιλία των προϊόντων της.</a:t>
            </a:r>
          </a:p>
          <a:p>
            <a:endParaRPr lang="el-GR" sz="800" dirty="0"/>
          </a:p>
          <a:p>
            <a:r>
              <a:rPr lang="el-GR" sz="800" dirty="0"/>
              <a:t>Η παραγωγική δύναμη της Nike καθώς και το αξιόλογο οργανωτικό της πρότυπο την βοηθούν να επηρεάζει βαθμιαία τα δεδομένα της αγοράς ακόμα και των προτιμήσεων των καταναλωτών της</a:t>
            </a:r>
            <a:endParaRPr lang="en-GR"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4871639" y="3034365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4871639" y="2245773"/>
            <a:ext cx="1604400" cy="167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900" dirty="0"/>
              <a:t>Τα έσοδα της Nike κατά κύριο λόγο προέρχονται από τα αθλητικά της υποδήματα καθώς οι πωλήσεις εξοπλισμού φαίνονται πιο ασήμαντες.</a:t>
            </a:r>
          </a:p>
          <a:p>
            <a:endParaRPr lang="el-GR" sz="900" dirty="0"/>
          </a:p>
          <a:p>
            <a:endParaRPr lang="el-GR" sz="900" dirty="0"/>
          </a:p>
          <a:p>
            <a:r>
              <a:rPr lang="el-GR" sz="900" dirty="0"/>
              <a:t>Η εταιρία σημείωσε κατά το 2022 αύξηση των εσοδών της στα 10.9 δισεκατομμύρια δολάρια</a:t>
            </a:r>
            <a:r>
              <a:rPr lang="en-GR" sz="400" dirty="0"/>
              <a:t> </a:t>
            </a:r>
            <a:endParaRPr lang="el-GR" sz="400" dirty="0"/>
          </a:p>
          <a:p>
            <a:r>
              <a:rPr lang="el-GR" sz="800" dirty="0"/>
              <a:t>Ετήσιός</a:t>
            </a:r>
            <a:endParaRPr lang="en-GR"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353115" y="1538066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ΠΡΟΣΩΠΙΚΟ</a:t>
            </a:r>
            <a:endParaRPr dirty="0"/>
          </a:p>
        </p:txBody>
      </p:sp>
      <p:sp>
        <p:nvSpPr>
          <p:cNvPr id="474" name="Google Shape;474;p24"/>
          <p:cNvSpPr/>
          <p:nvPr/>
        </p:nvSpPr>
        <p:spPr>
          <a:xfrm>
            <a:off x="2693120" y="1539603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ΙΚΑΝΟΤΗΤΕΣ</a:t>
            </a:r>
            <a:endParaRPr dirty="0"/>
          </a:p>
        </p:txBody>
      </p:sp>
      <p:sp>
        <p:nvSpPr>
          <p:cNvPr id="475" name="Google Shape;475;p24"/>
          <p:cNvSpPr/>
          <p:nvPr/>
        </p:nvSpPr>
        <p:spPr>
          <a:xfrm>
            <a:off x="5046502" y="1538066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ΕΣΟΔΑ</a:t>
            </a:r>
            <a:endParaRPr dirty="0"/>
          </a:p>
        </p:txBody>
      </p:sp>
      <p:sp>
        <p:nvSpPr>
          <p:cNvPr id="39" name="Google Shape;442;p24">
            <a:extLst>
              <a:ext uri="{FF2B5EF4-FFF2-40B4-BE49-F238E27FC236}">
                <a16:creationId xmlns:a16="http://schemas.microsoft.com/office/drawing/2014/main" id="{27A44FDC-2CFA-ADBE-C5A0-8B86F0FF6959}"/>
              </a:ext>
            </a:extLst>
          </p:cNvPr>
          <p:cNvSpPr/>
          <p:nvPr/>
        </p:nvSpPr>
        <p:spPr>
          <a:xfrm>
            <a:off x="6895583" y="1786159"/>
            <a:ext cx="2144700" cy="2610000"/>
          </a:xfrm>
          <a:prstGeom prst="foldedCorner">
            <a:avLst>
              <a:gd name="adj" fmla="val 2523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47;p24">
            <a:extLst>
              <a:ext uri="{FF2B5EF4-FFF2-40B4-BE49-F238E27FC236}">
                <a16:creationId xmlns:a16="http://schemas.microsoft.com/office/drawing/2014/main" id="{D5C1580E-257F-C03B-C89B-861FD18217AC}"/>
              </a:ext>
            </a:extLst>
          </p:cNvPr>
          <p:cNvSpPr txBox="1"/>
          <p:nvPr/>
        </p:nvSpPr>
        <p:spPr>
          <a:xfrm>
            <a:off x="7269425" y="3020345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48;p24">
            <a:extLst>
              <a:ext uri="{FF2B5EF4-FFF2-40B4-BE49-F238E27FC236}">
                <a16:creationId xmlns:a16="http://schemas.microsoft.com/office/drawing/2014/main" id="{44DA52E2-6A31-F773-1046-5FA0B105BF63}"/>
              </a:ext>
            </a:extLst>
          </p:cNvPr>
          <p:cNvSpPr txBox="1"/>
          <p:nvPr/>
        </p:nvSpPr>
        <p:spPr>
          <a:xfrm>
            <a:off x="7016339" y="1967691"/>
            <a:ext cx="1857486" cy="193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900" dirty="0"/>
              <a:t>Η Nike είναι κάτι παραπάνω από ένα μέρος εργασίας είναι άνετο προσφέρει έμπνευση </a:t>
            </a:r>
          </a:p>
          <a:p>
            <a:endParaRPr lang="el-GR" sz="900" dirty="0"/>
          </a:p>
          <a:p>
            <a:endParaRPr lang="el-GR" sz="900" dirty="0"/>
          </a:p>
          <a:p>
            <a:r>
              <a:rPr lang="el-GR" sz="900" dirty="0"/>
              <a:t>Διαθέτει εγκαταστάσεις πλήρους εξυπηρέτησης από κορυφαία αθλητικά-ερευνητικά εργαστήρια και εγκαταστάσεις σχεδιασμού μέχρι πολυδιαφημισμένα κέντρα παιδικής μέριμνας</a:t>
            </a:r>
            <a:endParaRPr lang="en-GR" sz="9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475;p24">
            <a:extLst>
              <a:ext uri="{FF2B5EF4-FFF2-40B4-BE49-F238E27FC236}">
                <a16:creationId xmlns:a16="http://schemas.microsoft.com/office/drawing/2014/main" id="{CE594F46-3EB2-659D-11F1-36936725223A}"/>
              </a:ext>
            </a:extLst>
          </p:cNvPr>
          <p:cNvSpPr/>
          <p:nvPr/>
        </p:nvSpPr>
        <p:spPr>
          <a:xfrm>
            <a:off x="7340571" y="1484475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ΚΟΥΛΤΟΥΡΑ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01E2-712D-EA7D-A083-C0AACFD0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4" y="225588"/>
            <a:ext cx="8784000" cy="572700"/>
          </a:xfrm>
        </p:spPr>
        <p:txBody>
          <a:bodyPr/>
          <a:lstStyle/>
          <a:p>
            <a:r>
              <a:rPr lang="el-GR" dirty="0"/>
              <a:t>ΑΝΑΛΥΣΗ ΕΣΩΤΕΡΙΚΟΥ ΠΕΡΙΒΑΛΛΟΝΤΟΣ ||</a:t>
            </a:r>
            <a:r>
              <a:rPr lang="en-GR" dirty="0"/>
              <a:t> </a:t>
            </a:r>
          </a:p>
        </p:txBody>
      </p:sp>
      <p:sp>
        <p:nvSpPr>
          <p:cNvPr id="5" name="Google Shape;440;p24">
            <a:extLst>
              <a:ext uri="{FF2B5EF4-FFF2-40B4-BE49-F238E27FC236}">
                <a16:creationId xmlns:a16="http://schemas.microsoft.com/office/drawing/2014/main" id="{433E434C-C695-2D49-B194-F29FA7B311AB}"/>
              </a:ext>
            </a:extLst>
          </p:cNvPr>
          <p:cNvSpPr/>
          <p:nvPr/>
        </p:nvSpPr>
        <p:spPr>
          <a:xfrm>
            <a:off x="333954" y="1506825"/>
            <a:ext cx="2144700" cy="2610000"/>
          </a:xfrm>
          <a:prstGeom prst="foldedCorner">
            <a:avLst>
              <a:gd name="adj" fmla="val 2523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43;p24">
            <a:extLst>
              <a:ext uri="{FF2B5EF4-FFF2-40B4-BE49-F238E27FC236}">
                <a16:creationId xmlns:a16="http://schemas.microsoft.com/office/drawing/2014/main" id="{67ACC064-7B41-9D3A-AF75-A3793F558B8C}"/>
              </a:ext>
            </a:extLst>
          </p:cNvPr>
          <p:cNvSpPr txBox="1"/>
          <p:nvPr/>
        </p:nvSpPr>
        <p:spPr>
          <a:xfrm>
            <a:off x="558141" y="276402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444;p24">
            <a:extLst>
              <a:ext uri="{FF2B5EF4-FFF2-40B4-BE49-F238E27FC236}">
                <a16:creationId xmlns:a16="http://schemas.microsoft.com/office/drawing/2014/main" id="{5B6724C9-F502-758D-D8FE-A472427F1922}"/>
              </a:ext>
            </a:extLst>
          </p:cNvPr>
          <p:cNvSpPr txBox="1"/>
          <p:nvPr/>
        </p:nvSpPr>
        <p:spPr>
          <a:xfrm>
            <a:off x="588786" y="1933204"/>
            <a:ext cx="1604400" cy="207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900" dirty="0"/>
              <a:t>Μια μεγάλη ευχή και κατάρα της επωνυμίας είναι η έννοια του resell.</a:t>
            </a:r>
            <a:endParaRPr lang="en-US" sz="900" dirty="0"/>
          </a:p>
          <a:p>
            <a:pPr lvl="0"/>
            <a:endParaRPr lang="el-GR" sz="900" dirty="0"/>
          </a:p>
          <a:p>
            <a:pPr lvl="0"/>
            <a:r>
              <a:rPr lang="el-GR" sz="900" dirty="0"/>
              <a:t>Στο κομμάτι αυτό η </a:t>
            </a:r>
            <a:r>
              <a:rPr lang="en-US" sz="900" dirty="0"/>
              <a:t>Nike </a:t>
            </a:r>
            <a:r>
              <a:rPr lang="el-GR" sz="900" dirty="0"/>
              <a:t>χάνει έσοδα διότι resellers πωλούν τα προϊόντα της ξανά σε υψηλότερη τιμή.</a:t>
            </a:r>
          </a:p>
          <a:p>
            <a:pPr lvl="0"/>
            <a:r>
              <a:rPr lang="el-GR" sz="900" dirty="0"/>
              <a:t> </a:t>
            </a:r>
          </a:p>
          <a:p>
            <a:pPr lvl="0"/>
            <a:r>
              <a:rPr lang="el-GR" sz="900" dirty="0"/>
              <a:t>Από την άλλη πλευρά όμως</a:t>
            </a:r>
          </a:p>
          <a:p>
            <a:pPr lvl="0"/>
            <a:r>
              <a:rPr lang="el-GR" sz="900" dirty="0"/>
              <a:t>κερδίζει φήμη καθώς </a:t>
            </a:r>
          </a:p>
          <a:p>
            <a:pPr lvl="0"/>
            <a:r>
              <a:rPr lang="el-GR" sz="900" dirty="0"/>
              <a:t>κάθε reseller μεγιστοποιεί την ανάγκη του για προϊόντα της nike</a:t>
            </a:r>
          </a:p>
          <a:p>
            <a:pPr lvl="0"/>
            <a:endParaRPr lang="en-US" sz="1000" dirty="0"/>
          </a:p>
          <a:p>
            <a:pPr lvl="0"/>
            <a:endParaRPr sz="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9738C-026E-C6D4-5CE4-3EB53ECDA202}"/>
              </a:ext>
            </a:extLst>
          </p:cNvPr>
          <p:cNvSpPr txBox="1"/>
          <p:nvPr/>
        </p:nvSpPr>
        <p:spPr>
          <a:xfrm>
            <a:off x="7317355" y="151869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/>
          </a:p>
        </p:txBody>
      </p:sp>
      <p:sp>
        <p:nvSpPr>
          <p:cNvPr id="10" name="Google Shape;440;p24">
            <a:extLst>
              <a:ext uri="{FF2B5EF4-FFF2-40B4-BE49-F238E27FC236}">
                <a16:creationId xmlns:a16="http://schemas.microsoft.com/office/drawing/2014/main" id="{49FE570A-1DEA-6122-21F1-18580D60DE12}"/>
              </a:ext>
            </a:extLst>
          </p:cNvPr>
          <p:cNvSpPr/>
          <p:nvPr/>
        </p:nvSpPr>
        <p:spPr>
          <a:xfrm>
            <a:off x="6665348" y="1506825"/>
            <a:ext cx="2144700" cy="2610000"/>
          </a:xfrm>
          <a:prstGeom prst="foldedCorner">
            <a:avLst>
              <a:gd name="adj" fmla="val 2523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443;p24">
            <a:extLst>
              <a:ext uri="{FF2B5EF4-FFF2-40B4-BE49-F238E27FC236}">
                <a16:creationId xmlns:a16="http://schemas.microsoft.com/office/drawing/2014/main" id="{FD9768F0-599D-5F54-926B-36DE01E93117}"/>
              </a:ext>
            </a:extLst>
          </p:cNvPr>
          <p:cNvSpPr txBox="1"/>
          <p:nvPr/>
        </p:nvSpPr>
        <p:spPr>
          <a:xfrm>
            <a:off x="6889535" y="276402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444;p24">
            <a:extLst>
              <a:ext uri="{FF2B5EF4-FFF2-40B4-BE49-F238E27FC236}">
                <a16:creationId xmlns:a16="http://schemas.microsoft.com/office/drawing/2014/main" id="{2A904C30-148E-BDA2-13EB-33199957794B}"/>
              </a:ext>
            </a:extLst>
          </p:cNvPr>
          <p:cNvSpPr txBox="1"/>
          <p:nvPr/>
        </p:nvSpPr>
        <p:spPr>
          <a:xfrm>
            <a:off x="6920180" y="1622066"/>
            <a:ext cx="1604400" cy="238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l-GR" sz="900" dirty="0"/>
          </a:p>
          <a:p>
            <a:pPr lvl="0"/>
            <a:r>
              <a:rPr lang="el-GR" sz="900" dirty="0"/>
              <a:t>Κάθε</a:t>
            </a:r>
            <a:r>
              <a:rPr lang="en-US" sz="900" dirty="0"/>
              <a:t> </a:t>
            </a:r>
            <a:r>
              <a:rPr lang="el-GR" sz="900" dirty="0"/>
              <a:t>reseller γνωρίζει πως μελλοντικά θα μπορεί να βγάλει καθαρό κέρδος από την πώληση τους.</a:t>
            </a:r>
          </a:p>
          <a:p>
            <a:pPr lvl="0"/>
            <a:endParaRPr lang="el-GR" sz="900" dirty="0"/>
          </a:p>
          <a:p>
            <a:pPr lvl="0"/>
            <a:r>
              <a:rPr lang="el-GR" sz="900" dirty="0"/>
              <a:t>Αυτό είναι που ωθεί τους resellers στην επένδυση αυτή, καθώς και η αγάπη τους για το streetwear</a:t>
            </a:r>
            <a:r>
              <a:rPr lang="en-GR" sz="400" dirty="0"/>
              <a:t> </a:t>
            </a:r>
            <a:endParaRPr lang="el-GR" sz="400" dirty="0"/>
          </a:p>
          <a:p>
            <a:pPr lvl="0"/>
            <a:endParaRPr lang="el-GR" sz="400" dirty="0"/>
          </a:p>
          <a:p>
            <a:pPr lvl="0"/>
            <a:r>
              <a:rPr lang="el-GR" sz="900" dirty="0"/>
              <a:t>Η Nike ανά καιρούς κάνει διάφορες συνεργασίες με διασημότητες και πρότυπα της σημερινής κοινωνίας, οπότε αυξάνει την δημοτικότητά της</a:t>
            </a:r>
            <a:endParaRPr lang="el-GR" sz="200" dirty="0"/>
          </a:p>
        </p:txBody>
      </p:sp>
      <p:sp>
        <p:nvSpPr>
          <p:cNvPr id="13" name="Google Shape;473;p24">
            <a:extLst>
              <a:ext uri="{FF2B5EF4-FFF2-40B4-BE49-F238E27FC236}">
                <a16:creationId xmlns:a16="http://schemas.microsoft.com/office/drawing/2014/main" id="{B19345EA-FF1D-980A-419D-5DCE30DCE5EF}"/>
              </a:ext>
            </a:extLst>
          </p:cNvPr>
          <p:cNvSpPr/>
          <p:nvPr/>
        </p:nvSpPr>
        <p:spPr>
          <a:xfrm>
            <a:off x="7018463" y="1267721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RESELL</a:t>
            </a:r>
            <a:endParaRPr dirty="0"/>
          </a:p>
        </p:txBody>
      </p:sp>
      <p:sp>
        <p:nvSpPr>
          <p:cNvPr id="14" name="Google Shape;473;p24">
            <a:extLst>
              <a:ext uri="{FF2B5EF4-FFF2-40B4-BE49-F238E27FC236}">
                <a16:creationId xmlns:a16="http://schemas.microsoft.com/office/drawing/2014/main" id="{35D496DE-9F01-B949-2ADD-0544A9A80C32}"/>
              </a:ext>
            </a:extLst>
          </p:cNvPr>
          <p:cNvSpPr/>
          <p:nvPr/>
        </p:nvSpPr>
        <p:spPr>
          <a:xfrm>
            <a:off x="778939" y="1250975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RESELL</a:t>
            </a:r>
            <a:endParaRPr dirty="0"/>
          </a:p>
        </p:txBody>
      </p:sp>
      <p:pic>
        <p:nvPicPr>
          <p:cNvPr id="1026" name="Picture 2" descr="Reseller black glyph icon Royalty Free Vector Image">
            <a:extLst>
              <a:ext uri="{FF2B5EF4-FFF2-40B4-BE49-F238E27FC236}">
                <a16:creationId xmlns:a16="http://schemas.microsoft.com/office/drawing/2014/main" id="{E4426727-00A4-D3BE-6DE7-76397684B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9"/>
          <a:stretch/>
        </p:blipFill>
        <p:spPr bwMode="auto">
          <a:xfrm>
            <a:off x="3152333" y="1506825"/>
            <a:ext cx="2547438" cy="225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25076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Manager's Dream Monthly Repor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7F7F7"/>
      </a:lt2>
      <a:accent1>
        <a:srgbClr val="C8DDA4"/>
      </a:accent1>
      <a:accent2>
        <a:srgbClr val="B2D9AB"/>
      </a:accent2>
      <a:accent3>
        <a:srgbClr val="87BC9E"/>
      </a:accent3>
      <a:accent4>
        <a:srgbClr val="395B8E"/>
      </a:accent4>
      <a:accent5>
        <a:srgbClr val="1C3B6A"/>
      </a:accent5>
      <a:accent6>
        <a:srgbClr val="1C3B6A"/>
      </a:accent6>
      <a:hlink>
        <a:srgbClr val="1C3B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1265</Words>
  <Application>Microsoft Office PowerPoint</Application>
  <PresentationFormat>On-screen Show (16:9)</PresentationFormat>
  <Paragraphs>215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</vt:lpstr>
      <vt:lpstr>Fira Sans Extra Condensed Medium</vt:lpstr>
      <vt:lpstr>Fira Sans</vt:lpstr>
      <vt:lpstr>Arial</vt:lpstr>
      <vt:lpstr>Fira Sans Extra Condensed</vt:lpstr>
      <vt:lpstr>Project Manager's Dream Monthly Report Infographics by Slidesgo</vt:lpstr>
      <vt:lpstr>NIKE INC  Εισαγωγή στην Διοίκηση Επιχειρήσεων</vt:lpstr>
      <vt:lpstr>ΠΑΡΟΥΣΙΑΣΗ ΕΠΙΧΕΙΡΗΣΗΣ </vt:lpstr>
      <vt:lpstr>ΠΡΟΪΟΝΤΑ</vt:lpstr>
      <vt:lpstr>PEST ANALYSIS</vt:lpstr>
      <vt:lpstr>ΑΝΑΛΥΣΗ ΕΙΔΙΚΟΥ ΠΕΡΙΒΑΛΛΟΝΤΟΣ </vt:lpstr>
      <vt:lpstr>ΚΥΡΙΑ ΣΗΜΕΙΑ ΠΑΡΑΓΩΓΗΣ</vt:lpstr>
      <vt:lpstr>NIKE VS ADIDAS (Ποσοστά υπεροχής της Nike) </vt:lpstr>
      <vt:lpstr>ΑΝΑΛΥΣΗ ΕΣΩΤΕΡΙΚΟΥ ΠΕΡΙΒΑΛΛΟΝΤΟΣ |</vt:lpstr>
      <vt:lpstr>ΑΝΑΛΥΣΗ ΕΣΩΤΕΡΙΚΟΥ ΠΕΡΙΒΑΛΛΟΝΤΟΣ || </vt:lpstr>
      <vt:lpstr>ΠΡΟΤΙΜΗΣΕΙΣ ΠΡΟΪΟΝΤΩΝ ΚΑΤΑΝΑΛΩΤΩΝ</vt:lpstr>
      <vt:lpstr>ΟΡΓΑΝΟΓΡΑΜΜΑ | </vt:lpstr>
      <vt:lpstr>ΟΡΓΑΝΟΓΡΑΜΜΑ ||</vt:lpstr>
      <vt:lpstr>SWOT ANALYSIS</vt:lpstr>
      <vt:lpstr>ΣΤΡΑΤΗΓΙΚΗ</vt:lpstr>
      <vt:lpstr>ΙΕΡΑΡΧΙΑ ΣΤΟΧΩΝ</vt:lpstr>
      <vt:lpstr>Βιβλιογραφικός Κατάλογος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NIKE INC  Εισαγωγή στην Διοίκηση Επιχειρήσεων</dc:title>
  <cp:lastModifiedBy>MARIA SCHOINAKI</cp:lastModifiedBy>
  <cp:revision>6</cp:revision>
  <dcterms:modified xsi:type="dcterms:W3CDTF">2025-02-07T14:00:31Z</dcterms:modified>
</cp:coreProperties>
</file>