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82" r:id="rId4"/>
    <p:sldId id="257" r:id="rId5"/>
    <p:sldId id="262" r:id="rId6"/>
    <p:sldId id="261" r:id="rId7"/>
    <p:sldId id="274" r:id="rId8"/>
    <p:sldId id="263" r:id="rId9"/>
    <p:sldId id="275" r:id="rId10"/>
    <p:sldId id="266" r:id="rId11"/>
    <p:sldId id="280" r:id="rId12"/>
    <p:sldId id="286" r:id="rId13"/>
    <p:sldId id="283" r:id="rId14"/>
    <p:sldId id="285" r:id="rId15"/>
    <p:sldId id="284" r:id="rId16"/>
    <p:sldId id="259" r:id="rId17"/>
    <p:sldId id="273" r:id="rId18"/>
    <p:sldId id="281" r:id="rId19"/>
    <p:sldId id="277" r:id="rId20"/>
    <p:sldId id="27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02992-EF08-0C43-B8BA-AD894A8C887B}" v="1026" dt="2020-03-25T00:10:0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2"/>
    <p:restoredTop sz="72075"/>
  </p:normalViewPr>
  <p:slideViewPr>
    <p:cSldViewPr snapToGrid="0" snapToObjects="1">
      <p:cViewPr varScale="1">
        <p:scale>
          <a:sx n="98" d="100"/>
          <a:sy n="98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cott" userId="acc76e297985b06e" providerId="LiveId" clId="{A2802992-EF08-0C43-B8BA-AD894A8C887B}"/>
    <pc:docChg chg="undo custSel mod addSld delSld modSld sldOrd">
      <pc:chgData name="Maria Scott" userId="acc76e297985b06e" providerId="LiveId" clId="{A2802992-EF08-0C43-B8BA-AD894A8C887B}" dt="2020-03-25T00:16:35.920" v="11374" actId="313"/>
      <pc:docMkLst>
        <pc:docMk/>
      </pc:docMkLst>
      <pc:sldChg chg="addSp modSp mod setBg modNotesTx">
        <pc:chgData name="Maria Scott" userId="acc76e297985b06e" providerId="LiveId" clId="{A2802992-EF08-0C43-B8BA-AD894A8C887B}" dt="2020-03-24T23:47:12.578" v="10492" actId="20577"/>
        <pc:sldMkLst>
          <pc:docMk/>
          <pc:sldMk cId="2542312230" sldId="256"/>
        </pc:sldMkLst>
        <pc:spChg chg="mod">
          <ac:chgData name="Maria Scott" userId="acc76e297985b06e" providerId="LiveId" clId="{A2802992-EF08-0C43-B8BA-AD894A8C887B}" dt="2020-03-23T03:46:22.621" v="0" actId="26606"/>
          <ac:spMkLst>
            <pc:docMk/>
            <pc:sldMk cId="2542312230" sldId="256"/>
            <ac:spMk id="2" creationId="{7CFC0DF1-EEEF-4542-9AD6-D5C22C833715}"/>
          </ac:spMkLst>
        </pc:spChg>
        <pc:spChg chg="mod">
          <ac:chgData name="Maria Scott" userId="acc76e297985b06e" providerId="LiveId" clId="{A2802992-EF08-0C43-B8BA-AD894A8C887B}" dt="2020-03-23T03:46:22.621" v="0" actId="26606"/>
          <ac:spMkLst>
            <pc:docMk/>
            <pc:sldMk cId="2542312230" sldId="256"/>
            <ac:spMk id="3" creationId="{25E128C4-F63A-B143-AE3C-04FF40601BA6}"/>
          </ac:spMkLst>
        </pc:spChg>
        <pc:spChg chg="add">
          <ac:chgData name="Maria Scott" userId="acc76e297985b06e" providerId="LiveId" clId="{A2802992-EF08-0C43-B8BA-AD894A8C887B}" dt="2020-03-23T03:46:22.621" v="0" actId="26606"/>
          <ac:spMkLst>
            <pc:docMk/>
            <pc:sldMk cId="2542312230" sldId="256"/>
            <ac:spMk id="8" creationId="{EB270761-CC40-4F3F-A916-7E3BC3989348}"/>
          </ac:spMkLst>
        </pc:spChg>
        <pc:spChg chg="add">
          <ac:chgData name="Maria Scott" userId="acc76e297985b06e" providerId="LiveId" clId="{A2802992-EF08-0C43-B8BA-AD894A8C887B}" dt="2020-03-23T03:46:22.621" v="0" actId="26606"/>
          <ac:spMkLst>
            <pc:docMk/>
            <pc:sldMk cId="2542312230" sldId="256"/>
            <ac:spMk id="10" creationId="{2820855C-9FA4-417A-BE67-63C022F81980}"/>
          </ac:spMkLst>
        </pc:spChg>
        <pc:spChg chg="add">
          <ac:chgData name="Maria Scott" userId="acc76e297985b06e" providerId="LiveId" clId="{A2802992-EF08-0C43-B8BA-AD894A8C887B}" dt="2020-03-23T03:46:22.621" v="0" actId="26606"/>
          <ac:spMkLst>
            <pc:docMk/>
            <pc:sldMk cId="2542312230" sldId="256"/>
            <ac:spMk id="12" creationId="{D7E6A49B-1B06-403E-8CC5-ACB38A6BDEEB}"/>
          </ac:spMkLst>
        </pc:spChg>
      </pc:sldChg>
      <pc:sldChg chg="addSp modSp mod setBg modNotesTx">
        <pc:chgData name="Maria Scott" userId="acc76e297985b06e" providerId="LiveId" clId="{A2802992-EF08-0C43-B8BA-AD894A8C887B}" dt="2020-03-25T00:16:35.920" v="11374" actId="313"/>
        <pc:sldMkLst>
          <pc:docMk/>
          <pc:sldMk cId="3120954573" sldId="257"/>
        </pc:sldMkLst>
        <pc:spChg chg="mod">
          <ac:chgData name="Maria Scott" userId="acc76e297985b06e" providerId="LiveId" clId="{A2802992-EF08-0C43-B8BA-AD894A8C887B}" dt="2020-03-23T12:39:58.123" v="2016" actId="20577"/>
          <ac:spMkLst>
            <pc:docMk/>
            <pc:sldMk cId="3120954573" sldId="257"/>
            <ac:spMk id="2" creationId="{DEC7841C-49A7-EA43-BD8D-C80C64E2A167}"/>
          </ac:spMkLst>
        </pc:spChg>
        <pc:spChg chg="mod">
          <ac:chgData name="Maria Scott" userId="acc76e297985b06e" providerId="LiveId" clId="{A2802992-EF08-0C43-B8BA-AD894A8C887B}" dt="2020-03-23T12:43:25.989" v="2129" actId="20577"/>
          <ac:spMkLst>
            <pc:docMk/>
            <pc:sldMk cId="3120954573" sldId="257"/>
            <ac:spMk id="3" creationId="{1DD0C0BD-8CCD-1E48-9A6F-C06E44B093BC}"/>
          </ac:spMkLst>
        </pc:spChg>
        <pc:spChg chg="add">
          <ac:chgData name="Maria Scott" userId="acc76e297985b06e" providerId="LiveId" clId="{A2802992-EF08-0C43-B8BA-AD894A8C887B}" dt="2020-03-23T03:46:36.444" v="2" actId="26606"/>
          <ac:spMkLst>
            <pc:docMk/>
            <pc:sldMk cId="3120954573" sldId="257"/>
            <ac:spMk id="8" creationId="{85016AEC-0320-4ED0-8ECB-FE11DDDFE17A}"/>
          </ac:spMkLst>
        </pc:spChg>
        <pc:spChg chg="add">
          <ac:chgData name="Maria Scott" userId="acc76e297985b06e" providerId="LiveId" clId="{A2802992-EF08-0C43-B8BA-AD894A8C887B}" dt="2020-03-23T03:46:36.444" v="2" actId="26606"/>
          <ac:spMkLst>
            <pc:docMk/>
            <pc:sldMk cId="3120954573" sldId="257"/>
            <ac:spMk id="10" creationId="{D3CDB30C-1F82-41E6-A067-831D6E89184F}"/>
          </ac:spMkLst>
        </pc:spChg>
        <pc:spChg chg="add">
          <ac:chgData name="Maria Scott" userId="acc76e297985b06e" providerId="LiveId" clId="{A2802992-EF08-0C43-B8BA-AD894A8C887B}" dt="2020-03-23T03:46:36.444" v="2" actId="26606"/>
          <ac:spMkLst>
            <pc:docMk/>
            <pc:sldMk cId="3120954573" sldId="257"/>
            <ac:spMk id="12" creationId="{2DDA86DD-F997-4F66-A87C-5B58AB6D19EC}"/>
          </ac:spMkLst>
        </pc:spChg>
        <pc:spChg chg="add">
          <ac:chgData name="Maria Scott" userId="acc76e297985b06e" providerId="LiveId" clId="{A2802992-EF08-0C43-B8BA-AD894A8C887B}" dt="2020-03-23T03:46:36.444" v="2" actId="26606"/>
          <ac:spMkLst>
            <pc:docMk/>
            <pc:sldMk cId="3120954573" sldId="257"/>
            <ac:spMk id="14" creationId="{D241B827-437E-40A3-A732-669230D6A5BC}"/>
          </ac:spMkLst>
        </pc:spChg>
      </pc:sldChg>
      <pc:sldChg chg="addSp modSp del mod ord setBg modNotesTx">
        <pc:chgData name="Maria Scott" userId="acc76e297985b06e" providerId="LiveId" clId="{A2802992-EF08-0C43-B8BA-AD894A8C887B}" dt="2020-03-23T17:42:51.001" v="8499" actId="2696"/>
        <pc:sldMkLst>
          <pc:docMk/>
          <pc:sldMk cId="773496075" sldId="259"/>
        </pc:sldMkLst>
        <pc:spChg chg="mod">
          <ac:chgData name="Maria Scott" userId="acc76e297985b06e" providerId="LiveId" clId="{A2802992-EF08-0C43-B8BA-AD894A8C887B}" dt="2020-03-23T10:51:41.575" v="1663" actId="14100"/>
          <ac:spMkLst>
            <pc:docMk/>
            <pc:sldMk cId="773496075" sldId="259"/>
            <ac:spMk id="2" creationId="{A74305D1-2CD4-C947-A34A-D2A971B2B3DE}"/>
          </ac:spMkLst>
        </pc:spChg>
        <pc:spChg chg="mod">
          <ac:chgData name="Maria Scott" userId="acc76e297985b06e" providerId="LiveId" clId="{A2802992-EF08-0C43-B8BA-AD894A8C887B}" dt="2020-03-23T15:27:48.362" v="5342" actId="114"/>
          <ac:spMkLst>
            <pc:docMk/>
            <pc:sldMk cId="773496075" sldId="259"/>
            <ac:spMk id="3" creationId="{E5AF612C-BAEB-234D-BC20-9C4A42BE8A5D}"/>
          </ac:spMkLst>
        </pc:spChg>
        <pc:spChg chg="add">
          <ac:chgData name="Maria Scott" userId="acc76e297985b06e" providerId="LiveId" clId="{A2802992-EF08-0C43-B8BA-AD894A8C887B}" dt="2020-03-23T03:46:51.780" v="4" actId="26606"/>
          <ac:spMkLst>
            <pc:docMk/>
            <pc:sldMk cId="773496075" sldId="259"/>
            <ac:spMk id="8" creationId="{85016AEC-0320-4ED0-8ECB-FE11DDDFE17A}"/>
          </ac:spMkLst>
        </pc:spChg>
        <pc:spChg chg="add">
          <ac:chgData name="Maria Scott" userId="acc76e297985b06e" providerId="LiveId" clId="{A2802992-EF08-0C43-B8BA-AD894A8C887B}" dt="2020-03-23T03:46:51.780" v="4" actId="26606"/>
          <ac:spMkLst>
            <pc:docMk/>
            <pc:sldMk cId="773496075" sldId="259"/>
            <ac:spMk id="10" creationId="{D3CDB30C-1F82-41E6-A067-831D6E89184F}"/>
          </ac:spMkLst>
        </pc:spChg>
        <pc:spChg chg="add">
          <ac:chgData name="Maria Scott" userId="acc76e297985b06e" providerId="LiveId" clId="{A2802992-EF08-0C43-B8BA-AD894A8C887B}" dt="2020-03-23T03:46:51.780" v="4" actId="26606"/>
          <ac:spMkLst>
            <pc:docMk/>
            <pc:sldMk cId="773496075" sldId="259"/>
            <ac:spMk id="12" creationId="{2DDA86DD-F997-4F66-A87C-5B58AB6D19EC}"/>
          </ac:spMkLst>
        </pc:spChg>
        <pc:spChg chg="add">
          <ac:chgData name="Maria Scott" userId="acc76e297985b06e" providerId="LiveId" clId="{A2802992-EF08-0C43-B8BA-AD894A8C887B}" dt="2020-03-23T03:46:51.780" v="4" actId="26606"/>
          <ac:spMkLst>
            <pc:docMk/>
            <pc:sldMk cId="773496075" sldId="259"/>
            <ac:spMk id="14" creationId="{D241B827-437E-40A3-A732-669230D6A5BC}"/>
          </ac:spMkLst>
        </pc:spChg>
      </pc:sldChg>
      <pc:sldChg chg="addSp delSp modSp add mod setBg delDesignElem modNotesTx">
        <pc:chgData name="Maria Scott" userId="acc76e297985b06e" providerId="LiveId" clId="{A2802992-EF08-0C43-B8BA-AD894A8C887B}" dt="2020-03-25T00:16:29.225" v="11373" actId="2"/>
        <pc:sldMkLst>
          <pc:docMk/>
          <pc:sldMk cId="3357785349" sldId="259"/>
        </pc:sldMkLst>
        <pc:spChg chg="mod">
          <ac:chgData name="Maria Scott" userId="acc76e297985b06e" providerId="LiveId" clId="{A2802992-EF08-0C43-B8BA-AD894A8C887B}" dt="2020-03-23T17:43:10.618" v="8503" actId="26606"/>
          <ac:spMkLst>
            <pc:docMk/>
            <pc:sldMk cId="3357785349" sldId="259"/>
            <ac:spMk id="2" creationId="{A74305D1-2CD4-C947-A34A-D2A971B2B3DE}"/>
          </ac:spMkLst>
        </pc:spChg>
        <pc:spChg chg="mod">
          <ac:chgData name="Maria Scott" userId="acc76e297985b06e" providerId="LiveId" clId="{A2802992-EF08-0C43-B8BA-AD894A8C887B}" dt="2020-03-24T22:16:38.514" v="10356" actId="20577"/>
          <ac:spMkLst>
            <pc:docMk/>
            <pc:sldMk cId="3357785349" sldId="259"/>
            <ac:spMk id="3" creationId="{E5AF612C-BAEB-234D-BC20-9C4A42BE8A5D}"/>
          </ac:spMkLst>
        </pc:spChg>
        <pc:spChg chg="add">
          <ac:chgData name="Maria Scott" userId="acc76e297985b06e" providerId="LiveId" clId="{A2802992-EF08-0C43-B8BA-AD894A8C887B}" dt="2020-03-23T17:43:10.618" v="8503" actId="26606"/>
          <ac:spMkLst>
            <pc:docMk/>
            <pc:sldMk cId="3357785349" sldId="259"/>
            <ac:spMk id="5" creationId="{85016AEC-0320-4ED0-8ECB-FE11DDDFE17A}"/>
          </ac:spMkLst>
        </pc:spChg>
        <pc:spChg chg="add">
          <ac:chgData name="Maria Scott" userId="acc76e297985b06e" providerId="LiveId" clId="{A2802992-EF08-0C43-B8BA-AD894A8C887B}" dt="2020-03-23T17:43:10.618" v="8503" actId="26606"/>
          <ac:spMkLst>
            <pc:docMk/>
            <pc:sldMk cId="3357785349" sldId="259"/>
            <ac:spMk id="6" creationId="{D3CDB30C-1F82-41E6-A067-831D6E89184F}"/>
          </ac:spMkLst>
        </pc:spChg>
        <pc:spChg chg="add">
          <ac:chgData name="Maria Scott" userId="acc76e297985b06e" providerId="LiveId" clId="{A2802992-EF08-0C43-B8BA-AD894A8C887B}" dt="2020-03-23T17:43:10.618" v="8503" actId="26606"/>
          <ac:spMkLst>
            <pc:docMk/>
            <pc:sldMk cId="3357785349" sldId="259"/>
            <ac:spMk id="7" creationId="{2DDA86DD-F997-4F66-A87C-5B58AB6D19EC}"/>
          </ac:spMkLst>
        </pc:spChg>
        <pc:spChg chg="del">
          <ac:chgData name="Maria Scott" userId="acc76e297985b06e" providerId="LiveId" clId="{A2802992-EF08-0C43-B8BA-AD894A8C887B}" dt="2020-03-23T17:43:01.640" v="8502"/>
          <ac:spMkLst>
            <pc:docMk/>
            <pc:sldMk cId="3357785349" sldId="259"/>
            <ac:spMk id="8" creationId="{85016AEC-0320-4ED0-8ECB-FE11DDDFE17A}"/>
          </ac:spMkLst>
        </pc:spChg>
        <pc:spChg chg="add">
          <ac:chgData name="Maria Scott" userId="acc76e297985b06e" providerId="LiveId" clId="{A2802992-EF08-0C43-B8BA-AD894A8C887B}" dt="2020-03-23T17:43:10.618" v="8503" actId="26606"/>
          <ac:spMkLst>
            <pc:docMk/>
            <pc:sldMk cId="3357785349" sldId="259"/>
            <ac:spMk id="9" creationId="{D241B827-437E-40A3-A732-669230D6A5BC}"/>
          </ac:spMkLst>
        </pc:spChg>
        <pc:spChg chg="del">
          <ac:chgData name="Maria Scott" userId="acc76e297985b06e" providerId="LiveId" clId="{A2802992-EF08-0C43-B8BA-AD894A8C887B}" dt="2020-03-23T17:43:01.640" v="8502"/>
          <ac:spMkLst>
            <pc:docMk/>
            <pc:sldMk cId="3357785349" sldId="259"/>
            <ac:spMk id="10" creationId="{D3CDB30C-1F82-41E6-A067-831D6E89184F}"/>
          </ac:spMkLst>
        </pc:spChg>
        <pc:spChg chg="del">
          <ac:chgData name="Maria Scott" userId="acc76e297985b06e" providerId="LiveId" clId="{A2802992-EF08-0C43-B8BA-AD894A8C887B}" dt="2020-03-23T17:43:01.640" v="8502"/>
          <ac:spMkLst>
            <pc:docMk/>
            <pc:sldMk cId="3357785349" sldId="259"/>
            <ac:spMk id="12" creationId="{2DDA86DD-F997-4F66-A87C-5B58AB6D19EC}"/>
          </ac:spMkLst>
        </pc:spChg>
        <pc:spChg chg="del">
          <ac:chgData name="Maria Scott" userId="acc76e297985b06e" providerId="LiveId" clId="{A2802992-EF08-0C43-B8BA-AD894A8C887B}" dt="2020-03-23T17:43:01.640" v="8502"/>
          <ac:spMkLst>
            <pc:docMk/>
            <pc:sldMk cId="3357785349" sldId="259"/>
            <ac:spMk id="14" creationId="{D241B827-437E-40A3-A732-669230D6A5BC}"/>
          </ac:spMkLst>
        </pc:spChg>
      </pc:sldChg>
      <pc:sldChg chg="addSp modSp mod setBg modNotesTx">
        <pc:chgData name="Maria Scott" userId="acc76e297985b06e" providerId="LiveId" clId="{A2802992-EF08-0C43-B8BA-AD894A8C887B}" dt="2020-03-24T23:51:09.790" v="10724" actId="20577"/>
        <pc:sldMkLst>
          <pc:docMk/>
          <pc:sldMk cId="3650119703" sldId="260"/>
        </pc:sldMkLst>
        <pc:spChg chg="mod">
          <ac:chgData name="Maria Scott" userId="acc76e297985b06e" providerId="LiveId" clId="{A2802992-EF08-0C43-B8BA-AD894A8C887B}" dt="2020-03-23T10:40:25.675" v="1529" actId="20577"/>
          <ac:spMkLst>
            <pc:docMk/>
            <pc:sldMk cId="3650119703" sldId="260"/>
            <ac:spMk id="2" creationId="{3E6AD37D-A7E4-1F40-AD27-7565B826B735}"/>
          </ac:spMkLst>
        </pc:spChg>
        <pc:spChg chg="mod">
          <ac:chgData name="Maria Scott" userId="acc76e297985b06e" providerId="LiveId" clId="{A2802992-EF08-0C43-B8BA-AD894A8C887B}" dt="2020-03-23T10:40:43.515" v="1530" actId="20577"/>
          <ac:spMkLst>
            <pc:docMk/>
            <pc:sldMk cId="3650119703" sldId="260"/>
            <ac:spMk id="6" creationId="{6439C66C-F000-5A4A-A0B2-B4F6F3B9C601}"/>
          </ac:spMkLst>
        </pc:spChg>
        <pc:spChg chg="add">
          <ac:chgData name="Maria Scott" userId="acc76e297985b06e" providerId="LiveId" clId="{A2802992-EF08-0C43-B8BA-AD894A8C887B}" dt="2020-03-23T03:46:27.830" v="1" actId="26606"/>
          <ac:spMkLst>
            <pc:docMk/>
            <pc:sldMk cId="3650119703" sldId="260"/>
            <ac:spMk id="11" creationId="{85016AEC-0320-4ED0-8ECB-FE11DDDFE17A}"/>
          </ac:spMkLst>
        </pc:spChg>
        <pc:spChg chg="add">
          <ac:chgData name="Maria Scott" userId="acc76e297985b06e" providerId="LiveId" clId="{A2802992-EF08-0C43-B8BA-AD894A8C887B}" dt="2020-03-23T03:46:27.830" v="1" actId="26606"/>
          <ac:spMkLst>
            <pc:docMk/>
            <pc:sldMk cId="3650119703" sldId="260"/>
            <ac:spMk id="13" creationId="{D3CDB30C-1F82-41E6-A067-831D6E89184F}"/>
          </ac:spMkLst>
        </pc:spChg>
        <pc:spChg chg="add">
          <ac:chgData name="Maria Scott" userId="acc76e297985b06e" providerId="LiveId" clId="{A2802992-EF08-0C43-B8BA-AD894A8C887B}" dt="2020-03-23T03:46:27.830" v="1" actId="26606"/>
          <ac:spMkLst>
            <pc:docMk/>
            <pc:sldMk cId="3650119703" sldId="260"/>
            <ac:spMk id="15" creationId="{2DDA86DD-F997-4F66-A87C-5B58AB6D19EC}"/>
          </ac:spMkLst>
        </pc:spChg>
        <pc:spChg chg="add">
          <ac:chgData name="Maria Scott" userId="acc76e297985b06e" providerId="LiveId" clId="{A2802992-EF08-0C43-B8BA-AD894A8C887B}" dt="2020-03-23T03:46:27.830" v="1" actId="26606"/>
          <ac:spMkLst>
            <pc:docMk/>
            <pc:sldMk cId="3650119703" sldId="260"/>
            <ac:spMk id="17" creationId="{D241B827-437E-40A3-A732-669230D6A5BC}"/>
          </ac:spMkLst>
        </pc:spChg>
      </pc:sldChg>
      <pc:sldChg chg="addSp delSp modSp setBg modNotesTx">
        <pc:chgData name="Maria Scott" userId="acc76e297985b06e" providerId="LiveId" clId="{A2802992-EF08-0C43-B8BA-AD894A8C887B}" dt="2020-03-24T22:14:31.335" v="10188"/>
        <pc:sldMkLst>
          <pc:docMk/>
          <pc:sldMk cId="3172135420" sldId="261"/>
        </pc:sldMkLst>
        <pc:spChg chg="add del mod">
          <ac:chgData name="Maria Scott" userId="acc76e297985b06e" providerId="LiveId" clId="{A2802992-EF08-0C43-B8BA-AD894A8C887B}" dt="2020-03-23T17:29:22.431" v="8321" actId="478"/>
          <ac:spMkLst>
            <pc:docMk/>
            <pc:sldMk cId="3172135420" sldId="261"/>
            <ac:spMk id="2" creationId="{461E4BBA-0277-4745-B884-C1531922B5F2}"/>
          </ac:spMkLst>
        </pc:spChg>
        <pc:spChg chg="add del mod">
          <ac:chgData name="Maria Scott" userId="acc76e297985b06e" providerId="LiveId" clId="{A2802992-EF08-0C43-B8BA-AD894A8C887B}" dt="2020-03-23T17:29:15.916" v="8319" actId="478"/>
          <ac:spMkLst>
            <pc:docMk/>
            <pc:sldMk cId="3172135420" sldId="261"/>
            <ac:spMk id="5" creationId="{0B5065F4-46DA-0541-B1E4-CDA94986A5BA}"/>
          </ac:spMkLst>
        </pc:spChg>
        <pc:spChg chg="add del mod">
          <ac:chgData name="Maria Scott" userId="acc76e297985b06e" providerId="LiveId" clId="{A2802992-EF08-0C43-B8BA-AD894A8C887B}" dt="2020-03-23T17:29:09.861" v="8317" actId="478"/>
          <ac:spMkLst>
            <pc:docMk/>
            <pc:sldMk cId="3172135420" sldId="261"/>
            <ac:spMk id="7" creationId="{BE63BAF1-D842-5D46-98DD-6189C4116C77}"/>
          </ac:spMkLst>
        </pc:spChg>
        <pc:spChg chg="add mod">
          <ac:chgData name="Maria Scott" userId="acc76e297985b06e" providerId="LiveId" clId="{A2802992-EF08-0C43-B8BA-AD894A8C887B}" dt="2020-03-23T04:09:41.602" v="597" actId="1076"/>
          <ac:spMkLst>
            <pc:docMk/>
            <pc:sldMk cId="3172135420" sldId="261"/>
            <ac:spMk id="8" creationId="{65022936-02AD-5D4B-9A11-94205D4665B8}"/>
          </ac:spMkLst>
        </pc:spChg>
        <pc:spChg chg="add del mod">
          <ac:chgData name="Maria Scott" userId="acc76e297985b06e" providerId="LiveId" clId="{A2802992-EF08-0C43-B8BA-AD894A8C887B}" dt="2020-03-23T04:07:22.992" v="581" actId="478"/>
          <ac:spMkLst>
            <pc:docMk/>
            <pc:sldMk cId="3172135420" sldId="261"/>
            <ac:spMk id="9" creationId="{61C73359-F1CD-4745-8772-D210210332DB}"/>
          </ac:spMkLst>
        </pc:spChg>
        <pc:spChg chg="add del mod">
          <ac:chgData name="Maria Scott" userId="acc76e297985b06e" providerId="LiveId" clId="{A2802992-EF08-0C43-B8BA-AD894A8C887B}" dt="2020-03-23T04:08:04.613" v="586" actId="478"/>
          <ac:spMkLst>
            <pc:docMk/>
            <pc:sldMk cId="3172135420" sldId="261"/>
            <ac:spMk id="10" creationId="{DB3589C7-BB10-8E40-A0CF-B6C4E897BD1C}"/>
          </ac:spMkLst>
        </pc:spChg>
        <pc:spChg chg="add del mod">
          <ac:chgData name="Maria Scott" userId="acc76e297985b06e" providerId="LiveId" clId="{A2802992-EF08-0C43-B8BA-AD894A8C887B}" dt="2020-03-23T04:08:36.717" v="591" actId="478"/>
          <ac:spMkLst>
            <pc:docMk/>
            <pc:sldMk cId="3172135420" sldId="261"/>
            <ac:spMk id="11" creationId="{0F3FB315-F6DC-6E4D-A539-8F02CC5C83AC}"/>
          </ac:spMkLst>
        </pc:spChg>
        <pc:spChg chg="add del mod">
          <ac:chgData name="Maria Scott" userId="acc76e297985b06e" providerId="LiveId" clId="{A2802992-EF08-0C43-B8BA-AD894A8C887B}" dt="2020-03-23T04:09:44.751" v="598" actId="478"/>
          <ac:spMkLst>
            <pc:docMk/>
            <pc:sldMk cId="3172135420" sldId="261"/>
            <ac:spMk id="12" creationId="{2660A132-3FFC-6945-9EF9-1A1A780F6BBE}"/>
          </ac:spMkLst>
        </pc:spChg>
        <pc:spChg chg="add mod">
          <ac:chgData name="Maria Scott" userId="acc76e297985b06e" providerId="LiveId" clId="{A2802992-EF08-0C43-B8BA-AD894A8C887B}" dt="2020-03-23T04:09:59.687" v="600" actId="1076"/>
          <ac:spMkLst>
            <pc:docMk/>
            <pc:sldMk cId="3172135420" sldId="261"/>
            <ac:spMk id="13" creationId="{CDD0879C-CE9C-6F47-BC9A-032D7FEE79E6}"/>
          </ac:spMkLst>
        </pc:spChg>
        <pc:spChg chg="add mod">
          <ac:chgData name="Maria Scott" userId="acc76e297985b06e" providerId="LiveId" clId="{A2802992-EF08-0C43-B8BA-AD894A8C887B}" dt="2020-03-23T04:12:04.293" v="674" actId="20577"/>
          <ac:spMkLst>
            <pc:docMk/>
            <pc:sldMk cId="3172135420" sldId="261"/>
            <ac:spMk id="14" creationId="{904EE755-2146-7C4A-B35C-00D2A51130C2}"/>
          </ac:spMkLst>
        </pc:spChg>
        <pc:spChg chg="add del mod">
          <ac:chgData name="Maria Scott" userId="acc76e297985b06e" providerId="LiveId" clId="{A2802992-EF08-0C43-B8BA-AD894A8C887B}" dt="2020-03-23T17:27:55.768" v="8298" actId="478"/>
          <ac:spMkLst>
            <pc:docMk/>
            <pc:sldMk cId="3172135420" sldId="261"/>
            <ac:spMk id="16" creationId="{2CDC8977-C929-D147-9D69-7A87C2AA746B}"/>
          </ac:spMkLst>
        </pc:spChg>
        <pc:spChg chg="add del mod">
          <ac:chgData name="Maria Scott" userId="acc76e297985b06e" providerId="LiveId" clId="{A2802992-EF08-0C43-B8BA-AD894A8C887B}" dt="2020-03-23T17:30:41.364" v="8356" actId="478"/>
          <ac:spMkLst>
            <pc:docMk/>
            <pc:sldMk cId="3172135420" sldId="261"/>
            <ac:spMk id="18" creationId="{9DD29453-7E35-C74E-B856-406B39502D6D}"/>
          </ac:spMkLst>
        </pc:spChg>
        <pc:spChg chg="add mod">
          <ac:chgData name="Maria Scott" userId="acc76e297985b06e" providerId="LiveId" clId="{A2802992-EF08-0C43-B8BA-AD894A8C887B}" dt="2020-03-23T19:01:23.419" v="9149" actId="255"/>
          <ac:spMkLst>
            <pc:docMk/>
            <pc:sldMk cId="3172135420" sldId="261"/>
            <ac:spMk id="20" creationId="{FA1EAFB3-1774-F842-B9E4-03E32C562C68}"/>
          </ac:spMkLst>
        </pc:spChg>
        <pc:picChg chg="mod">
          <ac:chgData name="Maria Scott" userId="acc76e297985b06e" providerId="LiveId" clId="{A2802992-EF08-0C43-B8BA-AD894A8C887B}" dt="2020-03-23T17:34:11.606" v="8360" actId="1076"/>
          <ac:picMkLst>
            <pc:docMk/>
            <pc:sldMk cId="3172135420" sldId="261"/>
            <ac:picMk id="6" creationId="{92275B9D-C924-3A46-85B3-31A1CA749FFA}"/>
          </ac:picMkLst>
        </pc:picChg>
        <pc:cxnChg chg="add del mod">
          <ac:chgData name="Maria Scott" userId="acc76e297985b06e" providerId="LiveId" clId="{A2802992-EF08-0C43-B8BA-AD894A8C887B}" dt="2020-03-23T04:06:28.162" v="573" actId="478"/>
          <ac:cxnSpMkLst>
            <pc:docMk/>
            <pc:sldMk cId="3172135420" sldId="261"/>
            <ac:cxnSpMk id="4" creationId="{ACF8882C-2187-6645-A447-C5D1BC43C844}"/>
          </ac:cxnSpMkLst>
        </pc:cxnChg>
      </pc:sldChg>
      <pc:sldChg chg="addSp delSp modSp mod setBg modNotesTx">
        <pc:chgData name="Maria Scott" userId="acc76e297985b06e" providerId="LiveId" clId="{A2802992-EF08-0C43-B8BA-AD894A8C887B}" dt="2020-03-24T23:55:57.911" v="10899" actId="20577"/>
        <pc:sldMkLst>
          <pc:docMk/>
          <pc:sldMk cId="749475936" sldId="262"/>
        </pc:sldMkLst>
        <pc:spChg chg="mod">
          <ac:chgData name="Maria Scott" userId="acc76e297985b06e" providerId="LiveId" clId="{A2802992-EF08-0C43-B8BA-AD894A8C887B}" dt="2020-03-23T03:46:43.169" v="3" actId="26606"/>
          <ac:spMkLst>
            <pc:docMk/>
            <pc:sldMk cId="749475936" sldId="262"/>
            <ac:spMk id="2" creationId="{F544435D-E49F-5043-8ABA-EEFB627CEE9C}"/>
          </ac:spMkLst>
        </pc:spChg>
        <pc:spChg chg="del">
          <ac:chgData name="Maria Scott" userId="acc76e297985b06e" providerId="LiveId" clId="{A2802992-EF08-0C43-B8BA-AD894A8C887B}" dt="2020-03-23T03:46:43.169" v="3" actId="26606"/>
          <ac:spMkLst>
            <pc:docMk/>
            <pc:sldMk cId="749475936" sldId="262"/>
            <ac:spMk id="3" creationId="{5EFD85BD-72D8-EE42-B920-FD771DE77227}"/>
          </ac:spMkLst>
        </pc:spChg>
        <pc:spChg chg="add">
          <ac:chgData name="Maria Scott" userId="acc76e297985b06e" providerId="LiveId" clId="{A2802992-EF08-0C43-B8BA-AD894A8C887B}" dt="2020-03-23T03:46:43.169" v="3" actId="26606"/>
          <ac:spMkLst>
            <pc:docMk/>
            <pc:sldMk cId="749475936" sldId="262"/>
            <ac:spMk id="10" creationId="{85016AEC-0320-4ED0-8ECB-FE11DDDFE17A}"/>
          </ac:spMkLst>
        </pc:spChg>
        <pc:spChg chg="add">
          <ac:chgData name="Maria Scott" userId="acc76e297985b06e" providerId="LiveId" clId="{A2802992-EF08-0C43-B8BA-AD894A8C887B}" dt="2020-03-23T03:46:43.169" v="3" actId="26606"/>
          <ac:spMkLst>
            <pc:docMk/>
            <pc:sldMk cId="749475936" sldId="262"/>
            <ac:spMk id="12" creationId="{7939516E-298E-4053-959C-C609EE3BE5A2}"/>
          </ac:spMkLst>
        </pc:spChg>
        <pc:graphicFrameChg chg="add">
          <ac:chgData name="Maria Scott" userId="acc76e297985b06e" providerId="LiveId" clId="{A2802992-EF08-0C43-B8BA-AD894A8C887B}" dt="2020-03-23T03:46:43.169" v="3" actId="26606"/>
          <ac:graphicFrameMkLst>
            <pc:docMk/>
            <pc:sldMk cId="749475936" sldId="262"/>
            <ac:graphicFrameMk id="5" creationId="{52120BEB-909A-4DD8-81CF-48C72BEA2D8E}"/>
          </ac:graphicFrameMkLst>
        </pc:graphicFrameChg>
      </pc:sldChg>
      <pc:sldChg chg="addSp delSp modSp mod setBg modNotesTx">
        <pc:chgData name="Maria Scott" userId="acc76e297985b06e" providerId="LiveId" clId="{A2802992-EF08-0C43-B8BA-AD894A8C887B}" dt="2020-03-25T00:08:24.549" v="11364" actId="20577"/>
        <pc:sldMkLst>
          <pc:docMk/>
          <pc:sldMk cId="3553690825" sldId="263"/>
        </pc:sldMkLst>
        <pc:spChg chg="add del mod">
          <ac:chgData name="Maria Scott" userId="acc76e297985b06e" providerId="LiveId" clId="{A2802992-EF08-0C43-B8BA-AD894A8C887B}" dt="2020-03-23T17:55:57.487" v="8647" actId="1076"/>
          <ac:spMkLst>
            <pc:docMk/>
            <pc:sldMk cId="3553690825" sldId="263"/>
            <ac:spMk id="2" creationId="{59B793D1-0154-DD4C-974A-4274276AF6AB}"/>
          </ac:spMkLst>
        </pc:spChg>
        <pc:spChg chg="add mod">
          <ac:chgData name="Maria Scott" userId="acc76e297985b06e" providerId="LiveId" clId="{A2802992-EF08-0C43-B8BA-AD894A8C887B}" dt="2020-03-23T17:55:30.418" v="8644" actId="14100"/>
          <ac:spMkLst>
            <pc:docMk/>
            <pc:sldMk cId="3553690825" sldId="263"/>
            <ac:spMk id="3" creationId="{65DF03B0-B42D-2C45-9980-25898B5DCCF9}"/>
          </ac:spMkLst>
        </pc:spChg>
        <pc:spChg chg="add del">
          <ac:chgData name="Maria Scott" userId="acc76e297985b06e" providerId="LiveId" clId="{A2802992-EF08-0C43-B8BA-AD894A8C887B}" dt="2020-03-25T00:05:40.971" v="11258"/>
          <ac:spMkLst>
            <pc:docMk/>
            <pc:sldMk cId="3553690825" sldId="263"/>
            <ac:spMk id="4" creationId="{5E62CF8C-E9DF-1944-B890-99ED7C422FAF}"/>
          </ac:spMkLst>
        </pc:spChg>
        <pc:spChg chg="add del">
          <ac:chgData name="Maria Scott" userId="acc76e297985b06e" providerId="LiveId" clId="{A2802992-EF08-0C43-B8BA-AD894A8C887B}" dt="2020-03-25T00:05:47.572" v="11260"/>
          <ac:spMkLst>
            <pc:docMk/>
            <pc:sldMk cId="3553690825" sldId="263"/>
            <ac:spMk id="5" creationId="{57A3B2BF-B249-2E42-BA57-97F578D2DA1F}"/>
          </ac:spMkLst>
        </pc:spChg>
        <pc:spChg chg="mod">
          <ac:chgData name="Maria Scott" userId="acc76e297985b06e" providerId="LiveId" clId="{A2802992-EF08-0C43-B8BA-AD894A8C887B}" dt="2020-03-23T17:45:10.483" v="8525" actId="26606"/>
          <ac:spMkLst>
            <pc:docMk/>
            <pc:sldMk cId="3553690825" sldId="263"/>
            <ac:spMk id="9" creationId="{2916E34D-680E-C74F-BF63-44D89D8F5A40}"/>
          </ac:spMkLst>
        </pc:spChg>
        <pc:spChg chg="add del">
          <ac:chgData name="Maria Scott" userId="acc76e297985b06e" providerId="LiveId" clId="{A2802992-EF08-0C43-B8BA-AD894A8C887B}" dt="2020-03-23T17:45:10.483" v="8525" actId="26606"/>
          <ac:spMkLst>
            <pc:docMk/>
            <pc:sldMk cId="3553690825" sldId="263"/>
            <ac:spMk id="17" creationId="{880D5B26-C20F-463E-9623-26730D057600}"/>
          </ac:spMkLst>
        </pc:spChg>
        <pc:spChg chg="add del">
          <ac:chgData name="Maria Scott" userId="acc76e297985b06e" providerId="LiveId" clId="{A2802992-EF08-0C43-B8BA-AD894A8C887B}" dt="2020-03-23T17:45:10.483" v="8525" actId="26606"/>
          <ac:spMkLst>
            <pc:docMk/>
            <pc:sldMk cId="3553690825" sldId="263"/>
            <ac:spMk id="20" creationId="{87CC2527-562A-4F69-B487-4371E5B243E7}"/>
          </ac:spMkLst>
        </pc:spChg>
        <pc:picChg chg="mod">
          <ac:chgData name="Maria Scott" userId="acc76e297985b06e" providerId="LiveId" clId="{A2802992-EF08-0C43-B8BA-AD894A8C887B}" dt="2020-03-23T18:43:38.501" v="8712" actId="1076"/>
          <ac:picMkLst>
            <pc:docMk/>
            <pc:sldMk cId="3553690825" sldId="263"/>
            <ac:picMk id="13" creationId="{A810AD92-1DAC-E84A-90CA-6159D026DBFE}"/>
          </ac:picMkLst>
        </pc:picChg>
        <pc:cxnChg chg="add del mod">
          <ac:chgData name="Maria Scott" userId="acc76e297985b06e" providerId="LiveId" clId="{A2802992-EF08-0C43-B8BA-AD894A8C887B}" dt="2020-03-23T17:44:27.115" v="8522" actId="478"/>
          <ac:cxnSpMkLst>
            <pc:docMk/>
            <pc:sldMk cId="3553690825" sldId="263"/>
            <ac:cxnSpMk id="4" creationId="{951FCA75-8D5D-314D-8A32-B37ECD1F3734}"/>
          </ac:cxnSpMkLst>
        </pc:cxnChg>
        <pc:cxnChg chg="add mod">
          <ac:chgData name="Maria Scott" userId="acc76e297985b06e" providerId="LiveId" clId="{A2802992-EF08-0C43-B8BA-AD894A8C887B}" dt="2020-03-23T18:43:31.766" v="8710" actId="11529"/>
          <ac:cxnSpMkLst>
            <pc:docMk/>
            <pc:sldMk cId="3553690825" sldId="263"/>
            <ac:cxnSpMk id="6" creationId="{10533BEF-0924-C347-BD19-32683206262C}"/>
          </ac:cxnSpMkLst>
        </pc:cxnChg>
        <pc:cxnChg chg="add del mod">
          <ac:chgData name="Maria Scott" userId="acc76e297985b06e" providerId="LiveId" clId="{A2802992-EF08-0C43-B8BA-AD894A8C887B}" dt="2020-03-23T04:54:26.115" v="1153" actId="478"/>
          <ac:cxnSpMkLst>
            <pc:docMk/>
            <pc:sldMk cId="3553690825" sldId="263"/>
            <ac:cxnSpMk id="6" creationId="{9C29A892-64FA-E145-8F4B-03A9F8D99EDC}"/>
          </ac:cxnSpMkLst>
        </pc:cxnChg>
        <pc:cxnChg chg="add del mod">
          <ac:chgData name="Maria Scott" userId="acc76e297985b06e" providerId="LiveId" clId="{A2802992-EF08-0C43-B8BA-AD894A8C887B}" dt="2020-03-23T17:44:29.454" v="8523" actId="478"/>
          <ac:cxnSpMkLst>
            <pc:docMk/>
            <pc:sldMk cId="3553690825" sldId="263"/>
            <ac:cxnSpMk id="8" creationId="{EFC3455F-5777-A642-9B17-DF536C4DE9EA}"/>
          </ac:cxnSpMkLst>
        </pc:cxnChg>
        <pc:cxnChg chg="add mod">
          <ac:chgData name="Maria Scott" userId="acc76e297985b06e" providerId="LiveId" clId="{A2802992-EF08-0C43-B8BA-AD894A8C887B}" dt="2020-03-23T18:43:49.713" v="8713" actId="11529"/>
          <ac:cxnSpMkLst>
            <pc:docMk/>
            <pc:sldMk cId="3553690825" sldId="263"/>
            <ac:cxnSpMk id="10" creationId="{37A5E0B8-B3C8-7342-9AD9-8706C4466433}"/>
          </ac:cxnSpMkLst>
        </pc:cxnChg>
        <pc:cxnChg chg="add mod">
          <ac:chgData name="Maria Scott" userId="acc76e297985b06e" providerId="LiveId" clId="{A2802992-EF08-0C43-B8BA-AD894A8C887B}" dt="2020-03-23T18:44:18.613" v="8715" actId="14100"/>
          <ac:cxnSpMkLst>
            <pc:docMk/>
            <pc:sldMk cId="3553690825" sldId="263"/>
            <ac:cxnSpMk id="12" creationId="{92EB615F-CBF6-4847-A25A-C5ABB16F02F0}"/>
          </ac:cxnSpMkLst>
        </pc:cxnChg>
        <pc:cxnChg chg="add del">
          <ac:chgData name="Maria Scott" userId="acc76e297985b06e" providerId="LiveId" clId="{A2802992-EF08-0C43-B8BA-AD894A8C887B}" dt="2020-03-23T17:45:10.483" v="8525" actId="26606"/>
          <ac:cxnSpMkLst>
            <pc:docMk/>
            <pc:sldMk cId="3553690825" sldId="263"/>
            <ac:cxnSpMk id="22" creationId="{BCDAEC91-5BCE-4B55-9CC0-43EF94CB734B}"/>
          </ac:cxnSpMkLst>
        </pc:cxnChg>
      </pc:sldChg>
      <pc:sldChg chg="addSp delSp modSp setBg modNotesTx">
        <pc:chgData name="Maria Scott" userId="acc76e297985b06e" providerId="LiveId" clId="{A2802992-EF08-0C43-B8BA-AD894A8C887B}" dt="2020-03-25T00:10:29.686" v="11372" actId="20577"/>
        <pc:sldMkLst>
          <pc:docMk/>
          <pc:sldMk cId="2195388409" sldId="266"/>
        </pc:sldMkLst>
        <pc:spChg chg="add mod">
          <ac:chgData name="Maria Scott" userId="acc76e297985b06e" providerId="LiveId" clId="{A2802992-EF08-0C43-B8BA-AD894A8C887B}" dt="2020-03-23T04:53:16.419" v="1148" actId="20577"/>
          <ac:spMkLst>
            <pc:docMk/>
            <pc:sldMk cId="2195388409" sldId="266"/>
            <ac:spMk id="2" creationId="{AA69433A-7EAC-124E-B293-0140673AA92B}"/>
          </ac:spMkLst>
        </pc:spChg>
        <pc:spChg chg="add mod">
          <ac:chgData name="Maria Scott" userId="acc76e297985b06e" providerId="LiveId" clId="{A2802992-EF08-0C43-B8BA-AD894A8C887B}" dt="2020-03-23T18:44:35.868" v="8716" actId="20577"/>
          <ac:spMkLst>
            <pc:docMk/>
            <pc:sldMk cId="2195388409" sldId="266"/>
            <ac:spMk id="3" creationId="{C5E59E24-2B97-BC49-A9FE-D3427752DBCD}"/>
          </ac:spMkLst>
        </pc:spChg>
        <pc:spChg chg="mod">
          <ac:chgData name="Maria Scott" userId="acc76e297985b06e" providerId="LiveId" clId="{A2802992-EF08-0C43-B8BA-AD894A8C887B}" dt="2020-03-23T17:58:11.827" v="8709" actId="14100"/>
          <ac:spMkLst>
            <pc:docMk/>
            <pc:sldMk cId="2195388409" sldId="266"/>
            <ac:spMk id="5" creationId="{B8CBCE5E-15EC-9E4A-B1F7-F1CD9BA4F77E}"/>
          </ac:spMkLst>
        </pc:spChg>
        <pc:picChg chg="mod">
          <ac:chgData name="Maria Scott" userId="acc76e297985b06e" providerId="LiveId" clId="{A2802992-EF08-0C43-B8BA-AD894A8C887B}" dt="2020-03-23T18:45:14.630" v="8722" actId="1076"/>
          <ac:picMkLst>
            <pc:docMk/>
            <pc:sldMk cId="2195388409" sldId="266"/>
            <ac:picMk id="15" creationId="{2D6B82E9-8760-E142-8DD7-5E2CDDE08AE2}"/>
          </ac:picMkLst>
        </pc:picChg>
        <pc:cxnChg chg="add del mod">
          <ac:chgData name="Maria Scott" userId="acc76e297985b06e" providerId="LiveId" clId="{A2802992-EF08-0C43-B8BA-AD894A8C887B}" dt="2020-03-23T17:56:23.552" v="8651" actId="478"/>
          <ac:cxnSpMkLst>
            <pc:docMk/>
            <pc:sldMk cId="2195388409" sldId="266"/>
            <ac:cxnSpMk id="4" creationId="{934C42A0-3B13-3049-940C-7E48874B10F2}"/>
          </ac:cxnSpMkLst>
        </pc:cxnChg>
        <pc:cxnChg chg="add del mod">
          <ac:chgData name="Maria Scott" userId="acc76e297985b06e" providerId="LiveId" clId="{A2802992-EF08-0C43-B8BA-AD894A8C887B}" dt="2020-03-23T17:56:26.153" v="8652" actId="478"/>
          <ac:cxnSpMkLst>
            <pc:docMk/>
            <pc:sldMk cId="2195388409" sldId="266"/>
            <ac:cxnSpMk id="7" creationId="{24EE78AD-6F55-584E-97F2-7067087B7005}"/>
          </ac:cxnSpMkLst>
        </pc:cxnChg>
        <pc:cxnChg chg="add mod">
          <ac:chgData name="Maria Scott" userId="acc76e297985b06e" providerId="LiveId" clId="{A2802992-EF08-0C43-B8BA-AD894A8C887B}" dt="2020-03-23T18:44:50.658" v="8717" actId="11529"/>
          <ac:cxnSpMkLst>
            <pc:docMk/>
            <pc:sldMk cId="2195388409" sldId="266"/>
            <ac:cxnSpMk id="8" creationId="{2407C2B7-8087-9844-8F72-97C95956CBFE}"/>
          </ac:cxnSpMkLst>
        </pc:cxnChg>
        <pc:cxnChg chg="add mod">
          <ac:chgData name="Maria Scott" userId="acc76e297985b06e" providerId="LiveId" clId="{A2802992-EF08-0C43-B8BA-AD894A8C887B}" dt="2020-03-23T18:45:07.718" v="8720" actId="11529"/>
          <ac:cxnSpMkLst>
            <pc:docMk/>
            <pc:sldMk cId="2195388409" sldId="266"/>
            <ac:cxnSpMk id="10" creationId="{83F68311-97F1-F940-822A-9314936E65C4}"/>
          </ac:cxnSpMkLst>
        </pc:cxnChg>
        <pc:cxnChg chg="add mod">
          <ac:chgData name="Maria Scott" userId="acc76e297985b06e" providerId="LiveId" clId="{A2802992-EF08-0C43-B8BA-AD894A8C887B}" dt="2020-03-23T18:45:27.909" v="8723" actId="11529"/>
          <ac:cxnSpMkLst>
            <pc:docMk/>
            <pc:sldMk cId="2195388409" sldId="266"/>
            <ac:cxnSpMk id="12" creationId="{E6E69CBF-B612-5948-A3B5-24E9B4C3A4EE}"/>
          </ac:cxnSpMkLst>
        </pc:cxnChg>
      </pc:sldChg>
      <pc:sldChg chg="add">
        <pc:chgData name="Maria Scott" userId="acc76e297985b06e" providerId="LiveId" clId="{A2802992-EF08-0C43-B8BA-AD894A8C887B}" dt="2020-03-23T17:43:01.640" v="8502"/>
        <pc:sldMkLst>
          <pc:docMk/>
          <pc:sldMk cId="2088594941" sldId="273"/>
        </pc:sldMkLst>
      </pc:sldChg>
      <pc:sldChg chg="addSp delSp modSp del modNotesTx">
        <pc:chgData name="Maria Scott" userId="acc76e297985b06e" providerId="LiveId" clId="{A2802992-EF08-0C43-B8BA-AD894A8C887B}" dt="2020-03-23T17:42:51.015" v="8500" actId="2696"/>
        <pc:sldMkLst>
          <pc:docMk/>
          <pc:sldMk cId="2712487137" sldId="273"/>
        </pc:sldMkLst>
        <pc:spChg chg="add mod">
          <ac:chgData name="Maria Scott" userId="acc76e297985b06e" providerId="LiveId" clId="{A2802992-EF08-0C43-B8BA-AD894A8C887B}" dt="2020-03-23T13:13:18.208" v="2998" actId="14100"/>
          <ac:spMkLst>
            <pc:docMk/>
            <pc:sldMk cId="2712487137" sldId="273"/>
            <ac:spMk id="2" creationId="{58ABE9ED-98E1-D943-8731-FF4F2A8CBAAB}"/>
          </ac:spMkLst>
        </pc:spChg>
        <pc:spChg chg="add del mod">
          <ac:chgData name="Maria Scott" userId="acc76e297985b06e" providerId="LiveId" clId="{A2802992-EF08-0C43-B8BA-AD894A8C887B}" dt="2020-03-23T10:32:41.837" v="1272" actId="478"/>
          <ac:spMkLst>
            <pc:docMk/>
            <pc:sldMk cId="2712487137" sldId="273"/>
            <ac:spMk id="3" creationId="{913D1E13-01B4-3442-AD59-2CB99BB4C6EA}"/>
          </ac:spMkLst>
        </pc:spChg>
        <pc:picChg chg="add mod">
          <ac:chgData name="Maria Scott" userId="acc76e297985b06e" providerId="LiveId" clId="{A2802992-EF08-0C43-B8BA-AD894A8C887B}" dt="2020-03-23T10:32:58.763" v="1274" actId="14100"/>
          <ac:picMkLst>
            <pc:docMk/>
            <pc:sldMk cId="2712487137" sldId="273"/>
            <ac:picMk id="6" creationId="{F7C1E24B-4544-DE4A-8CF5-4DB01DD22C28}"/>
          </ac:picMkLst>
        </pc:picChg>
        <pc:picChg chg="del mod">
          <ac:chgData name="Maria Scott" userId="acc76e297985b06e" providerId="LiveId" clId="{A2802992-EF08-0C43-B8BA-AD894A8C887B}" dt="2020-03-23T10:31:59.437" v="1266"/>
          <ac:picMkLst>
            <pc:docMk/>
            <pc:sldMk cId="2712487137" sldId="273"/>
            <ac:picMk id="11" creationId="{3247D603-B44C-514A-AFA7-2F10A7AEF68C}"/>
          </ac:picMkLst>
        </pc:picChg>
      </pc:sldChg>
      <pc:sldChg chg="addSp delSp modSp mod ord setBg modNotesTx">
        <pc:chgData name="Maria Scott" userId="acc76e297985b06e" providerId="LiveId" clId="{A2802992-EF08-0C43-B8BA-AD894A8C887B}" dt="2020-03-25T00:04:23.808" v="11255" actId="20577"/>
        <pc:sldMkLst>
          <pc:docMk/>
          <pc:sldMk cId="337807244" sldId="274"/>
        </pc:sldMkLst>
        <pc:spChg chg="mod">
          <ac:chgData name="Maria Scott" userId="acc76e297985b06e" providerId="LiveId" clId="{A2802992-EF08-0C43-B8BA-AD894A8C887B}" dt="2020-03-23T18:56:22.100" v="8945" actId="14100"/>
          <ac:spMkLst>
            <pc:docMk/>
            <pc:sldMk cId="337807244" sldId="274"/>
            <ac:spMk id="2" creationId="{17500AAC-A42C-954B-ABB2-AC6E739CC96F}"/>
          </ac:spMkLst>
        </pc:spChg>
        <pc:spChg chg="add mod">
          <ac:chgData name="Maria Scott" userId="acc76e297985b06e" providerId="LiveId" clId="{A2802992-EF08-0C43-B8BA-AD894A8C887B}" dt="2020-03-23T17:54:21.579" v="8637" actId="14100"/>
          <ac:spMkLst>
            <pc:docMk/>
            <pc:sldMk cId="337807244" sldId="274"/>
            <ac:spMk id="3" creationId="{1ADA3D05-C9FB-3248-8A42-A0E6CD8195E9}"/>
          </ac:spMkLst>
        </pc:spChg>
        <pc:spChg chg="add del mod">
          <ac:chgData name="Maria Scott" userId="acc76e297985b06e" providerId="LiveId" clId="{A2802992-EF08-0C43-B8BA-AD894A8C887B}" dt="2020-03-23T03:55:20.166" v="54"/>
          <ac:spMkLst>
            <pc:docMk/>
            <pc:sldMk cId="337807244" sldId="274"/>
            <ac:spMk id="3" creationId="{C2246A9A-E469-B94B-BA44-B248ED7D30A3}"/>
          </ac:spMkLst>
        </pc:spChg>
        <pc:spChg chg="add del mod">
          <ac:chgData name="Maria Scott" userId="acc76e297985b06e" providerId="LiveId" clId="{A2802992-EF08-0C43-B8BA-AD894A8C887B}" dt="2020-03-23T17:39:37.307" v="8463" actId="478"/>
          <ac:spMkLst>
            <pc:docMk/>
            <pc:sldMk cId="337807244" sldId="274"/>
            <ac:spMk id="4" creationId="{7C10091D-F7F1-0144-88ED-2B2ED440314D}"/>
          </ac:spMkLst>
        </pc:spChg>
        <pc:picChg chg="mod ord">
          <ac:chgData name="Maria Scott" userId="acc76e297985b06e" providerId="LiveId" clId="{A2802992-EF08-0C43-B8BA-AD894A8C887B}" dt="2020-03-23T18:56:11.932" v="8944" actId="1076"/>
          <ac:picMkLst>
            <pc:docMk/>
            <pc:sldMk cId="337807244" sldId="274"/>
            <ac:picMk id="9" creationId="{5641C7C1-0ECC-2340-BE3A-BB70275808B5}"/>
          </ac:picMkLst>
        </pc:picChg>
      </pc:sldChg>
      <pc:sldChg chg="addSp modSp mod setBg modNotesTx">
        <pc:chgData name="Maria Scott" userId="acc76e297985b06e" providerId="LiveId" clId="{A2802992-EF08-0C43-B8BA-AD894A8C887B}" dt="2020-03-24T23:41:40.247" v="10379"/>
        <pc:sldMkLst>
          <pc:docMk/>
          <pc:sldMk cId="1664352964" sldId="275"/>
        </pc:sldMkLst>
        <pc:spChg chg="mod">
          <ac:chgData name="Maria Scott" userId="acc76e297985b06e" providerId="LiveId" clId="{A2802992-EF08-0C43-B8BA-AD894A8C887B}" dt="2020-03-23T17:53:34.115" v="8627" actId="14100"/>
          <ac:spMkLst>
            <pc:docMk/>
            <pc:sldMk cId="1664352964" sldId="275"/>
            <ac:spMk id="2" creationId="{51BA86B9-25B8-AB42-9070-352BFD137BC3}"/>
          </ac:spMkLst>
        </pc:spChg>
        <pc:spChg chg="add mod">
          <ac:chgData name="Maria Scott" userId="acc76e297985b06e" providerId="LiveId" clId="{A2802992-EF08-0C43-B8BA-AD894A8C887B}" dt="2020-03-24T23:41:40.247" v="10379"/>
          <ac:spMkLst>
            <pc:docMk/>
            <pc:sldMk cId="1664352964" sldId="275"/>
            <ac:spMk id="3" creationId="{C85A03DF-C215-FD4C-89DB-E5397B6751AC}"/>
          </ac:spMkLst>
        </pc:spChg>
        <pc:picChg chg="mod ord">
          <ac:chgData name="Maria Scott" userId="acc76e297985b06e" providerId="LiveId" clId="{A2802992-EF08-0C43-B8BA-AD894A8C887B}" dt="2020-03-23T17:53:40.784" v="8629" actId="14100"/>
          <ac:picMkLst>
            <pc:docMk/>
            <pc:sldMk cId="1664352964" sldId="275"/>
            <ac:picMk id="9" creationId="{33A3FB37-F05A-444C-B2EB-4C221DA7B9D3}"/>
          </ac:picMkLst>
        </pc:picChg>
      </pc:sldChg>
      <pc:sldChg chg="addSp modSp del modNotesTx">
        <pc:chgData name="Maria Scott" userId="acc76e297985b06e" providerId="LiveId" clId="{A2802992-EF08-0C43-B8BA-AD894A8C887B}" dt="2020-03-23T17:51:37.845" v="8614" actId="2696"/>
        <pc:sldMkLst>
          <pc:docMk/>
          <pc:sldMk cId="1218581070" sldId="276"/>
        </pc:sldMkLst>
        <pc:spChg chg="add mod">
          <ac:chgData name="Maria Scott" userId="acc76e297985b06e" providerId="LiveId" clId="{A2802992-EF08-0C43-B8BA-AD894A8C887B}" dt="2020-03-23T04:02:44.399" v="508" actId="20577"/>
          <ac:spMkLst>
            <pc:docMk/>
            <pc:sldMk cId="1218581070" sldId="276"/>
            <ac:spMk id="2" creationId="{D24CBB19-1E27-B64E-8275-B13AC1EF2F81}"/>
          </ac:spMkLst>
        </pc:spChg>
        <pc:spChg chg="mod">
          <ac:chgData name="Maria Scott" userId="acc76e297985b06e" providerId="LiveId" clId="{A2802992-EF08-0C43-B8BA-AD894A8C887B}" dt="2020-03-23T11:57:31.637" v="1938" actId="14100"/>
          <ac:spMkLst>
            <pc:docMk/>
            <pc:sldMk cId="1218581070" sldId="276"/>
            <ac:spMk id="6" creationId="{671FB22F-E970-9442-AE8E-FC457FB35DF8}"/>
          </ac:spMkLst>
        </pc:spChg>
      </pc:sldChg>
      <pc:sldChg chg="add">
        <pc:chgData name="Maria Scott" userId="acc76e297985b06e" providerId="LiveId" clId="{A2802992-EF08-0C43-B8BA-AD894A8C887B}" dt="2020-03-23T17:51:56.240" v="8615"/>
        <pc:sldMkLst>
          <pc:docMk/>
          <pc:sldMk cId="1391796258" sldId="276"/>
        </pc:sldMkLst>
      </pc:sldChg>
      <pc:sldChg chg="add del ord">
        <pc:chgData name="Maria Scott" userId="acc76e297985b06e" providerId="LiveId" clId="{A2802992-EF08-0C43-B8BA-AD894A8C887B}" dt="2020-03-23T04:04:33.728" v="569"/>
        <pc:sldMkLst>
          <pc:docMk/>
          <pc:sldMk cId="4186164571" sldId="277"/>
        </pc:sldMkLst>
      </pc:sldChg>
      <pc:sldChg chg="ord modNotesTx">
        <pc:chgData name="Maria Scott" userId="acc76e297985b06e" providerId="LiveId" clId="{A2802992-EF08-0C43-B8BA-AD894A8C887B}" dt="2020-03-23T04:39:42.449" v="902" actId="20577"/>
        <pc:sldMkLst>
          <pc:docMk/>
          <pc:sldMk cId="720556071" sldId="279"/>
        </pc:sldMkLst>
      </pc:sldChg>
      <pc:sldChg chg="addSp delSp modSp mod setBg modNotesTx">
        <pc:chgData name="Maria Scott" userId="acc76e297985b06e" providerId="LiveId" clId="{A2802992-EF08-0C43-B8BA-AD894A8C887B}" dt="2020-03-24T21:42:04.658" v="9423" actId="20577"/>
        <pc:sldMkLst>
          <pc:docMk/>
          <pc:sldMk cId="763972168" sldId="280"/>
        </pc:sldMkLst>
        <pc:spChg chg="mod">
          <ac:chgData name="Maria Scott" userId="acc76e297985b06e" providerId="LiveId" clId="{A2802992-EF08-0C43-B8BA-AD894A8C887B}" dt="2020-03-23T03:47:09.329" v="5" actId="26606"/>
          <ac:spMkLst>
            <pc:docMk/>
            <pc:sldMk cId="763972168" sldId="280"/>
            <ac:spMk id="2" creationId="{278C17A0-907E-7F4F-ADCA-E918AEDA671C}"/>
          </ac:spMkLst>
        </pc:spChg>
        <pc:spChg chg="mod">
          <ac:chgData name="Maria Scott" userId="acc76e297985b06e" providerId="LiveId" clId="{A2802992-EF08-0C43-B8BA-AD894A8C887B}" dt="2020-03-24T21:42:04.658" v="9423" actId="20577"/>
          <ac:spMkLst>
            <pc:docMk/>
            <pc:sldMk cId="763972168" sldId="280"/>
            <ac:spMk id="3" creationId="{D20B7E4E-2A7F-0640-B9AB-695D012FF4A4}"/>
          </ac:spMkLst>
        </pc:spChg>
        <pc:spChg chg="add del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8" creationId="{85016AEC-0320-4ED0-8ECB-FE11DDDFE17A}"/>
          </ac:spMkLst>
        </pc:spChg>
        <pc:spChg chg="add del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10" creationId="{D3CDB30C-1F82-41E6-A067-831D6E89184F}"/>
          </ac:spMkLst>
        </pc:spChg>
        <pc:spChg chg="add del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12" creationId="{2DDA86DD-F997-4F66-A87C-5B58AB6D19EC}"/>
          </ac:spMkLst>
        </pc:spChg>
        <pc:spChg chg="add del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14" creationId="{D241B827-437E-40A3-A732-669230D6A5BC}"/>
          </ac:spMkLst>
        </pc:spChg>
        <pc:spChg chg="add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19" creationId="{85016AEC-0320-4ED0-8ECB-FE11DDDFE17A}"/>
          </ac:spMkLst>
        </pc:spChg>
        <pc:spChg chg="add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21" creationId="{D3CDB30C-1F82-41E6-A067-831D6E89184F}"/>
          </ac:spMkLst>
        </pc:spChg>
        <pc:spChg chg="add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23" creationId="{2DDA86DD-F997-4F66-A87C-5B58AB6D19EC}"/>
          </ac:spMkLst>
        </pc:spChg>
        <pc:spChg chg="add">
          <ac:chgData name="Maria Scott" userId="acc76e297985b06e" providerId="LiveId" clId="{A2802992-EF08-0C43-B8BA-AD894A8C887B}" dt="2020-03-23T19:00:11.989" v="9147" actId="26606"/>
          <ac:spMkLst>
            <pc:docMk/>
            <pc:sldMk cId="763972168" sldId="280"/>
            <ac:spMk id="25" creationId="{D241B827-437E-40A3-A732-669230D6A5BC}"/>
          </ac:spMkLst>
        </pc:spChg>
      </pc:sldChg>
      <pc:sldChg chg="ord">
        <pc:chgData name="Maria Scott" userId="acc76e297985b06e" providerId="LiveId" clId="{A2802992-EF08-0C43-B8BA-AD894A8C887B}" dt="2020-03-23T11:29:48.695" v="1873"/>
        <pc:sldMkLst>
          <pc:docMk/>
          <pc:sldMk cId="696791924" sldId="281"/>
        </pc:sldMkLst>
      </pc:sldChg>
      <pc:sldChg chg="addSp delSp modSp add del">
        <pc:chgData name="Maria Scott" userId="acc76e297985b06e" providerId="LiveId" clId="{A2802992-EF08-0C43-B8BA-AD894A8C887B}" dt="2020-03-23T10:33:23.320" v="1275" actId="2696"/>
        <pc:sldMkLst>
          <pc:docMk/>
          <pc:sldMk cId="3260603376" sldId="282"/>
        </pc:sldMkLst>
        <pc:spChg chg="del">
          <ac:chgData name="Maria Scott" userId="acc76e297985b06e" providerId="LiveId" clId="{A2802992-EF08-0C43-B8BA-AD894A8C887B}" dt="2020-03-23T10:31:48.022" v="1263" actId="931"/>
          <ac:spMkLst>
            <pc:docMk/>
            <pc:sldMk cId="3260603376" sldId="282"/>
            <ac:spMk id="3" creationId="{790848D2-0545-C74F-997E-1BE752A20406}"/>
          </ac:spMkLst>
        </pc:spChg>
        <pc:spChg chg="add mod">
          <ac:chgData name="Maria Scott" userId="acc76e297985b06e" providerId="LiveId" clId="{A2802992-EF08-0C43-B8BA-AD894A8C887B}" dt="2020-03-23T10:32:08.976" v="1267"/>
          <ac:spMkLst>
            <pc:docMk/>
            <pc:sldMk cId="3260603376" sldId="282"/>
            <ac:spMk id="6" creationId="{F6D9EFC1-34FD-E649-A699-F38D38EA13EC}"/>
          </ac:spMkLst>
        </pc:spChg>
        <pc:picChg chg="add del mod">
          <ac:chgData name="Maria Scott" userId="acc76e297985b06e" providerId="LiveId" clId="{A2802992-EF08-0C43-B8BA-AD894A8C887B}" dt="2020-03-23T10:32:08.976" v="1267"/>
          <ac:picMkLst>
            <pc:docMk/>
            <pc:sldMk cId="3260603376" sldId="282"/>
            <ac:picMk id="5" creationId="{AF8DFA98-0B79-6845-8127-834B1B22C869}"/>
          </ac:picMkLst>
        </pc:picChg>
      </pc:sldChg>
      <pc:sldChg chg="addSp modSp add mod setBg modNotesTx">
        <pc:chgData name="Maria Scott" userId="acc76e297985b06e" providerId="LiveId" clId="{A2802992-EF08-0C43-B8BA-AD894A8C887B}" dt="2020-03-24T23:54:08.488" v="10856" actId="20577"/>
        <pc:sldMkLst>
          <pc:docMk/>
          <pc:sldMk cId="3676161352" sldId="282"/>
        </pc:sldMkLst>
        <pc:spChg chg="mod">
          <ac:chgData name="Maria Scott" userId="acc76e297985b06e" providerId="LiveId" clId="{A2802992-EF08-0C43-B8BA-AD894A8C887B}" dt="2020-03-23T10:44:04.250" v="1622" actId="26606"/>
          <ac:spMkLst>
            <pc:docMk/>
            <pc:sldMk cId="3676161352" sldId="282"/>
            <ac:spMk id="2" creationId="{D62BA225-D26E-2146-9B9D-5002076CBF48}"/>
          </ac:spMkLst>
        </pc:spChg>
        <pc:spChg chg="mod">
          <ac:chgData name="Maria Scott" userId="acc76e297985b06e" providerId="LiveId" clId="{A2802992-EF08-0C43-B8BA-AD894A8C887B}" dt="2020-03-24T23:54:08.488" v="10856" actId="20577"/>
          <ac:spMkLst>
            <pc:docMk/>
            <pc:sldMk cId="3676161352" sldId="282"/>
            <ac:spMk id="3" creationId="{FF47C3DF-156C-2445-9CB3-6518BC489BC7}"/>
          </ac:spMkLst>
        </pc:spChg>
        <pc:spChg chg="add">
          <ac:chgData name="Maria Scott" userId="acc76e297985b06e" providerId="LiveId" clId="{A2802992-EF08-0C43-B8BA-AD894A8C887B}" dt="2020-03-23T10:44:04.250" v="1622" actId="26606"/>
          <ac:spMkLst>
            <pc:docMk/>
            <pc:sldMk cId="3676161352" sldId="282"/>
            <ac:spMk id="8" creationId="{85016AEC-0320-4ED0-8ECB-FE11DDDFE17A}"/>
          </ac:spMkLst>
        </pc:spChg>
        <pc:spChg chg="add">
          <ac:chgData name="Maria Scott" userId="acc76e297985b06e" providerId="LiveId" clId="{A2802992-EF08-0C43-B8BA-AD894A8C887B}" dt="2020-03-23T10:44:04.250" v="1622" actId="26606"/>
          <ac:spMkLst>
            <pc:docMk/>
            <pc:sldMk cId="3676161352" sldId="282"/>
            <ac:spMk id="10" creationId="{D3CDB30C-1F82-41E6-A067-831D6E89184F}"/>
          </ac:spMkLst>
        </pc:spChg>
        <pc:spChg chg="add">
          <ac:chgData name="Maria Scott" userId="acc76e297985b06e" providerId="LiveId" clId="{A2802992-EF08-0C43-B8BA-AD894A8C887B}" dt="2020-03-23T10:44:04.250" v="1622" actId="26606"/>
          <ac:spMkLst>
            <pc:docMk/>
            <pc:sldMk cId="3676161352" sldId="282"/>
            <ac:spMk id="12" creationId="{2DDA86DD-F997-4F66-A87C-5B58AB6D19EC}"/>
          </ac:spMkLst>
        </pc:spChg>
        <pc:spChg chg="add">
          <ac:chgData name="Maria Scott" userId="acc76e297985b06e" providerId="LiveId" clId="{A2802992-EF08-0C43-B8BA-AD894A8C887B}" dt="2020-03-23T10:44:04.250" v="1622" actId="26606"/>
          <ac:spMkLst>
            <pc:docMk/>
            <pc:sldMk cId="3676161352" sldId="282"/>
            <ac:spMk id="14" creationId="{D241B827-437E-40A3-A732-669230D6A5BC}"/>
          </ac:spMkLst>
        </pc:spChg>
      </pc:sldChg>
      <pc:sldChg chg="addSp delSp modSp add">
        <pc:chgData name="Maria Scott" userId="acc76e297985b06e" providerId="LiveId" clId="{A2802992-EF08-0C43-B8BA-AD894A8C887B}" dt="2020-03-23T10:51:26.363" v="1662" actId="14100"/>
        <pc:sldMkLst>
          <pc:docMk/>
          <pc:sldMk cId="2402244881" sldId="283"/>
        </pc:sldMkLst>
        <pc:spChg chg="mod">
          <ac:chgData name="Maria Scott" userId="acc76e297985b06e" providerId="LiveId" clId="{A2802992-EF08-0C43-B8BA-AD894A8C887B}" dt="2020-03-23T10:49:45.492" v="1656" actId="27636"/>
          <ac:spMkLst>
            <pc:docMk/>
            <pc:sldMk cId="2402244881" sldId="283"/>
            <ac:spMk id="2" creationId="{24A4C9CD-55F1-0546-94F3-6198D523FA73}"/>
          </ac:spMkLst>
        </pc:spChg>
        <pc:spChg chg="del">
          <ac:chgData name="Maria Scott" userId="acc76e297985b06e" providerId="LiveId" clId="{A2802992-EF08-0C43-B8BA-AD894A8C887B}" dt="2020-03-23T10:48:52.165" v="1627"/>
          <ac:spMkLst>
            <pc:docMk/>
            <pc:sldMk cId="2402244881" sldId="283"/>
            <ac:spMk id="3" creationId="{4194D621-3999-264B-8EB5-A9812BB013CB}"/>
          </ac:spMkLst>
        </pc:spChg>
        <pc:spChg chg="add del mod">
          <ac:chgData name="Maria Scott" userId="acc76e297985b06e" providerId="LiveId" clId="{A2802992-EF08-0C43-B8BA-AD894A8C887B}" dt="2020-03-23T10:51:20.130" v="1660"/>
          <ac:spMkLst>
            <pc:docMk/>
            <pc:sldMk cId="2402244881" sldId="283"/>
            <ac:spMk id="6" creationId="{29D53466-BB91-994B-A051-6A0889D4B9A7}"/>
          </ac:spMkLst>
        </pc:spChg>
        <pc:picChg chg="add del mod">
          <ac:chgData name="Maria Scott" userId="acc76e297985b06e" providerId="LiveId" clId="{A2802992-EF08-0C43-B8BA-AD894A8C887B}" dt="2020-03-23T10:50:41.393" v="1659" actId="478"/>
          <ac:picMkLst>
            <pc:docMk/>
            <pc:sldMk cId="2402244881" sldId="283"/>
            <ac:picMk id="4" creationId="{97E13C39-138C-6243-A1A9-AED57FFFC985}"/>
          </ac:picMkLst>
        </pc:picChg>
        <pc:picChg chg="add mod">
          <ac:chgData name="Maria Scott" userId="acc76e297985b06e" providerId="LiveId" clId="{A2802992-EF08-0C43-B8BA-AD894A8C887B}" dt="2020-03-23T10:51:26.363" v="1662" actId="14100"/>
          <ac:picMkLst>
            <pc:docMk/>
            <pc:sldMk cId="2402244881" sldId="283"/>
            <ac:picMk id="7" creationId="{E4BE7F51-6F75-4A4B-B3EC-CC1B5FBFFEE7}"/>
          </ac:picMkLst>
        </pc:picChg>
      </pc:sldChg>
      <pc:sldChg chg="addSp delSp modSp add ord">
        <pc:chgData name="Maria Scott" userId="acc76e297985b06e" providerId="LiveId" clId="{A2802992-EF08-0C43-B8BA-AD894A8C887B}" dt="2020-03-23T11:32:09.189" v="1881"/>
        <pc:sldMkLst>
          <pc:docMk/>
          <pc:sldMk cId="579701070" sldId="284"/>
        </pc:sldMkLst>
        <pc:spChg chg="del">
          <ac:chgData name="Maria Scott" userId="acc76e297985b06e" providerId="LiveId" clId="{A2802992-EF08-0C43-B8BA-AD894A8C887B}" dt="2020-03-23T11:30:06.738" v="1876" actId="478"/>
          <ac:spMkLst>
            <pc:docMk/>
            <pc:sldMk cId="579701070" sldId="284"/>
            <ac:spMk id="2" creationId="{E5FC4E81-1658-6441-AADC-AB2775E148A3}"/>
          </ac:spMkLst>
        </pc:spChg>
        <pc:spChg chg="del">
          <ac:chgData name="Maria Scott" userId="acc76e297985b06e" providerId="LiveId" clId="{A2802992-EF08-0C43-B8BA-AD894A8C887B}" dt="2020-03-23T11:29:59.291" v="1875"/>
          <ac:spMkLst>
            <pc:docMk/>
            <pc:sldMk cId="579701070" sldId="284"/>
            <ac:spMk id="3" creationId="{C81AE3C6-331F-E549-AFC7-9BB967844130}"/>
          </ac:spMkLst>
        </pc:spChg>
        <pc:picChg chg="add mod">
          <ac:chgData name="Maria Scott" userId="acc76e297985b06e" providerId="LiveId" clId="{A2802992-EF08-0C43-B8BA-AD894A8C887B}" dt="2020-03-23T11:30:30.907" v="1880" actId="14100"/>
          <ac:picMkLst>
            <pc:docMk/>
            <pc:sldMk cId="579701070" sldId="284"/>
            <ac:picMk id="4" creationId="{5E66B87E-2D1A-DF4F-B278-A3215D95F697}"/>
          </ac:picMkLst>
        </pc:picChg>
      </pc:sldChg>
      <pc:sldChg chg="addSp delSp modSp add mod ord setBg">
        <pc:chgData name="Maria Scott" userId="acc76e297985b06e" providerId="LiveId" clId="{A2802992-EF08-0C43-B8BA-AD894A8C887B}" dt="2020-03-23T11:32:48.645" v="1892" actId="14100"/>
        <pc:sldMkLst>
          <pc:docMk/>
          <pc:sldMk cId="3890766846" sldId="285"/>
        </pc:sldMkLst>
        <pc:spChg chg="del mod">
          <ac:chgData name="Maria Scott" userId="acc76e297985b06e" providerId="LiveId" clId="{A2802992-EF08-0C43-B8BA-AD894A8C887B}" dt="2020-03-23T11:32:28.837" v="1886" actId="478"/>
          <ac:spMkLst>
            <pc:docMk/>
            <pc:sldMk cId="3890766846" sldId="285"/>
            <ac:spMk id="2" creationId="{065B5522-1D35-1B4B-8123-A6D97B2431AA}"/>
          </ac:spMkLst>
        </pc:spChg>
        <pc:spChg chg="del">
          <ac:chgData name="Maria Scott" userId="acc76e297985b06e" providerId="LiveId" clId="{A2802992-EF08-0C43-B8BA-AD894A8C887B}" dt="2020-03-23T11:32:24.755" v="1884" actId="478"/>
          <ac:spMkLst>
            <pc:docMk/>
            <pc:sldMk cId="3890766846" sldId="285"/>
            <ac:spMk id="3" creationId="{00296423-6902-704F-BCA8-6E36F2E28F9A}"/>
          </ac:spMkLst>
        </pc:spChg>
        <pc:picChg chg="add mod">
          <ac:chgData name="Maria Scott" userId="acc76e297985b06e" providerId="LiveId" clId="{A2802992-EF08-0C43-B8BA-AD894A8C887B}" dt="2020-03-23T11:32:48.645" v="1892" actId="14100"/>
          <ac:picMkLst>
            <pc:docMk/>
            <pc:sldMk cId="3890766846" sldId="285"/>
            <ac:picMk id="4" creationId="{805F6576-62A8-9040-846C-9F31D4DFE4E7}"/>
          </ac:picMkLst>
        </pc:picChg>
      </pc:sldChg>
      <pc:sldChg chg="addSp delSp modSp add mod setBg">
        <pc:chgData name="Maria Scott" userId="acc76e297985b06e" providerId="LiveId" clId="{A2802992-EF08-0C43-B8BA-AD894A8C887B}" dt="2020-03-23T15:53:14.800" v="7133" actId="26606"/>
        <pc:sldMkLst>
          <pc:docMk/>
          <pc:sldMk cId="1713823270" sldId="286"/>
        </pc:sldMkLst>
        <pc:spChg chg="mod">
          <ac:chgData name="Maria Scott" userId="acc76e297985b06e" providerId="LiveId" clId="{A2802992-EF08-0C43-B8BA-AD894A8C887B}" dt="2020-03-23T15:53:14.800" v="7133" actId="26606"/>
          <ac:spMkLst>
            <pc:docMk/>
            <pc:sldMk cId="1713823270" sldId="286"/>
            <ac:spMk id="2" creationId="{CBB802A4-F78C-8241-BD2C-1EAAFB5A0AF5}"/>
          </ac:spMkLst>
        </pc:spChg>
        <pc:spChg chg="del mod">
          <ac:chgData name="Maria Scott" userId="acc76e297985b06e" providerId="LiveId" clId="{A2802992-EF08-0C43-B8BA-AD894A8C887B}" dt="2020-03-23T15:52:56.538" v="7132" actId="478"/>
          <ac:spMkLst>
            <pc:docMk/>
            <pc:sldMk cId="1713823270" sldId="286"/>
            <ac:spMk id="3" creationId="{A9D73F16-61D4-4148-86D7-00863D6C4A08}"/>
          </ac:spMkLst>
        </pc:spChg>
        <pc:spChg chg="add">
          <ac:chgData name="Maria Scott" userId="acc76e297985b06e" providerId="LiveId" clId="{A2802992-EF08-0C43-B8BA-AD894A8C887B}" dt="2020-03-23T15:53:14.800" v="7133" actId="26606"/>
          <ac:spMkLst>
            <pc:docMk/>
            <pc:sldMk cId="1713823270" sldId="286"/>
            <ac:spMk id="7" creationId="{EB270761-CC40-4F3F-A916-7E3BC3989348}"/>
          </ac:spMkLst>
        </pc:spChg>
        <pc:spChg chg="add">
          <ac:chgData name="Maria Scott" userId="acc76e297985b06e" providerId="LiveId" clId="{A2802992-EF08-0C43-B8BA-AD894A8C887B}" dt="2020-03-23T15:53:14.800" v="7133" actId="26606"/>
          <ac:spMkLst>
            <pc:docMk/>
            <pc:sldMk cId="1713823270" sldId="286"/>
            <ac:spMk id="9" creationId="{2820855C-9FA4-417A-BE67-63C022F81980}"/>
          </ac:spMkLst>
        </pc:spChg>
        <pc:spChg chg="add">
          <ac:chgData name="Maria Scott" userId="acc76e297985b06e" providerId="LiveId" clId="{A2802992-EF08-0C43-B8BA-AD894A8C887B}" dt="2020-03-23T15:53:14.800" v="7133" actId="26606"/>
          <ac:spMkLst>
            <pc:docMk/>
            <pc:sldMk cId="1713823270" sldId="286"/>
            <ac:spMk id="11" creationId="{D7E6A49B-1B06-403E-8CC5-ACB38A6BDEEB}"/>
          </ac:spMkLst>
        </pc:spChg>
      </pc:sldChg>
      <pc:sldChg chg="modSp add del">
        <pc:chgData name="Maria Scott" userId="acc76e297985b06e" providerId="LiveId" clId="{A2802992-EF08-0C43-B8BA-AD894A8C887B}" dt="2020-03-23T16:02:07.218" v="7200" actId="2696"/>
        <pc:sldMkLst>
          <pc:docMk/>
          <pc:sldMk cId="1080577016" sldId="287"/>
        </pc:sldMkLst>
        <pc:spChg chg="mod">
          <ac:chgData name="Maria Scott" userId="acc76e297985b06e" providerId="LiveId" clId="{A2802992-EF08-0C43-B8BA-AD894A8C887B}" dt="2020-03-23T16:02:01.003" v="7199" actId="20577"/>
          <ac:spMkLst>
            <pc:docMk/>
            <pc:sldMk cId="1080577016" sldId="287"/>
            <ac:spMk id="2" creationId="{05AAFFE1-4525-BB4C-8B28-AB2D7FE3994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263F0-735B-45FC-A884-C3AC026D6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E5533-E062-4117-8BAC-0C50DF5B8886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E5FEAE99-07C7-46F9-A9F1-FDE4A7D5A3F2}" type="parTrans" cxnId="{1E4980FC-281F-4C8F-B651-24B684B8DAA0}">
      <dgm:prSet/>
      <dgm:spPr/>
      <dgm:t>
        <a:bodyPr/>
        <a:lstStyle/>
        <a:p>
          <a:endParaRPr lang="en-US"/>
        </a:p>
      </dgm:t>
    </dgm:pt>
    <dgm:pt modelId="{888F1EB3-DFEE-4331-921C-76184D7A65E4}" type="sibTrans" cxnId="{1E4980FC-281F-4C8F-B651-24B684B8DAA0}">
      <dgm:prSet/>
      <dgm:spPr/>
      <dgm:t>
        <a:bodyPr/>
        <a:lstStyle/>
        <a:p>
          <a:endParaRPr lang="en-US"/>
        </a:p>
      </dgm:t>
    </dgm:pt>
    <dgm:pt modelId="{8D97CC63-1107-4281-AD81-E87BB698AC0B}">
      <dgm:prSet/>
      <dgm:spPr/>
      <dgm:t>
        <a:bodyPr/>
        <a:lstStyle/>
        <a:p>
          <a:r>
            <a:rPr lang="en-US" dirty="0"/>
            <a:t>Check for Stationarity</a:t>
          </a:r>
        </a:p>
      </dgm:t>
    </dgm:pt>
    <dgm:pt modelId="{5D5B0991-E0A8-4CB5-A37E-8A6C456BC5A8}" type="parTrans" cxnId="{5832A6A9-34BB-4E39-BD3B-C53048A3FA24}">
      <dgm:prSet/>
      <dgm:spPr/>
      <dgm:t>
        <a:bodyPr/>
        <a:lstStyle/>
        <a:p>
          <a:endParaRPr lang="en-US"/>
        </a:p>
      </dgm:t>
    </dgm:pt>
    <dgm:pt modelId="{6EE7F7D5-3576-4A6C-9FD1-86401190109E}" type="sibTrans" cxnId="{5832A6A9-34BB-4E39-BD3B-C53048A3FA24}">
      <dgm:prSet/>
      <dgm:spPr/>
      <dgm:t>
        <a:bodyPr/>
        <a:lstStyle/>
        <a:p>
          <a:endParaRPr lang="en-US"/>
        </a:p>
      </dgm:t>
    </dgm:pt>
    <dgm:pt modelId="{AD998331-AA32-4CDC-94B4-9D6A557D62C9}">
      <dgm:prSet/>
      <dgm:spPr/>
      <dgm:t>
        <a:bodyPr/>
        <a:lstStyle/>
        <a:p>
          <a:r>
            <a:rPr lang="en-US" dirty="0"/>
            <a:t>Prioritize by Product Category</a:t>
          </a:r>
        </a:p>
      </dgm:t>
    </dgm:pt>
    <dgm:pt modelId="{579B1660-4697-4DAA-850A-3D52B811ECE6}" type="parTrans" cxnId="{E15D6A1B-3336-4CB3-9CFD-4E6E6AF73BEF}">
      <dgm:prSet/>
      <dgm:spPr/>
      <dgm:t>
        <a:bodyPr/>
        <a:lstStyle/>
        <a:p>
          <a:endParaRPr lang="en-US"/>
        </a:p>
      </dgm:t>
    </dgm:pt>
    <dgm:pt modelId="{DE6B1338-F3B6-4A9E-BDC9-8461106F7A55}" type="sibTrans" cxnId="{E15D6A1B-3336-4CB3-9CFD-4E6E6AF73BEF}">
      <dgm:prSet/>
      <dgm:spPr/>
      <dgm:t>
        <a:bodyPr/>
        <a:lstStyle/>
        <a:p>
          <a:endParaRPr lang="en-US"/>
        </a:p>
      </dgm:t>
    </dgm:pt>
    <dgm:pt modelId="{943491BB-CB81-214D-B537-35BB3F4EA967}" type="pres">
      <dgm:prSet presAssocID="{A90263F0-735B-45FC-A884-C3AC026D6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74926E-B029-4E47-B8E2-921C227CF67B}" type="pres">
      <dgm:prSet presAssocID="{095E5533-E062-4117-8BAC-0C50DF5B8886}" presName="hierRoot1" presStyleCnt="0"/>
      <dgm:spPr/>
    </dgm:pt>
    <dgm:pt modelId="{BD4268BE-FC05-B84A-AB49-E2E9A7EC85E9}" type="pres">
      <dgm:prSet presAssocID="{095E5533-E062-4117-8BAC-0C50DF5B8886}" presName="composite" presStyleCnt="0"/>
      <dgm:spPr/>
    </dgm:pt>
    <dgm:pt modelId="{BF0604C2-E620-6D42-BCF8-479CFC9E03CB}" type="pres">
      <dgm:prSet presAssocID="{095E5533-E062-4117-8BAC-0C50DF5B8886}" presName="background" presStyleLbl="node0" presStyleIdx="0" presStyleCnt="3"/>
      <dgm:spPr/>
    </dgm:pt>
    <dgm:pt modelId="{81140DC0-44CE-884D-BA2F-9CB1B5DC3777}" type="pres">
      <dgm:prSet presAssocID="{095E5533-E062-4117-8BAC-0C50DF5B8886}" presName="text" presStyleLbl="fgAcc0" presStyleIdx="0" presStyleCnt="3">
        <dgm:presLayoutVars>
          <dgm:chPref val="3"/>
        </dgm:presLayoutVars>
      </dgm:prSet>
      <dgm:spPr/>
    </dgm:pt>
    <dgm:pt modelId="{26DC237D-2254-3C40-8CEE-AD3C4F44AC56}" type="pres">
      <dgm:prSet presAssocID="{095E5533-E062-4117-8BAC-0C50DF5B8886}" presName="hierChild2" presStyleCnt="0"/>
      <dgm:spPr/>
    </dgm:pt>
    <dgm:pt modelId="{1A85E54A-A4E4-AE40-A7D4-39B0B4966A77}" type="pres">
      <dgm:prSet presAssocID="{8D97CC63-1107-4281-AD81-E87BB698AC0B}" presName="hierRoot1" presStyleCnt="0"/>
      <dgm:spPr/>
    </dgm:pt>
    <dgm:pt modelId="{34C6B01E-E856-9240-B239-41F081D48A18}" type="pres">
      <dgm:prSet presAssocID="{8D97CC63-1107-4281-AD81-E87BB698AC0B}" presName="composite" presStyleCnt="0"/>
      <dgm:spPr/>
    </dgm:pt>
    <dgm:pt modelId="{E8D67B41-8A7E-5342-A31F-DC8FD0534C63}" type="pres">
      <dgm:prSet presAssocID="{8D97CC63-1107-4281-AD81-E87BB698AC0B}" presName="background" presStyleLbl="node0" presStyleIdx="1" presStyleCnt="3"/>
      <dgm:spPr/>
    </dgm:pt>
    <dgm:pt modelId="{294DE782-C43D-5740-BA3F-DD8FC0F3A109}" type="pres">
      <dgm:prSet presAssocID="{8D97CC63-1107-4281-AD81-E87BB698AC0B}" presName="text" presStyleLbl="fgAcc0" presStyleIdx="1" presStyleCnt="3">
        <dgm:presLayoutVars>
          <dgm:chPref val="3"/>
        </dgm:presLayoutVars>
      </dgm:prSet>
      <dgm:spPr/>
    </dgm:pt>
    <dgm:pt modelId="{BB553EA2-FBE3-8444-B9E8-D926B7E21FBA}" type="pres">
      <dgm:prSet presAssocID="{8D97CC63-1107-4281-AD81-E87BB698AC0B}" presName="hierChild2" presStyleCnt="0"/>
      <dgm:spPr/>
    </dgm:pt>
    <dgm:pt modelId="{CC2ED19B-8ED4-D349-8FC9-49B4AA229362}" type="pres">
      <dgm:prSet presAssocID="{AD998331-AA32-4CDC-94B4-9D6A557D62C9}" presName="hierRoot1" presStyleCnt="0"/>
      <dgm:spPr/>
    </dgm:pt>
    <dgm:pt modelId="{516AFF86-5AA6-FE4D-A48E-9EB31A7F2D8B}" type="pres">
      <dgm:prSet presAssocID="{AD998331-AA32-4CDC-94B4-9D6A557D62C9}" presName="composite" presStyleCnt="0"/>
      <dgm:spPr/>
    </dgm:pt>
    <dgm:pt modelId="{6EB3E911-4A0D-BF44-AE14-0E0A1C394DE9}" type="pres">
      <dgm:prSet presAssocID="{AD998331-AA32-4CDC-94B4-9D6A557D62C9}" presName="background" presStyleLbl="node0" presStyleIdx="2" presStyleCnt="3"/>
      <dgm:spPr/>
    </dgm:pt>
    <dgm:pt modelId="{F7C3974D-11D2-9348-AAD4-40ADCD97D81B}" type="pres">
      <dgm:prSet presAssocID="{AD998331-AA32-4CDC-94B4-9D6A557D62C9}" presName="text" presStyleLbl="fgAcc0" presStyleIdx="2" presStyleCnt="3">
        <dgm:presLayoutVars>
          <dgm:chPref val="3"/>
        </dgm:presLayoutVars>
      </dgm:prSet>
      <dgm:spPr/>
    </dgm:pt>
    <dgm:pt modelId="{1DA90326-AA1E-B04E-8FFB-9E4F7D48DDF3}" type="pres">
      <dgm:prSet presAssocID="{AD998331-AA32-4CDC-94B4-9D6A557D62C9}" presName="hierChild2" presStyleCnt="0"/>
      <dgm:spPr/>
    </dgm:pt>
  </dgm:ptLst>
  <dgm:cxnLst>
    <dgm:cxn modelId="{E15D6A1B-3336-4CB3-9CFD-4E6E6AF73BEF}" srcId="{A90263F0-735B-45FC-A884-C3AC026D6A81}" destId="{AD998331-AA32-4CDC-94B4-9D6A557D62C9}" srcOrd="2" destOrd="0" parTransId="{579B1660-4697-4DAA-850A-3D52B811ECE6}" sibTransId="{DE6B1338-F3B6-4A9E-BDC9-8461106F7A55}"/>
    <dgm:cxn modelId="{32ED9A22-49E4-AC4B-920D-D831EED6619E}" type="presOf" srcId="{8D97CC63-1107-4281-AD81-E87BB698AC0B}" destId="{294DE782-C43D-5740-BA3F-DD8FC0F3A109}" srcOrd="0" destOrd="0" presId="urn:microsoft.com/office/officeart/2005/8/layout/hierarchy1"/>
    <dgm:cxn modelId="{82F41028-EE9F-B743-BC8B-97794FB239FE}" type="presOf" srcId="{A90263F0-735B-45FC-A884-C3AC026D6A81}" destId="{943491BB-CB81-214D-B537-35BB3F4EA967}" srcOrd="0" destOrd="0" presId="urn:microsoft.com/office/officeart/2005/8/layout/hierarchy1"/>
    <dgm:cxn modelId="{5832A6A9-34BB-4E39-BD3B-C53048A3FA24}" srcId="{A90263F0-735B-45FC-A884-C3AC026D6A81}" destId="{8D97CC63-1107-4281-AD81-E87BB698AC0B}" srcOrd="1" destOrd="0" parTransId="{5D5B0991-E0A8-4CB5-A37E-8A6C456BC5A8}" sibTransId="{6EE7F7D5-3576-4A6C-9FD1-86401190109E}"/>
    <dgm:cxn modelId="{2826B1D6-C94C-2C43-B7B3-29231FE1EA95}" type="presOf" srcId="{095E5533-E062-4117-8BAC-0C50DF5B8886}" destId="{81140DC0-44CE-884D-BA2F-9CB1B5DC3777}" srcOrd="0" destOrd="0" presId="urn:microsoft.com/office/officeart/2005/8/layout/hierarchy1"/>
    <dgm:cxn modelId="{DBF82CE8-AFA4-144B-ADF1-978A671ECA88}" type="presOf" srcId="{AD998331-AA32-4CDC-94B4-9D6A557D62C9}" destId="{F7C3974D-11D2-9348-AAD4-40ADCD97D81B}" srcOrd="0" destOrd="0" presId="urn:microsoft.com/office/officeart/2005/8/layout/hierarchy1"/>
    <dgm:cxn modelId="{1E4980FC-281F-4C8F-B651-24B684B8DAA0}" srcId="{A90263F0-735B-45FC-A884-C3AC026D6A81}" destId="{095E5533-E062-4117-8BAC-0C50DF5B8886}" srcOrd="0" destOrd="0" parTransId="{E5FEAE99-07C7-46F9-A9F1-FDE4A7D5A3F2}" sibTransId="{888F1EB3-DFEE-4331-921C-76184D7A65E4}"/>
    <dgm:cxn modelId="{F68F939C-1769-FD45-9270-A9B03FAB5DF4}" type="presParOf" srcId="{943491BB-CB81-214D-B537-35BB3F4EA967}" destId="{9574926E-B029-4E47-B8E2-921C227CF67B}" srcOrd="0" destOrd="0" presId="urn:microsoft.com/office/officeart/2005/8/layout/hierarchy1"/>
    <dgm:cxn modelId="{FD71D76D-1998-3A45-B943-CC21492E0C82}" type="presParOf" srcId="{9574926E-B029-4E47-B8E2-921C227CF67B}" destId="{BD4268BE-FC05-B84A-AB49-E2E9A7EC85E9}" srcOrd="0" destOrd="0" presId="urn:microsoft.com/office/officeart/2005/8/layout/hierarchy1"/>
    <dgm:cxn modelId="{B54029F1-8BD0-0247-BF7F-4DBFA54921A9}" type="presParOf" srcId="{BD4268BE-FC05-B84A-AB49-E2E9A7EC85E9}" destId="{BF0604C2-E620-6D42-BCF8-479CFC9E03CB}" srcOrd="0" destOrd="0" presId="urn:microsoft.com/office/officeart/2005/8/layout/hierarchy1"/>
    <dgm:cxn modelId="{BEC92CD6-6D4A-374A-B23B-60651AD2FDB9}" type="presParOf" srcId="{BD4268BE-FC05-B84A-AB49-E2E9A7EC85E9}" destId="{81140DC0-44CE-884D-BA2F-9CB1B5DC3777}" srcOrd="1" destOrd="0" presId="urn:microsoft.com/office/officeart/2005/8/layout/hierarchy1"/>
    <dgm:cxn modelId="{6F58A884-536E-EC46-B025-E79FC2C5AAB7}" type="presParOf" srcId="{9574926E-B029-4E47-B8E2-921C227CF67B}" destId="{26DC237D-2254-3C40-8CEE-AD3C4F44AC56}" srcOrd="1" destOrd="0" presId="urn:microsoft.com/office/officeart/2005/8/layout/hierarchy1"/>
    <dgm:cxn modelId="{3548111B-1C7D-F449-874F-B1198F2DFB47}" type="presParOf" srcId="{943491BB-CB81-214D-B537-35BB3F4EA967}" destId="{1A85E54A-A4E4-AE40-A7D4-39B0B4966A77}" srcOrd="1" destOrd="0" presId="urn:microsoft.com/office/officeart/2005/8/layout/hierarchy1"/>
    <dgm:cxn modelId="{1E8ED871-1DFA-5849-9797-DD6E29D96F69}" type="presParOf" srcId="{1A85E54A-A4E4-AE40-A7D4-39B0B4966A77}" destId="{34C6B01E-E856-9240-B239-41F081D48A18}" srcOrd="0" destOrd="0" presId="urn:microsoft.com/office/officeart/2005/8/layout/hierarchy1"/>
    <dgm:cxn modelId="{DF56650D-0612-314F-9D3C-B29996CB7E2A}" type="presParOf" srcId="{34C6B01E-E856-9240-B239-41F081D48A18}" destId="{E8D67B41-8A7E-5342-A31F-DC8FD0534C63}" srcOrd="0" destOrd="0" presId="urn:microsoft.com/office/officeart/2005/8/layout/hierarchy1"/>
    <dgm:cxn modelId="{5D6D3360-37A3-0F4D-8B63-44220ED8F5E5}" type="presParOf" srcId="{34C6B01E-E856-9240-B239-41F081D48A18}" destId="{294DE782-C43D-5740-BA3F-DD8FC0F3A109}" srcOrd="1" destOrd="0" presId="urn:microsoft.com/office/officeart/2005/8/layout/hierarchy1"/>
    <dgm:cxn modelId="{A06DEC2A-55C8-0C4D-B1D4-B4560D938AF8}" type="presParOf" srcId="{1A85E54A-A4E4-AE40-A7D4-39B0B4966A77}" destId="{BB553EA2-FBE3-8444-B9E8-D926B7E21FBA}" srcOrd="1" destOrd="0" presId="urn:microsoft.com/office/officeart/2005/8/layout/hierarchy1"/>
    <dgm:cxn modelId="{711A785D-CD6F-864E-B750-A68899BFAC2D}" type="presParOf" srcId="{943491BB-CB81-214D-B537-35BB3F4EA967}" destId="{CC2ED19B-8ED4-D349-8FC9-49B4AA229362}" srcOrd="2" destOrd="0" presId="urn:microsoft.com/office/officeart/2005/8/layout/hierarchy1"/>
    <dgm:cxn modelId="{B5FD7928-311A-744B-AA7C-F991C0727B8E}" type="presParOf" srcId="{CC2ED19B-8ED4-D349-8FC9-49B4AA229362}" destId="{516AFF86-5AA6-FE4D-A48E-9EB31A7F2D8B}" srcOrd="0" destOrd="0" presId="urn:microsoft.com/office/officeart/2005/8/layout/hierarchy1"/>
    <dgm:cxn modelId="{F62E3C2D-ED71-BB40-A122-05955F4CE363}" type="presParOf" srcId="{516AFF86-5AA6-FE4D-A48E-9EB31A7F2D8B}" destId="{6EB3E911-4A0D-BF44-AE14-0E0A1C394DE9}" srcOrd="0" destOrd="0" presId="urn:microsoft.com/office/officeart/2005/8/layout/hierarchy1"/>
    <dgm:cxn modelId="{3A966EE8-BF8D-8747-8DC3-39135D63E85D}" type="presParOf" srcId="{516AFF86-5AA6-FE4D-A48E-9EB31A7F2D8B}" destId="{F7C3974D-11D2-9348-AAD4-40ADCD97D81B}" srcOrd="1" destOrd="0" presId="urn:microsoft.com/office/officeart/2005/8/layout/hierarchy1"/>
    <dgm:cxn modelId="{ADA7E39A-C03A-CF45-B5CB-4B4CA36928BA}" type="presParOf" srcId="{CC2ED19B-8ED4-D349-8FC9-49B4AA229362}" destId="{1DA90326-AA1E-B04E-8FFB-9E4F7D48DD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04C2-E620-6D42-BCF8-479CFC9E03CB}">
      <dsp:nvSpPr>
        <dsp:cNvPr id="0" name=""/>
        <dsp:cNvSpPr/>
      </dsp:nvSpPr>
      <dsp:spPr>
        <a:xfrm>
          <a:off x="0" y="739546"/>
          <a:ext cx="2797835" cy="1776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0DC0-44CE-884D-BA2F-9CB1B5DC3777}">
      <dsp:nvSpPr>
        <dsp:cNvPr id="0" name=""/>
        <dsp:cNvSpPr/>
      </dsp:nvSpPr>
      <dsp:spPr>
        <a:xfrm>
          <a:off x="310870" y="1034873"/>
          <a:ext cx="2797835" cy="1776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Cleaning</a:t>
          </a:r>
        </a:p>
      </dsp:txBody>
      <dsp:txXfrm>
        <a:off x="362906" y="1086909"/>
        <a:ext cx="2693763" cy="1672553"/>
      </dsp:txXfrm>
    </dsp:sp>
    <dsp:sp modelId="{E8D67B41-8A7E-5342-A31F-DC8FD0534C63}">
      <dsp:nvSpPr>
        <dsp:cNvPr id="0" name=""/>
        <dsp:cNvSpPr/>
      </dsp:nvSpPr>
      <dsp:spPr>
        <a:xfrm>
          <a:off x="3419576" y="739546"/>
          <a:ext cx="2797835" cy="1776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DE782-C43D-5740-BA3F-DD8FC0F3A109}">
      <dsp:nvSpPr>
        <dsp:cNvPr id="0" name=""/>
        <dsp:cNvSpPr/>
      </dsp:nvSpPr>
      <dsp:spPr>
        <a:xfrm>
          <a:off x="3730447" y="1034873"/>
          <a:ext cx="2797835" cy="1776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Check for Stationarity</a:t>
          </a:r>
        </a:p>
      </dsp:txBody>
      <dsp:txXfrm>
        <a:off x="3782483" y="1086909"/>
        <a:ext cx="2693763" cy="1672553"/>
      </dsp:txXfrm>
    </dsp:sp>
    <dsp:sp modelId="{6EB3E911-4A0D-BF44-AE14-0E0A1C394DE9}">
      <dsp:nvSpPr>
        <dsp:cNvPr id="0" name=""/>
        <dsp:cNvSpPr/>
      </dsp:nvSpPr>
      <dsp:spPr>
        <a:xfrm>
          <a:off x="6839153" y="739546"/>
          <a:ext cx="2797835" cy="1776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3974D-11D2-9348-AAD4-40ADCD97D81B}">
      <dsp:nvSpPr>
        <dsp:cNvPr id="0" name=""/>
        <dsp:cNvSpPr/>
      </dsp:nvSpPr>
      <dsp:spPr>
        <a:xfrm>
          <a:off x="7150023" y="1034873"/>
          <a:ext cx="2797835" cy="1776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Prioritize by Product Category</a:t>
          </a:r>
        </a:p>
      </dsp:txBody>
      <dsp:txXfrm>
        <a:off x="7202059" y="1086909"/>
        <a:ext cx="2693763" cy="1672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18291-C200-9744-A34D-D8F01A098087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7AFA9-7566-6747-816F-58FB58DDE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6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is essential across industry from staffing call centers  to launching a new drug therapy.  </a:t>
            </a:r>
          </a:p>
          <a:p>
            <a:r>
              <a:rPr lang="en-US" dirty="0"/>
              <a:t>It’s also important vertically from S&amp;OP to finite manufacturing scheduling.</a:t>
            </a:r>
          </a:p>
          <a:p>
            <a:r>
              <a:rPr lang="en-US" dirty="0"/>
              <a:t>ERP systems can tie a forecast through all of these levels providing one source of truth.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MAE 31%.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Std = 240,000</a:t>
            </a:r>
          </a:p>
          <a:p>
            <a:r>
              <a:rPr lang="en-US" dirty="0"/>
              <a:t>Actual average weekly demand 691,000.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AIC 33</a:t>
            </a:r>
          </a:p>
          <a:p>
            <a:endParaRPr lang="en-US" dirty="0"/>
          </a:p>
          <a:p>
            <a:r>
              <a:rPr lang="en-US" dirty="0"/>
              <a:t>Note:  very large swings and drops in demand which the model is able to capture</a:t>
            </a:r>
          </a:p>
          <a:p>
            <a:r>
              <a:rPr lang="en-US" dirty="0"/>
              <a:t>1 seasonal lag</a:t>
            </a:r>
          </a:p>
          <a:p>
            <a:r>
              <a:rPr lang="en-US" dirty="0"/>
              <a:t>Even with this smaller demand ca</a:t>
            </a:r>
          </a:p>
          <a:p>
            <a:r>
              <a:rPr lang="en-US" dirty="0"/>
              <a:t>Note how prediction is following the red very closely.  More refinement is needed, but </a:t>
            </a:r>
          </a:p>
          <a:p>
            <a:r>
              <a:rPr lang="en-US" dirty="0"/>
              <a:t>A manufacturing planner / scheduler could use this as insight to balance inventory and capacity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is finding the seasonal dips in demand and could be used as a tool by Purchasing to estimate CMO requirements,</a:t>
            </a:r>
          </a:p>
          <a:p>
            <a:r>
              <a:rPr lang="en-US" dirty="0"/>
              <a:t>Shipping personnel to plan for containers, capacity planning for load and downtime.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3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2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4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2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3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the Sarima model 	</a:t>
            </a:r>
          </a:p>
          <a:p>
            <a:endParaRPr lang="en-US" dirty="0"/>
          </a:p>
          <a:p>
            <a:r>
              <a:rPr lang="en-US" dirty="0"/>
              <a:t>I think it is worth noting a few aspects of this model. </a:t>
            </a:r>
          </a:p>
          <a:p>
            <a:r>
              <a:rPr lang="en-US" dirty="0"/>
              <a:t>Seasonal:  the seasonal component of the model takes into account the timing of the repetition found in the data</a:t>
            </a:r>
          </a:p>
          <a:p>
            <a:r>
              <a:rPr lang="en-US" dirty="0"/>
              <a:t>AR allows for specifying the interval in which to look back for those drops</a:t>
            </a:r>
          </a:p>
          <a:p>
            <a:r>
              <a:rPr lang="en-US" dirty="0"/>
              <a:t>Integrating levels of differences between the forecasted demand and actual and the number of differences used can be specified</a:t>
            </a:r>
          </a:p>
          <a:p>
            <a:r>
              <a:rPr lang="en-US" dirty="0"/>
              <a:t>MA is not just a moving average it uses the errors to push the model towards the mean</a:t>
            </a:r>
          </a:p>
          <a:p>
            <a:endParaRPr lang="en-US" dirty="0"/>
          </a:p>
          <a:p>
            <a:r>
              <a:rPr lang="en-US" dirty="0"/>
              <a:t>Used AIC score as a measure of the model effectiveness.  This calculates distribution tests on the predictions compared to the actuals and results in a score of how likely</a:t>
            </a:r>
          </a:p>
          <a:p>
            <a:r>
              <a:rPr lang="en-US" dirty="0"/>
              <a:t>It is that the predicted values would be seen.  The upshot is that,  like golf, lower score is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6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Blue is the plot of actual demand and yellow is predicted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AIC -56</a:t>
            </a:r>
          </a:p>
          <a:p>
            <a:r>
              <a:rPr lang="en-US" dirty="0"/>
              <a:t>STD 3,375,802</a:t>
            </a:r>
          </a:p>
          <a:p>
            <a:r>
              <a:rPr lang="en-US" dirty="0"/>
              <a:t>Avg 16 million weekly order demand  THE IMPORTANT THING TO NOTE is the model capturing the dips!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 MAE = 14.6</a:t>
            </a:r>
          </a:p>
          <a:p>
            <a:r>
              <a:rPr lang="en-US" dirty="0"/>
              <a:t>For product 19 Order  </a:t>
            </a:r>
          </a:p>
          <a:p>
            <a:r>
              <a:rPr lang="en-US" dirty="0"/>
              <a:t>0 Auto Regression, </a:t>
            </a:r>
          </a:p>
          <a:p>
            <a:r>
              <a:rPr lang="en-US" dirty="0"/>
              <a:t>1 level differencing and </a:t>
            </a:r>
          </a:p>
          <a:p>
            <a:r>
              <a:rPr lang="en-US" dirty="0"/>
              <a:t>level 1 moving average </a:t>
            </a:r>
          </a:p>
          <a:p>
            <a:r>
              <a:rPr lang="en-US" dirty="0"/>
              <a:t>for Seasonal I  used </a:t>
            </a:r>
          </a:p>
          <a:p>
            <a:r>
              <a:rPr lang="en-US" dirty="0"/>
              <a:t>1 level Autoregression, </a:t>
            </a:r>
          </a:p>
          <a:p>
            <a:r>
              <a:rPr lang="en-US" dirty="0"/>
              <a:t>0 integration, and </a:t>
            </a:r>
          </a:p>
          <a:p>
            <a:r>
              <a:rPr lang="en-US" dirty="0"/>
              <a:t>0 moving average based on 52 week moving average.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8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Weekly Demand 6,388</a:t>
            </a:r>
          </a:p>
          <a:p>
            <a:r>
              <a:rPr lang="en-US" dirty="0"/>
              <a:t>MAE % = 39</a:t>
            </a:r>
          </a:p>
          <a:p>
            <a:r>
              <a:rPr lang="en-US" dirty="0"/>
              <a:t>STD = 1,975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3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analysis will use historical order data to forecast future demand.</a:t>
            </a:r>
          </a:p>
          <a:p>
            <a:r>
              <a:rPr lang="en-US" dirty="0"/>
              <a:t>Like so many businesses, the challenge was not a lack of volume of data.</a:t>
            </a:r>
          </a:p>
          <a:p>
            <a:r>
              <a:rPr lang="en-US" dirty="0"/>
              <a:t>The challenge was data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0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weekly orders 7,200</a:t>
            </a:r>
          </a:p>
          <a:p>
            <a:r>
              <a:rPr lang="en-US" dirty="0"/>
              <a:t>MAE % 27%</a:t>
            </a:r>
          </a:p>
          <a:p>
            <a:r>
              <a:rPr lang="en-US" dirty="0"/>
              <a:t>STD =2,478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AIC = 39</a:t>
            </a:r>
          </a:p>
          <a:p>
            <a:r>
              <a:rPr lang="en-US" dirty="0"/>
              <a:t>MAE % = 19.6</a:t>
            </a:r>
          </a:p>
          <a:p>
            <a:r>
              <a:rPr lang="en-US" dirty="0"/>
              <a:t>Actual Average Demand per week = 763,000</a:t>
            </a:r>
          </a:p>
          <a:p>
            <a:r>
              <a:rPr lang="en-US" dirty="0"/>
              <a:t>Std dev of actual 229,557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4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only five attributes for each observation. Only one of those is numeric.</a:t>
            </a:r>
          </a:p>
          <a:p>
            <a:r>
              <a:rPr lang="en-US" dirty="0"/>
              <a:t>The question is, Can demand be accurately forecasted with such limited scope of information?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8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has  four warehouses located globally,</a:t>
            </a:r>
          </a:p>
          <a:p>
            <a:r>
              <a:rPr lang="en-US" dirty="0"/>
              <a:t>it takes approximately 30 days transit time from the manufacturer to the warehouse.</a:t>
            </a:r>
          </a:p>
          <a:p>
            <a:r>
              <a:rPr lang="en-US" dirty="0"/>
              <a:t>I made the assumption that a container leaves by ship every week. Thus based the analysis on weekly time buckets.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5 years of data from 2012 through 2016, I divided the first four years into training and the last year as test data. That came out to and 80 / 20 split.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8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Performed Stationarity  testing to confirm that the rates of change were steady across the timeframe. </a:t>
            </a:r>
          </a:p>
          <a:p>
            <a:r>
              <a:rPr lang="en-US" dirty="0"/>
              <a:t>And also checked for correlation which we will see later in slides.</a:t>
            </a:r>
          </a:p>
          <a:p>
            <a:endParaRPr lang="en-US" dirty="0"/>
          </a:p>
          <a:p>
            <a:r>
              <a:rPr lang="en-US" dirty="0"/>
              <a:t>Once that was done I prioritized analysis by Product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2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82% of all Order Demand is from Product Category 0019.  Will focus on that for this analysis</a:t>
            </a:r>
          </a:p>
          <a:p>
            <a:r>
              <a:rPr lang="en-US" dirty="0"/>
              <a:t>Starting with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Series decomposition starting with Category 19 to separate out trend, seasonal and residual components of the dataset.</a:t>
            </a:r>
          </a:p>
          <a:p>
            <a:endParaRPr lang="en-US" dirty="0"/>
          </a:p>
          <a:p>
            <a:r>
              <a:rPr lang="en-US" dirty="0"/>
              <a:t>The important thing to notice is the repeating dips in demand annually right after the holidays.  The primary goal for the model is to pick up on that.</a:t>
            </a:r>
          </a:p>
          <a:p>
            <a:endParaRPr lang="en-US" dirty="0"/>
          </a:p>
          <a:p>
            <a:r>
              <a:rPr lang="en-US" dirty="0"/>
              <a:t>I chose the SARIMA model explicitly to allow for tuning in to seasonal variations.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4% trend per year.  With 543 products within the category, more important at this stage to capture what appears to be season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8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21% Mean Absolute Error on unseen data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std dev of 3mm</a:t>
            </a:r>
          </a:p>
          <a:p>
            <a:r>
              <a:rPr lang="en-US" dirty="0"/>
              <a:t>16 million weekly units demand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AIC -55 (like golf , lower is better)</a:t>
            </a:r>
          </a:p>
          <a:p>
            <a:endParaRPr lang="en-US" dirty="0"/>
          </a:p>
          <a:p>
            <a:r>
              <a:rPr lang="en-US" dirty="0"/>
              <a:t>Forecasting 4 weeks by 1 week at a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 on previously unseen data the model is capturing the drops in demand</a:t>
            </a:r>
          </a:p>
          <a:p>
            <a:endParaRPr lang="en-US" dirty="0"/>
          </a:p>
          <a:p>
            <a:r>
              <a:rPr lang="en-US" dirty="0"/>
              <a:t>Look how closely the black line is tracking the red! I could feed my ERP system with this model.  As a purchasing agent I could use this to forecast for Contract Manufacturers </a:t>
            </a:r>
          </a:p>
          <a:p>
            <a:r>
              <a:rPr lang="en-US" dirty="0"/>
              <a:t>Or as a production planner I could use this model to plan manufacturing capacity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7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Performing similar analysis on Product category 005.</a:t>
            </a:r>
          </a:p>
          <a:p>
            <a:r>
              <a:rPr lang="en-US" dirty="0"/>
              <a:t>We see similar series decomposition patterns as those in Product category 0019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7AFA9-7566-6747-816F-58FB58DDE3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7D75-70EB-DF4D-AAB9-60AD4DD0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55611-9F4B-1F42-91B8-08F83F722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7000-3AB0-5E4E-A836-B6334AD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402F-B886-E745-98A7-0ABD3C49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B104-E907-F441-9251-BECF324E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3DE6-60FB-2947-87AC-ECBBD092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AB392-5F61-C34D-9131-ED44272E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F0F-9D4F-CD40-A6D9-714F3A5E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F927-2DD9-784E-84B6-E97F6AB0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BA89-3E3C-5C46-AEFD-6A2295CD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6BA7B-E839-A14F-A306-CBB9A3D51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4FEFC-8382-2045-A490-9479BFF2B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D7D1-92FA-2C42-9625-C6013EEF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97F9-6F06-1845-95A7-39F44CB4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4317-9022-B84A-8351-6CCEBBD4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02E4-122D-4C4A-8393-767C6674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60FA-9957-EF4C-9A97-EFFA66B0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94E9-53AC-384E-8AF5-FB60BDBF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4449-689C-D84B-912D-1B175EC7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6845-B898-CB43-BCB2-74414E63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6F64-4FA7-A549-8DBB-31DE0907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E8A7-0503-1547-84D8-3E263089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1C92-98B2-CF4E-A951-B4125B56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C980-2E31-4B46-A650-945F5622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6415-2DC1-1446-8391-D08C5F08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2F54-4F26-B546-8B57-36A2304C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1895-5466-B04E-97D5-5843BE83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4BB37-7306-E342-9D69-B6EAD078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BA91-E4CD-8245-84F3-E97CF8F7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00FD-C487-C14A-A6B0-122713B6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4726-2415-E84B-A16A-202213A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8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AC6-2D45-3C4B-8C97-54413EB9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1B5-CDA6-D544-B877-D7DA519A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DA161-FDB7-B646-A51A-D86CF8AC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F1D5-63C0-5C4C-8409-99DB0CE71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C8F7B-9563-6441-99CC-E7CA36F1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2232-3409-1C4A-822A-8EBEEF03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8FF00-07CE-1B44-A102-67D5674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2E9EB-46F8-F34B-9724-3D6DADDC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89C-BBC9-0C4A-985A-5EDEF979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9527E-5E92-404A-92F6-85A1194C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E358B-6EAC-8548-BEBA-AE4E205F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39C7-3BF1-F749-B03A-AA6EB81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8047E-5FBD-DA46-9D38-56A21F07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D92EE-108F-2146-B175-A250F052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4274-F8DB-7D40-BF31-0CF13F7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375B-E63F-AA47-8B5C-046C985C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1D43-F288-C447-AAA7-549755EF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867B-87F5-DF4C-A848-26F8AD14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6BDA-FE2B-A741-8366-A936CCE1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252D-7705-6242-A10A-E2B01524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D05B-205B-6041-A832-CC3ECB67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086C-4C22-2F45-AFF3-BA1C57B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6065A-1DE0-784E-9AED-47C437FBB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70E5-EEDE-E549-B942-881394DD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14C0-A026-904A-B642-C827C6E5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ED52-826D-B94B-84AB-E84A489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1A241-2F7C-6B4D-A371-4970DDDA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4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E208-7CAC-6945-B815-041AF9A9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558F2-2086-B445-B7BF-0103FD52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750C-0D9D-D149-A1AD-4679F61E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771D-F0BF-C444-A5CF-C759E3C4F0F0}" type="datetimeFigureOut">
              <a:rPr lang="en-US" smtClean="0"/>
              <a:t>3/24/20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9B8C-D6C8-5F4A-BD1D-7AF1E421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FE7-08BE-B94D-B049-AF4CCCA5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DA7E-3887-1348-9198-13CF016AFA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C0DF1-EEEF-4542-9AD6-D5C22C83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7500" dirty="0"/>
              <a:t>Demand Forecasting Based on Historical 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28C4-F63A-B143-AE3C-04FF4060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Maria “Marie” Scott</a:t>
            </a:r>
          </a:p>
          <a:p>
            <a:pPr algn="l"/>
            <a:r>
              <a:rPr lang="en-US" sz="2200" dirty="0"/>
              <a:t>Metis Winter 2020</a:t>
            </a:r>
          </a:p>
        </p:txBody>
      </p:sp>
    </p:spTree>
    <p:extLst>
      <p:ext uri="{BB962C8B-B14F-4D97-AF65-F5344CB8AC3E}">
        <p14:creationId xmlns:p14="http://schemas.microsoft.com/office/powerpoint/2010/main" val="254231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CBCE5E-15EC-9E4A-B1F7-F1CD9BA4F77E}"/>
              </a:ext>
            </a:extLst>
          </p:cNvPr>
          <p:cNvSpPr txBox="1"/>
          <p:nvPr/>
        </p:nvSpPr>
        <p:spPr>
          <a:xfrm>
            <a:off x="245096" y="6400801"/>
            <a:ext cx="24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= 31%: on test set only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6B82E9-8760-E142-8DD7-5E2CDDE08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4703" y="949457"/>
            <a:ext cx="9015211" cy="490659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9433A-7EAC-124E-B293-0140673AA92B}"/>
              </a:ext>
            </a:extLst>
          </p:cNvPr>
          <p:cNvSpPr txBox="1"/>
          <p:nvPr/>
        </p:nvSpPr>
        <p:spPr>
          <a:xfrm>
            <a:off x="3223258" y="6308652"/>
            <a:ext cx="74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capturing both up and down shifts in demand on unseen 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59E24-2B97-BC49-A9FE-D3427752DBCD}"/>
              </a:ext>
            </a:extLst>
          </p:cNvPr>
          <p:cNvSpPr txBox="1"/>
          <p:nvPr/>
        </p:nvSpPr>
        <p:spPr>
          <a:xfrm>
            <a:off x="1094704" y="180016"/>
            <a:ext cx="9168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Test Results for Product Category 005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07C2B7-8087-9844-8F72-97C95956CBFE}"/>
              </a:ext>
            </a:extLst>
          </p:cNvPr>
          <p:cNvCxnSpPr/>
          <p:nvPr/>
        </p:nvCxnSpPr>
        <p:spPr>
          <a:xfrm flipV="1">
            <a:off x="7199290" y="4391696"/>
            <a:ext cx="296214" cy="15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F68311-97F1-F940-822A-9314936E65C4}"/>
              </a:ext>
            </a:extLst>
          </p:cNvPr>
          <p:cNvCxnSpPr/>
          <p:nvPr/>
        </p:nvCxnSpPr>
        <p:spPr>
          <a:xfrm flipV="1">
            <a:off x="8538693" y="4391696"/>
            <a:ext cx="206062" cy="15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69CBF-B612-5948-A3B5-24E9B4C3A4EE}"/>
              </a:ext>
            </a:extLst>
          </p:cNvPr>
          <p:cNvCxnSpPr/>
          <p:nvPr/>
        </p:nvCxnSpPr>
        <p:spPr>
          <a:xfrm>
            <a:off x="8319752" y="2550017"/>
            <a:ext cx="321972" cy="25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8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C17A0-907E-7F4F-ADCA-E918AEDA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7E4E-2A7F-0640-B9AB-695D012F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63" y="2238232"/>
            <a:ext cx="9918829" cy="3565647"/>
          </a:xfrm>
        </p:spPr>
        <p:txBody>
          <a:bodyPr>
            <a:normAutofit/>
          </a:bodyPr>
          <a:lstStyle/>
          <a:p>
            <a:r>
              <a:rPr lang="en-US" sz="2400" dirty="0"/>
              <a:t>An ERP system could use this model for high level forecasting</a:t>
            </a:r>
          </a:p>
          <a:p>
            <a:pPr marL="0" indent="0">
              <a:buNone/>
            </a:pPr>
            <a:r>
              <a:rPr lang="en-US" sz="2400" dirty="0"/>
              <a:t>   of Product Categories 019 and  005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Next Steps – apply across and down</a:t>
            </a:r>
          </a:p>
          <a:p>
            <a:pPr lvl="1"/>
            <a:r>
              <a:rPr lang="en-US" dirty="0"/>
              <a:t>Expand across product categories</a:t>
            </a:r>
          </a:p>
          <a:p>
            <a:pPr lvl="1"/>
            <a:r>
              <a:rPr lang="en-US" dirty="0"/>
              <a:t>Apply downward to individual Product Codes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97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802A4-F78C-8241-BD2C-1EAAFB5A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382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C9CD-55F1-0546-94F3-6198D523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17499"/>
            <a:ext cx="10515600" cy="41910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Stationarity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BE7F51-6F75-4A4B-B3EC-CC1B5FBFF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700" y="1101724"/>
            <a:ext cx="9055100" cy="54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F6576-62A8-9040-846C-9F31D4DF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9" y="304800"/>
            <a:ext cx="10955382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6B87E-2D1A-DF4F-B278-A3215D95F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97" y="123824"/>
            <a:ext cx="11353353" cy="58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305D1-2CD4-C947-A34A-D2A971B2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12C-BAEB-234D-BC20-9C4A42BE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series decomposition indicates seasonal variation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SARIMA can account for seasonal variation:</a:t>
            </a:r>
          </a:p>
          <a:p>
            <a:r>
              <a:rPr lang="en-US" sz="1500" b="1" dirty="0"/>
              <a:t>S</a:t>
            </a:r>
            <a:r>
              <a:rPr lang="en-US" sz="1500" dirty="0"/>
              <a:t>easonal: timespan of </a:t>
            </a:r>
            <a:r>
              <a:rPr lang="en-US" sz="1500" i="1" dirty="0"/>
              <a:t>repeating seasonal component</a:t>
            </a:r>
          </a:p>
          <a:p>
            <a:r>
              <a:rPr lang="en-US" sz="1500" b="1" dirty="0"/>
              <a:t>AR</a:t>
            </a:r>
            <a:r>
              <a:rPr lang="en-US" sz="1500" dirty="0"/>
              <a:t> (autoregression):  lookback at specified intervals in the time series</a:t>
            </a:r>
          </a:p>
          <a:p>
            <a:r>
              <a:rPr lang="en-US" sz="1500" b="1" dirty="0"/>
              <a:t>I</a:t>
            </a:r>
            <a:r>
              <a:rPr lang="en-US" sz="1500" dirty="0"/>
              <a:t> (Integrated) differencing between values at specified levels to account for trend</a:t>
            </a:r>
          </a:p>
          <a:p>
            <a:r>
              <a:rPr lang="en-US" sz="1500" b="1" dirty="0"/>
              <a:t>MA</a:t>
            </a:r>
            <a:r>
              <a:rPr lang="en-US" sz="1500" dirty="0"/>
              <a:t> “feedback loop” between past errors and the target variable</a:t>
            </a:r>
          </a:p>
          <a:p>
            <a:pPr marL="0" indent="0">
              <a:buNone/>
            </a:pPr>
            <a:r>
              <a:rPr lang="en-US" sz="1500" dirty="0"/>
              <a:t>	 to perform similar to mean reversion (push back to the average)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778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97F7D1-AAF2-D54B-A36D-93F2390012F4}"/>
              </a:ext>
            </a:extLst>
          </p:cNvPr>
          <p:cNvSpPr txBox="1"/>
          <p:nvPr/>
        </p:nvSpPr>
        <p:spPr>
          <a:xfrm>
            <a:off x="174812" y="6360459"/>
            <a:ext cx="2594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2,386,767: on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BE9ED-98E1-D943-8731-FF4F2A8CBAAB}"/>
              </a:ext>
            </a:extLst>
          </p:cNvPr>
          <p:cNvSpPr txBox="1"/>
          <p:nvPr/>
        </p:nvSpPr>
        <p:spPr>
          <a:xfrm>
            <a:off x="2948940" y="6240780"/>
            <a:ext cx="46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capturing the seasonal dips in demand 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C1E24B-4544-DE4A-8CF5-4DB01DD2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189763"/>
            <a:ext cx="9947088" cy="59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3DAA73-F799-E246-8DAF-3DAFD538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1215868" cy="61531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FF862C-084F-824F-B786-137DE0F07244}"/>
              </a:ext>
            </a:extLst>
          </p:cNvPr>
          <p:cNvSpPr txBox="1"/>
          <p:nvPr/>
        </p:nvSpPr>
        <p:spPr>
          <a:xfrm>
            <a:off x="92597" y="6361346"/>
            <a:ext cx="238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= 2,504; on test set data</a:t>
            </a:r>
          </a:p>
        </p:txBody>
      </p:sp>
    </p:spTree>
    <p:extLst>
      <p:ext uri="{BB962C8B-B14F-4D97-AF65-F5344CB8AC3E}">
        <p14:creationId xmlns:p14="http://schemas.microsoft.com/office/powerpoint/2010/main" val="69679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0449-931A-FF49-BC73-5A4E10FB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775" y="270996"/>
            <a:ext cx="6490447" cy="535828"/>
          </a:xfrm>
        </p:spPr>
        <p:txBody>
          <a:bodyPr>
            <a:normAutofit/>
          </a:bodyPr>
          <a:lstStyle/>
          <a:p>
            <a:r>
              <a:rPr lang="en-US" sz="2800" dirty="0"/>
              <a:t>Product Category 001 Series Decomposition 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0DB0E812-7C73-5447-80E0-42CB68F0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7782" y="1014687"/>
            <a:ext cx="8612501" cy="5612828"/>
          </a:xfrm>
        </p:spPr>
      </p:pic>
    </p:spTree>
    <p:extLst>
      <p:ext uri="{BB962C8B-B14F-4D97-AF65-F5344CB8AC3E}">
        <p14:creationId xmlns:p14="http://schemas.microsoft.com/office/powerpoint/2010/main" val="41861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D37D-A7E4-1F40-AD27-7565B826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sz="3700" dirty="0"/>
              <a:t>Actual Corporate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9C66C-F000-5A4A-A0B2-B4F6F3B9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2,160 unique products</a:t>
            </a:r>
          </a:p>
          <a:p>
            <a:r>
              <a:rPr lang="en-US" sz="2400" dirty="0"/>
              <a:t>33 Product Categories</a:t>
            </a:r>
          </a:p>
          <a:p>
            <a:r>
              <a:rPr lang="en-US" sz="2400" dirty="0"/>
              <a:t>5 years of order history</a:t>
            </a:r>
          </a:p>
          <a:p>
            <a:r>
              <a:rPr lang="en-US" sz="2400" dirty="0"/>
              <a:t>1.3 million observations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11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6C0B4D1-A543-E34B-99BD-AEA05C93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52" y="239893"/>
            <a:ext cx="10584028" cy="65775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664CD-BF4F-184F-B9D9-72FEDB554FA1}"/>
              </a:ext>
            </a:extLst>
          </p:cNvPr>
          <p:cNvSpPr txBox="1"/>
          <p:nvPr/>
        </p:nvSpPr>
        <p:spPr>
          <a:xfrm>
            <a:off x="215152" y="6454588"/>
            <a:ext cx="3563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= 2,467: on test set only</a:t>
            </a:r>
          </a:p>
        </p:txBody>
      </p:sp>
    </p:spTree>
    <p:extLst>
      <p:ext uri="{BB962C8B-B14F-4D97-AF65-F5344CB8AC3E}">
        <p14:creationId xmlns:p14="http://schemas.microsoft.com/office/powerpoint/2010/main" val="72055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0BE401-7299-3643-B843-B08822FBA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52318"/>
            <a:ext cx="10405642" cy="5954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FB22F-E970-9442-AE8E-FC457FB35DF8}"/>
              </a:ext>
            </a:extLst>
          </p:cNvPr>
          <p:cNvSpPr txBox="1"/>
          <p:nvPr/>
        </p:nvSpPr>
        <p:spPr>
          <a:xfrm>
            <a:off x="134471" y="6454588"/>
            <a:ext cx="250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= 152,287 on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CBB19-1E27-B64E-8275-B13AC1EF2F81}"/>
              </a:ext>
            </a:extLst>
          </p:cNvPr>
          <p:cNvSpPr txBox="1"/>
          <p:nvPr/>
        </p:nvSpPr>
        <p:spPr>
          <a:xfrm>
            <a:off x="3234690" y="6309360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capturing the seasonal demand</a:t>
            </a:r>
          </a:p>
        </p:txBody>
      </p:sp>
    </p:spTree>
    <p:extLst>
      <p:ext uri="{BB962C8B-B14F-4D97-AF65-F5344CB8AC3E}">
        <p14:creationId xmlns:p14="http://schemas.microsoft.com/office/powerpoint/2010/main" val="139179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BA225-D26E-2146-9B9D-5002076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sz="3700" dirty="0"/>
              <a:t>Forecast demand based on these attributes?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C3DF-156C-2445-9CB3-6518BC48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Product Code</a:t>
            </a:r>
          </a:p>
          <a:p>
            <a:r>
              <a:rPr lang="en-US" sz="2400" dirty="0"/>
              <a:t>Product Category</a:t>
            </a:r>
          </a:p>
          <a:p>
            <a:r>
              <a:rPr lang="en-US" sz="2400" dirty="0"/>
              <a:t>Order Demand </a:t>
            </a:r>
          </a:p>
          <a:p>
            <a:r>
              <a:rPr lang="en-US" sz="2400" dirty="0"/>
              <a:t>Warehouse</a:t>
            </a:r>
          </a:p>
          <a:p>
            <a:r>
              <a:rPr lang="en-US" sz="24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7616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7841C-49A7-EA43-BD8D-C80C64E2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Assumptions &amp;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C0BD-8CCD-1E48-9A6F-C06E44B0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Assuming containers shipped weekly</a:t>
            </a:r>
          </a:p>
          <a:p>
            <a:pPr lvl="1"/>
            <a:r>
              <a:rPr lang="en-US" sz="2000" dirty="0"/>
              <a:t>analysis in weekly time buckets</a:t>
            </a:r>
          </a:p>
          <a:p>
            <a:pPr lvl="1"/>
            <a:endParaRPr lang="en-US" sz="2400" dirty="0"/>
          </a:p>
          <a:p>
            <a:r>
              <a:rPr lang="en-US" sz="2400" dirty="0"/>
              <a:t>5 years of data </a:t>
            </a:r>
          </a:p>
          <a:p>
            <a:pPr lvl="1"/>
            <a:r>
              <a:rPr lang="en-US" sz="2000" dirty="0"/>
              <a:t>4 years training (80%  of data)</a:t>
            </a:r>
          </a:p>
          <a:p>
            <a:pPr lvl="1"/>
            <a:r>
              <a:rPr lang="en-US" sz="2000" dirty="0"/>
              <a:t>1 year testing (20% of data)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4435D-E49F-5043-8ABA-EEFB627C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0" y="891539"/>
            <a:ext cx="9947859" cy="1344168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9516E-298E-4053-959C-C609EE3BE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120BEB-909A-4DD8-81CF-48C72BEA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561507"/>
              </p:ext>
            </p:extLst>
          </p:nvPr>
        </p:nvGraphicFramePr>
        <p:xfrm>
          <a:off x="1349530" y="2411604"/>
          <a:ext cx="9947859" cy="3551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4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275B9D-C924-3A46-85B3-31A1CA74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83" y="1690688"/>
            <a:ext cx="9951634" cy="497707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5022936-02AD-5D4B-9A11-94205D4665B8}"/>
              </a:ext>
            </a:extLst>
          </p:cNvPr>
          <p:cNvSpPr/>
          <p:nvPr/>
        </p:nvSpPr>
        <p:spPr>
          <a:xfrm rot="848595">
            <a:off x="6215743" y="1937339"/>
            <a:ext cx="522514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DD0879C-CE9C-6F47-BC9A-032D7FEE79E6}"/>
              </a:ext>
            </a:extLst>
          </p:cNvPr>
          <p:cNvSpPr/>
          <p:nvPr/>
        </p:nvSpPr>
        <p:spPr>
          <a:xfrm rot="848595">
            <a:off x="2253342" y="5272451"/>
            <a:ext cx="522514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EE755-2146-7C4A-B35C-00D2A51130C2}"/>
              </a:ext>
            </a:extLst>
          </p:cNvPr>
          <p:cNvSpPr txBox="1"/>
          <p:nvPr/>
        </p:nvSpPr>
        <p:spPr>
          <a:xfrm>
            <a:off x="8079130" y="2873829"/>
            <a:ext cx="244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Categories 019 and 005 account for 88% of Product Demand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FA1EAFB3-1774-F842-B9E4-03E32C5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172"/>
          </a:xfrm>
        </p:spPr>
        <p:txBody>
          <a:bodyPr>
            <a:normAutofit/>
          </a:bodyPr>
          <a:lstStyle/>
          <a:p>
            <a:r>
              <a:rPr lang="en-US" dirty="0"/>
              <a:t>Focus on Highest Demand Categories</a:t>
            </a:r>
          </a:p>
        </p:txBody>
      </p:sp>
    </p:spTree>
    <p:extLst>
      <p:ext uri="{BB962C8B-B14F-4D97-AF65-F5344CB8AC3E}">
        <p14:creationId xmlns:p14="http://schemas.microsoft.com/office/powerpoint/2010/main" val="31721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0AAC-A42C-954B-ABB2-AC6E739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Category 019 Series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A3D05-C9FB-3248-8A42-A0E6CD8195E9}"/>
              </a:ext>
            </a:extLst>
          </p:cNvPr>
          <p:cNvSpPr txBox="1"/>
          <p:nvPr/>
        </p:nvSpPr>
        <p:spPr>
          <a:xfrm>
            <a:off x="450762" y="3181082"/>
            <a:ext cx="1700010" cy="123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Priority to capture seasonal fluctuations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641C7C1-0ECC-2340-BE3A-BB7027580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25" b="3"/>
          <a:stretch/>
        </p:blipFill>
        <p:spPr>
          <a:xfrm>
            <a:off x="2615509" y="1124391"/>
            <a:ext cx="8364421" cy="57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810AD92-1DAC-E84A-90CA-6159D026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03" y="1157983"/>
            <a:ext cx="9543244" cy="50855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16E34D-680E-C74F-BF63-44D89D8F5A40}"/>
              </a:ext>
            </a:extLst>
          </p:cNvPr>
          <p:cNvSpPr txBox="1"/>
          <p:nvPr/>
        </p:nvSpPr>
        <p:spPr>
          <a:xfrm>
            <a:off x="141402" y="6477484"/>
            <a:ext cx="199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MAE = 21%: on test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793D1-0154-DD4C-974A-4274276AF6AB}"/>
              </a:ext>
            </a:extLst>
          </p:cNvPr>
          <p:cNvSpPr txBox="1"/>
          <p:nvPr/>
        </p:nvSpPr>
        <p:spPr>
          <a:xfrm>
            <a:off x="3451334" y="6334122"/>
            <a:ext cx="52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capturing drops  and peaks in demand 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F03B0-B42D-2C45-9980-25898B5DCCF9}"/>
              </a:ext>
            </a:extLst>
          </p:cNvPr>
          <p:cNvSpPr txBox="1"/>
          <p:nvPr/>
        </p:nvSpPr>
        <p:spPr>
          <a:xfrm>
            <a:off x="875762" y="154546"/>
            <a:ext cx="906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Test Results for Product Category 019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533BEF-0924-C347-BD19-32683206262C}"/>
              </a:ext>
            </a:extLst>
          </p:cNvPr>
          <p:cNvCxnSpPr/>
          <p:nvPr/>
        </p:nvCxnSpPr>
        <p:spPr>
          <a:xfrm flipV="1">
            <a:off x="6915955" y="4533363"/>
            <a:ext cx="399245" cy="1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E0B8-B3C8-7342-9AD9-8706C4466433}"/>
              </a:ext>
            </a:extLst>
          </p:cNvPr>
          <p:cNvCxnSpPr/>
          <p:nvPr/>
        </p:nvCxnSpPr>
        <p:spPr>
          <a:xfrm flipV="1">
            <a:off x="8384146" y="4146997"/>
            <a:ext cx="356520" cy="15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EB615F-CBF6-4847-A25A-C5ABB16F02F0}"/>
              </a:ext>
            </a:extLst>
          </p:cNvPr>
          <p:cNvCxnSpPr>
            <a:cxnSpLocks/>
          </p:cNvCxnSpPr>
          <p:nvPr/>
        </p:nvCxnSpPr>
        <p:spPr>
          <a:xfrm flipH="1">
            <a:off x="7598535" y="2240924"/>
            <a:ext cx="154547" cy="4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9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86B9-25B8-AB42-9070-352BFD1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Category 005 Series Decomposition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A03DF-C215-FD4C-89DB-E5397B6751AC}"/>
              </a:ext>
            </a:extLst>
          </p:cNvPr>
          <p:cNvSpPr txBox="1"/>
          <p:nvPr/>
        </p:nvSpPr>
        <p:spPr>
          <a:xfrm>
            <a:off x="838200" y="1825625"/>
            <a:ext cx="1827727" cy="300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similar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trend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&amp;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seasonal demand as Category 019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33A3FB37-F05A-444C-B2EB-4C221DA7B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25" b="3"/>
          <a:stretch/>
        </p:blipFill>
        <p:spPr>
          <a:xfrm>
            <a:off x="2915024" y="1081826"/>
            <a:ext cx="7928987" cy="54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1196</Words>
  <Application>Microsoft Macintosh PowerPoint</Application>
  <PresentationFormat>Widescreen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Demand Forecasting Based on Historical Orders</vt:lpstr>
      <vt:lpstr>Actual Corporate Records</vt:lpstr>
      <vt:lpstr>Forecast demand based on these attributes?</vt:lpstr>
      <vt:lpstr>Assumptions &amp; Structure</vt:lpstr>
      <vt:lpstr>Methodology</vt:lpstr>
      <vt:lpstr>Focus on Highest Demand Categories</vt:lpstr>
      <vt:lpstr>Product Category 019 Series Decomposition</vt:lpstr>
      <vt:lpstr>PowerPoint Presentation</vt:lpstr>
      <vt:lpstr>Product Category 005 Series Decomposition</vt:lpstr>
      <vt:lpstr>PowerPoint Presentation</vt:lpstr>
      <vt:lpstr>Conclusion</vt:lpstr>
      <vt:lpstr>Appendix </vt:lpstr>
      <vt:lpstr>Stationarity Results</vt:lpstr>
      <vt:lpstr>PowerPoint Presentation</vt:lpstr>
      <vt:lpstr>PowerPoint Presentation</vt:lpstr>
      <vt:lpstr>Analysis</vt:lpstr>
      <vt:lpstr>PowerPoint Presentation</vt:lpstr>
      <vt:lpstr>PowerPoint Presentation</vt:lpstr>
      <vt:lpstr>Product Category 001 Series Decomposition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Based on Historical Orders</dc:title>
  <dc:creator>Maria Scott</dc:creator>
  <cp:lastModifiedBy>Maria Scott</cp:lastModifiedBy>
  <cp:revision>1</cp:revision>
  <cp:lastPrinted>2020-03-24T23:33:20Z</cp:lastPrinted>
  <dcterms:created xsi:type="dcterms:W3CDTF">2020-03-23T17:52:44Z</dcterms:created>
  <dcterms:modified xsi:type="dcterms:W3CDTF">2020-03-25T00:16:41Z</dcterms:modified>
</cp:coreProperties>
</file>