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2" r:id="rId6"/>
    <p:sldId id="261" r:id="rId7"/>
    <p:sldId id="284" r:id="rId8"/>
    <p:sldId id="270" r:id="rId9"/>
    <p:sldId id="285" r:id="rId10"/>
    <p:sldId id="286" r:id="rId11"/>
    <p:sldId id="287" r:id="rId12"/>
    <p:sldId id="260" r:id="rId13"/>
    <p:sldId id="265" r:id="rId14"/>
    <p:sldId id="263" r:id="rId15"/>
    <p:sldId id="264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ibre Baskerville" panose="02000000000000000000" pitchFamily="2" charset="0"/>
      <p:regular r:id="rId39"/>
      <p:bold r:id="rId40"/>
      <p:italic r:id="rId41"/>
    </p:embeddedFont>
    <p:embeddedFont>
      <p:font typeface="Montserrat" pitchFamily="2" charset="77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4F8FD-5223-1648-8174-2929E77A1777}" v="18" dt="2019-08-04T21:10:46.065"/>
    <p1510:client id="{603C9958-5474-2646-BDFC-684125C82ACF}" v="33" dt="2019-08-05T19:38:52.666"/>
  </p1510:revLst>
</p1510:revInfo>
</file>

<file path=ppt/tableStyles.xml><?xml version="1.0" encoding="utf-8"?>
<a:tblStyleLst xmlns:a="http://schemas.openxmlformats.org/drawingml/2006/main" def="{CA90323F-2957-46F7-9EA9-BB65E23F46B4}">
  <a:tblStyle styleId="{CA90323F-2957-46F7-9EA9-BB65E23F4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4"/>
    <p:restoredTop sz="94762"/>
  </p:normalViewPr>
  <p:slideViewPr>
    <p:cSldViewPr snapToGrid="0" snapToObjects="1">
      <p:cViewPr varScale="1">
        <p:scale>
          <a:sx n="150" d="100"/>
          <a:sy n="150" d="100"/>
        </p:scale>
        <p:origin x="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cott" userId="acc76e297985b06e" providerId="LiveId" clId="{603C9958-5474-2646-BDFC-684125C82ACF}"/>
    <pc:docChg chg="undo custSel addSld modSld sldOrd">
      <pc:chgData name="Maria Scott" userId="acc76e297985b06e" providerId="LiveId" clId="{603C9958-5474-2646-BDFC-684125C82ACF}" dt="2019-08-05T19:40:30.898" v="581" actId="20577"/>
      <pc:docMkLst>
        <pc:docMk/>
      </pc:docMkLst>
      <pc:sldChg chg="addSp delSp modSp ord">
        <pc:chgData name="Maria Scott" userId="acc76e297985b06e" providerId="LiveId" clId="{603C9958-5474-2646-BDFC-684125C82ACF}" dt="2019-08-05T19:29:15.917" v="375" actId="14100"/>
        <pc:sldMkLst>
          <pc:docMk/>
          <pc:sldMk cId="0" sldId="261"/>
        </pc:sldMkLst>
        <pc:spChg chg="add del mod">
          <ac:chgData name="Maria Scott" userId="acc76e297985b06e" providerId="LiveId" clId="{603C9958-5474-2646-BDFC-684125C82ACF}" dt="2019-08-05T19:26:17.667" v="252" actId="478"/>
          <ac:spMkLst>
            <pc:docMk/>
            <pc:sldMk cId="0" sldId="261"/>
            <ac:spMk id="4" creationId="{96FC98FF-C89B-AA46-AB5C-70B316D3D369}"/>
          </ac:spMkLst>
        </pc:spChg>
        <pc:spChg chg="add mod">
          <ac:chgData name="Maria Scott" userId="acc76e297985b06e" providerId="LiveId" clId="{603C9958-5474-2646-BDFC-684125C82ACF}" dt="2019-08-05T19:29:08.458" v="374" actId="255"/>
          <ac:spMkLst>
            <pc:docMk/>
            <pc:sldMk cId="0" sldId="261"/>
            <ac:spMk id="5" creationId="{4ADA8374-2BA3-2144-9829-F5F5A0076363}"/>
          </ac:spMkLst>
        </pc:spChg>
        <pc:spChg chg="del mod">
          <ac:chgData name="Maria Scott" userId="acc76e297985b06e" providerId="LiveId" clId="{603C9958-5474-2646-BDFC-684125C82ACF}" dt="2019-08-05T19:26:01.178" v="250" actId="478"/>
          <ac:spMkLst>
            <pc:docMk/>
            <pc:sldMk cId="0" sldId="261"/>
            <ac:spMk id="108" creationId="{00000000-0000-0000-0000-000000000000}"/>
          </ac:spMkLst>
        </pc:spChg>
        <pc:spChg chg="del mod">
          <ac:chgData name="Maria Scott" userId="acc76e297985b06e" providerId="LiveId" clId="{603C9958-5474-2646-BDFC-684125C82ACF}" dt="2019-08-05T19:26:12.570" v="251" actId="478"/>
          <ac:spMkLst>
            <pc:docMk/>
            <pc:sldMk cId="0" sldId="261"/>
            <ac:spMk id="109" creationId="{00000000-0000-0000-0000-000000000000}"/>
          </ac:spMkLst>
        </pc:spChg>
        <pc:graphicFrameChg chg="mod modGraphic">
          <ac:chgData name="Maria Scott" userId="acc76e297985b06e" providerId="LiveId" clId="{603C9958-5474-2646-BDFC-684125C82ACF}" dt="2019-08-05T19:29:15.917" v="375" actId="14100"/>
          <ac:graphicFrameMkLst>
            <pc:docMk/>
            <pc:sldMk cId="0" sldId="261"/>
            <ac:graphicFrameMk id="3" creationId="{7A5FC74D-A2E4-9B48-AF17-8FD0BE85DA77}"/>
          </ac:graphicFrameMkLst>
        </pc:graphicFrameChg>
      </pc:sldChg>
      <pc:sldChg chg="delSp modSp ord">
        <pc:chgData name="Maria Scott" userId="acc76e297985b06e" providerId="LiveId" clId="{603C9958-5474-2646-BDFC-684125C82ACF}" dt="2019-08-05T19:24:36.124" v="204" actId="20577"/>
        <pc:sldMkLst>
          <pc:docMk/>
          <pc:sldMk cId="0" sldId="262"/>
        </pc:sldMkLst>
        <pc:spChg chg="mod">
          <ac:chgData name="Maria Scott" userId="acc76e297985b06e" providerId="LiveId" clId="{603C9958-5474-2646-BDFC-684125C82ACF}" dt="2019-08-05T19:24:36.124" v="204" actId="20577"/>
          <ac:spMkLst>
            <pc:docMk/>
            <pc:sldMk cId="0" sldId="262"/>
            <ac:spMk id="8" creationId="{184C4090-57F7-1944-A376-57B91D8B8F2B}"/>
          </ac:spMkLst>
        </pc:spChg>
        <pc:spChg chg="mod">
          <ac:chgData name="Maria Scott" userId="acc76e297985b06e" providerId="LiveId" clId="{603C9958-5474-2646-BDFC-684125C82ACF}" dt="2019-08-05T19:22:23.146" v="6" actId="20577"/>
          <ac:spMkLst>
            <pc:docMk/>
            <pc:sldMk cId="0" sldId="262"/>
            <ac:spMk id="116" creationId="{00000000-0000-0000-0000-000000000000}"/>
          </ac:spMkLst>
        </pc:spChg>
        <pc:picChg chg="del">
          <ac:chgData name="Maria Scott" userId="acc76e297985b06e" providerId="LiveId" clId="{603C9958-5474-2646-BDFC-684125C82ACF}" dt="2019-08-05T19:22:40.846" v="7" actId="478"/>
          <ac:picMkLst>
            <pc:docMk/>
            <pc:sldMk cId="0" sldId="262"/>
            <ac:picMk id="3" creationId="{88BC277B-7F9A-CF4B-8359-436CD0B7BCB6}"/>
          </ac:picMkLst>
        </pc:picChg>
        <pc:picChg chg="mod">
          <ac:chgData name="Maria Scott" userId="acc76e297985b06e" providerId="LiveId" clId="{603C9958-5474-2646-BDFC-684125C82ACF}" dt="2019-08-05T19:22:50.582" v="8" actId="1076"/>
          <ac:picMkLst>
            <pc:docMk/>
            <pc:sldMk cId="0" sldId="262"/>
            <ac:picMk id="10" creationId="{26657F16-EEE9-D743-B667-74C6824E72A4}"/>
          </ac:picMkLst>
        </pc:picChg>
      </pc:sldChg>
      <pc:sldChg chg="ord">
        <pc:chgData name="Maria Scott" userId="acc76e297985b06e" providerId="LiveId" clId="{603C9958-5474-2646-BDFC-684125C82ACF}" dt="2019-08-05T19:30:16.453" v="376"/>
        <pc:sldMkLst>
          <pc:docMk/>
          <pc:sldMk cId="0" sldId="270"/>
        </pc:sldMkLst>
      </pc:sldChg>
      <pc:sldChg chg="addSp delSp modSp ord">
        <pc:chgData name="Maria Scott" userId="acc76e297985b06e" providerId="LiveId" clId="{603C9958-5474-2646-BDFC-684125C82ACF}" dt="2019-08-05T19:31:55.729" v="449" actId="478"/>
        <pc:sldMkLst>
          <pc:docMk/>
          <pc:sldMk cId="2859046541" sldId="284"/>
        </pc:sldMkLst>
        <pc:spChg chg="add del mod">
          <ac:chgData name="Maria Scott" userId="acc76e297985b06e" providerId="LiveId" clId="{603C9958-5474-2646-BDFC-684125C82ACF}" dt="2019-08-05T19:31:55.729" v="449" actId="478"/>
          <ac:spMkLst>
            <pc:docMk/>
            <pc:sldMk cId="2859046541" sldId="284"/>
            <ac:spMk id="2" creationId="{678DC8EB-F986-B040-ADE4-9BF845BCF085}"/>
          </ac:spMkLst>
        </pc:spChg>
        <pc:spChg chg="mod">
          <ac:chgData name="Maria Scott" userId="acc76e297985b06e" providerId="LiveId" clId="{603C9958-5474-2646-BDFC-684125C82ACF}" dt="2019-08-05T19:31:44.687" v="446" actId="5793"/>
          <ac:spMkLst>
            <pc:docMk/>
            <pc:sldMk cId="2859046541" sldId="284"/>
            <ac:spMk id="3" creationId="{B37B3E5F-7118-9247-9280-DF224773688C}"/>
          </ac:spMkLst>
        </pc:spChg>
      </pc:sldChg>
      <pc:sldChg chg="ord">
        <pc:chgData name="Maria Scott" userId="acc76e297985b06e" providerId="LiveId" clId="{603C9958-5474-2646-BDFC-684125C82ACF}" dt="2019-08-05T19:30:20.187" v="377"/>
        <pc:sldMkLst>
          <pc:docMk/>
          <pc:sldMk cId="2633742864" sldId="285"/>
        </pc:sldMkLst>
      </pc:sldChg>
      <pc:sldChg chg="ord">
        <pc:chgData name="Maria Scott" userId="acc76e297985b06e" providerId="LiveId" clId="{603C9958-5474-2646-BDFC-684125C82ACF}" dt="2019-08-05T19:30:25.037" v="378"/>
        <pc:sldMkLst>
          <pc:docMk/>
          <pc:sldMk cId="1264384279" sldId="286"/>
        </pc:sldMkLst>
      </pc:sldChg>
      <pc:sldChg chg="addSp modSp add">
        <pc:chgData name="Maria Scott" userId="acc76e297985b06e" providerId="LiveId" clId="{603C9958-5474-2646-BDFC-684125C82ACF}" dt="2019-08-05T19:40:30.898" v="581" actId="20577"/>
        <pc:sldMkLst>
          <pc:docMk/>
          <pc:sldMk cId="1997334764" sldId="287"/>
        </pc:sldMkLst>
        <pc:spChg chg="mod">
          <ac:chgData name="Maria Scott" userId="acc76e297985b06e" providerId="LiveId" clId="{603C9958-5474-2646-BDFC-684125C82ACF}" dt="2019-08-05T19:40:30.898" v="581" actId="20577"/>
          <ac:spMkLst>
            <pc:docMk/>
            <pc:sldMk cId="1997334764" sldId="287"/>
            <ac:spMk id="2" creationId="{58316499-1CC2-9D48-9008-D3845310BB72}"/>
          </ac:spMkLst>
        </pc:spChg>
        <pc:picChg chg="add mod">
          <ac:chgData name="Maria Scott" userId="acc76e297985b06e" providerId="LiveId" clId="{603C9958-5474-2646-BDFC-684125C82ACF}" dt="2019-08-05T19:39:05.256" v="455" actId="14100"/>
          <ac:picMkLst>
            <pc:docMk/>
            <pc:sldMk cId="1997334764" sldId="287"/>
            <ac:picMk id="4" creationId="{1D02FDDD-6642-634B-9EC8-2AA58D0F65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28981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d">
  <p:cSld name="BLANK_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8A0A36"/>
                </a:solidFill>
              </a:defRPr>
            </a:lvl1pPr>
            <a:lvl2pPr lvl="1" rtl="0">
              <a:buNone/>
              <a:defRPr>
                <a:solidFill>
                  <a:srgbClr val="8A0A36"/>
                </a:solidFill>
              </a:defRPr>
            </a:lvl2pPr>
            <a:lvl3pPr lvl="2" rtl="0">
              <a:buNone/>
              <a:defRPr>
                <a:solidFill>
                  <a:srgbClr val="8A0A36"/>
                </a:solidFill>
              </a:defRPr>
            </a:lvl3pPr>
            <a:lvl4pPr lvl="3" rtl="0">
              <a:buNone/>
              <a:defRPr>
                <a:solidFill>
                  <a:srgbClr val="8A0A36"/>
                </a:solidFill>
              </a:defRPr>
            </a:lvl4pPr>
            <a:lvl5pPr lvl="4" rtl="0">
              <a:buNone/>
              <a:defRPr>
                <a:solidFill>
                  <a:srgbClr val="8A0A36"/>
                </a:solidFill>
              </a:defRPr>
            </a:lvl5pPr>
            <a:lvl6pPr lvl="5" rtl="0">
              <a:buNone/>
              <a:defRPr>
                <a:solidFill>
                  <a:srgbClr val="8A0A36"/>
                </a:solidFill>
              </a:defRPr>
            </a:lvl6pPr>
            <a:lvl7pPr lvl="6" rtl="0">
              <a:buNone/>
              <a:defRPr>
                <a:solidFill>
                  <a:srgbClr val="8A0A36"/>
                </a:solidFill>
              </a:defRPr>
            </a:lvl7pPr>
            <a:lvl8pPr lvl="7" rtl="0">
              <a:buNone/>
              <a:defRPr>
                <a:solidFill>
                  <a:srgbClr val="8A0A36"/>
                </a:solidFill>
              </a:defRPr>
            </a:lvl8pPr>
            <a:lvl9pPr lvl="8" rtl="0">
              <a:buNone/>
              <a:defRPr>
                <a:solidFill>
                  <a:srgbClr val="8A0A3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6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40600" y="2040550"/>
            <a:ext cx="586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40600" y="3373454"/>
            <a:ext cx="586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940950"/>
            <a:ext cx="9144000" cy="3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68225" y="2161800"/>
            <a:ext cx="6007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▪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▫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3"/>
            <a:ext cx="19572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13325" y="1508525"/>
            <a:ext cx="71172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92275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223963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90725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 i="1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3968825"/>
            <a:ext cx="9144000" cy="3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everse">
  <p:cSld name="CAPTION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rot="10800000" flipH="1">
            <a:off x="0" y="4318800"/>
            <a:ext cx="9144000" cy="8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/>
          <p:nvPr/>
        </p:nvSpPr>
        <p:spPr>
          <a:xfrm rot="10800000" flipH="1">
            <a:off x="0" y="125"/>
            <a:ext cx="9144000" cy="396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i="1">
                <a:solidFill>
                  <a:srgbClr val="434343"/>
                </a:solidFill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8A0A36"/>
                </a:solidFill>
              </a:defRPr>
            </a:lvl1pPr>
            <a:lvl2pPr lvl="1" rtl="0">
              <a:buNone/>
              <a:defRPr>
                <a:solidFill>
                  <a:srgbClr val="8A0A36"/>
                </a:solidFill>
              </a:defRPr>
            </a:lvl2pPr>
            <a:lvl3pPr lvl="2" rtl="0">
              <a:buNone/>
              <a:defRPr>
                <a:solidFill>
                  <a:srgbClr val="8A0A36"/>
                </a:solidFill>
              </a:defRPr>
            </a:lvl3pPr>
            <a:lvl4pPr lvl="3" rtl="0">
              <a:buNone/>
              <a:defRPr>
                <a:solidFill>
                  <a:srgbClr val="8A0A36"/>
                </a:solidFill>
              </a:defRPr>
            </a:lvl4pPr>
            <a:lvl5pPr lvl="4" rtl="0">
              <a:buNone/>
              <a:defRPr>
                <a:solidFill>
                  <a:srgbClr val="8A0A36"/>
                </a:solidFill>
              </a:defRPr>
            </a:lvl5pPr>
            <a:lvl6pPr lvl="5" rtl="0">
              <a:buNone/>
              <a:defRPr>
                <a:solidFill>
                  <a:srgbClr val="8A0A36"/>
                </a:solidFill>
              </a:defRPr>
            </a:lvl6pPr>
            <a:lvl7pPr lvl="6" rtl="0">
              <a:buNone/>
              <a:defRPr>
                <a:solidFill>
                  <a:srgbClr val="8A0A36"/>
                </a:solidFill>
              </a:defRPr>
            </a:lvl7pPr>
            <a:lvl8pPr lvl="7" rtl="0">
              <a:buNone/>
              <a:defRPr>
                <a:solidFill>
                  <a:srgbClr val="8A0A36"/>
                </a:solidFill>
              </a:defRPr>
            </a:lvl8pPr>
            <a:lvl9pPr lvl="8" rtl="0">
              <a:buNone/>
              <a:defRPr>
                <a:solidFill>
                  <a:srgbClr val="8A0A3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A0A3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3325" y="1737125"/>
            <a:ext cx="7117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▪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▫"/>
              <a:defRPr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briarpress.org/cuts/browse?m=free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ibre-baskervill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creativecommons.org/licenses/by-nd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guity-novin.blogspot.com/2012/09/chapter-61-history-of-wine-labels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nodramama.blogspot.com/2012/03/boxed-win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95415" y="0"/>
            <a:ext cx="8984975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It was the Best of 									Wines…</a:t>
            </a:r>
            <a:br>
              <a:rPr lang="en" sz="5400" dirty="0"/>
            </a:br>
            <a:r>
              <a:rPr lang="en" sz="5400" dirty="0"/>
              <a:t>	It was the Worst of 								Wines</a:t>
            </a:r>
            <a:endParaRPr sz="5400" dirty="0"/>
          </a:p>
        </p:txBody>
      </p:sp>
      <p:grpSp>
        <p:nvGrpSpPr>
          <p:cNvPr id="62" name="Google Shape;62;p13"/>
          <p:cNvGrpSpPr/>
          <p:nvPr/>
        </p:nvGrpSpPr>
        <p:grpSpPr>
          <a:xfrm>
            <a:off x="3971973" y="3919325"/>
            <a:ext cx="1200062" cy="722263"/>
            <a:chOff x="1814513" y="571500"/>
            <a:chExt cx="1200062" cy="722263"/>
          </a:xfrm>
        </p:grpSpPr>
        <p:sp>
          <p:nvSpPr>
            <p:cNvPr id="63" name="Google Shape;63;p13"/>
            <p:cNvSpPr/>
            <p:nvPr/>
          </p:nvSpPr>
          <p:spPr>
            <a:xfrm>
              <a:off x="1814513" y="573088"/>
              <a:ext cx="10191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114" y="19424"/>
                  </a:moveTo>
                  <a:cubicBezTo>
                    <a:pt x="40841" y="19098"/>
                    <a:pt x="33523" y="43541"/>
                    <a:pt x="32389" y="65181"/>
                  </a:cubicBezTo>
                  <a:cubicBezTo>
                    <a:pt x="32049" y="71374"/>
                    <a:pt x="31992" y="77436"/>
                    <a:pt x="32900" y="83432"/>
                  </a:cubicBezTo>
                  <a:cubicBezTo>
                    <a:pt x="33467" y="87083"/>
                    <a:pt x="34289" y="90407"/>
                    <a:pt x="35736" y="92493"/>
                  </a:cubicBezTo>
                  <a:cubicBezTo>
                    <a:pt x="36104" y="93014"/>
                    <a:pt x="36700" y="92558"/>
                    <a:pt x="37182" y="92623"/>
                  </a:cubicBezTo>
                  <a:cubicBezTo>
                    <a:pt x="37154" y="91515"/>
                    <a:pt x="37267" y="90277"/>
                    <a:pt x="37097" y="89364"/>
                  </a:cubicBezTo>
                  <a:cubicBezTo>
                    <a:pt x="36842" y="88126"/>
                    <a:pt x="36275" y="87148"/>
                    <a:pt x="35991" y="85909"/>
                  </a:cubicBezTo>
                  <a:cubicBezTo>
                    <a:pt x="35452" y="83498"/>
                    <a:pt x="35707" y="81347"/>
                    <a:pt x="36530" y="79521"/>
                  </a:cubicBezTo>
                  <a:cubicBezTo>
                    <a:pt x="37267" y="77827"/>
                    <a:pt x="38061" y="78087"/>
                    <a:pt x="38912" y="79000"/>
                  </a:cubicBezTo>
                  <a:cubicBezTo>
                    <a:pt x="41181" y="81477"/>
                    <a:pt x="42202" y="87213"/>
                    <a:pt x="41153" y="92753"/>
                  </a:cubicBezTo>
                  <a:cubicBezTo>
                    <a:pt x="40784" y="94709"/>
                    <a:pt x="40189" y="96469"/>
                    <a:pt x="39565" y="98098"/>
                  </a:cubicBezTo>
                  <a:cubicBezTo>
                    <a:pt x="38430" y="101162"/>
                    <a:pt x="38373" y="101097"/>
                    <a:pt x="39905" y="103443"/>
                  </a:cubicBezTo>
                  <a:cubicBezTo>
                    <a:pt x="44131" y="110092"/>
                    <a:pt x="49066" y="110809"/>
                    <a:pt x="52725" y="104812"/>
                  </a:cubicBezTo>
                  <a:cubicBezTo>
                    <a:pt x="53916" y="102922"/>
                    <a:pt x="54852" y="100054"/>
                    <a:pt x="55674" y="97251"/>
                  </a:cubicBezTo>
                  <a:cubicBezTo>
                    <a:pt x="56043" y="96013"/>
                    <a:pt x="56015" y="93731"/>
                    <a:pt x="55816" y="92167"/>
                  </a:cubicBezTo>
                  <a:cubicBezTo>
                    <a:pt x="55646" y="90863"/>
                    <a:pt x="54965" y="89103"/>
                    <a:pt x="54455" y="89038"/>
                  </a:cubicBezTo>
                  <a:cubicBezTo>
                    <a:pt x="53973" y="88908"/>
                    <a:pt x="53178" y="90407"/>
                    <a:pt x="52923" y="91645"/>
                  </a:cubicBezTo>
                  <a:cubicBezTo>
                    <a:pt x="52299" y="94513"/>
                    <a:pt x="51845" y="97381"/>
                    <a:pt x="50172" y="97447"/>
                  </a:cubicBezTo>
                  <a:cubicBezTo>
                    <a:pt x="48243" y="97577"/>
                    <a:pt x="46598" y="95947"/>
                    <a:pt x="45436" y="92493"/>
                  </a:cubicBezTo>
                  <a:cubicBezTo>
                    <a:pt x="42883" y="85062"/>
                    <a:pt x="41522" y="76393"/>
                    <a:pt x="41011" y="67072"/>
                  </a:cubicBezTo>
                  <a:cubicBezTo>
                    <a:pt x="40557" y="58728"/>
                    <a:pt x="40784" y="50516"/>
                    <a:pt x="42174" y="42563"/>
                  </a:cubicBezTo>
                  <a:cubicBezTo>
                    <a:pt x="43138" y="37218"/>
                    <a:pt x="44556" y="32590"/>
                    <a:pt x="46598" y="29462"/>
                  </a:cubicBezTo>
                  <a:cubicBezTo>
                    <a:pt x="47875" y="27571"/>
                    <a:pt x="49463" y="26463"/>
                    <a:pt x="50966" y="25942"/>
                  </a:cubicBezTo>
                  <a:cubicBezTo>
                    <a:pt x="51704" y="25681"/>
                    <a:pt x="52668" y="27246"/>
                    <a:pt x="53405" y="28484"/>
                  </a:cubicBezTo>
                  <a:cubicBezTo>
                    <a:pt x="54228" y="29853"/>
                    <a:pt x="54058" y="32265"/>
                    <a:pt x="53575" y="33894"/>
                  </a:cubicBezTo>
                  <a:cubicBezTo>
                    <a:pt x="53264" y="34937"/>
                    <a:pt x="52413" y="35393"/>
                    <a:pt x="51760" y="35524"/>
                  </a:cubicBezTo>
                  <a:cubicBezTo>
                    <a:pt x="51250" y="35719"/>
                    <a:pt x="50711" y="34741"/>
                    <a:pt x="50172" y="34741"/>
                  </a:cubicBezTo>
                  <a:cubicBezTo>
                    <a:pt x="49690" y="34807"/>
                    <a:pt x="48981" y="35067"/>
                    <a:pt x="48754" y="35850"/>
                  </a:cubicBezTo>
                  <a:cubicBezTo>
                    <a:pt x="48527" y="36632"/>
                    <a:pt x="48640" y="38326"/>
                    <a:pt x="48867" y="39304"/>
                  </a:cubicBezTo>
                  <a:cubicBezTo>
                    <a:pt x="49548" y="42563"/>
                    <a:pt x="50824" y="44454"/>
                    <a:pt x="52271" y="45627"/>
                  </a:cubicBezTo>
                  <a:cubicBezTo>
                    <a:pt x="53831" y="46800"/>
                    <a:pt x="55447" y="47713"/>
                    <a:pt x="57007" y="48951"/>
                  </a:cubicBezTo>
                  <a:cubicBezTo>
                    <a:pt x="59446" y="50776"/>
                    <a:pt x="61687" y="53253"/>
                    <a:pt x="63134" y="58468"/>
                  </a:cubicBezTo>
                  <a:cubicBezTo>
                    <a:pt x="64126" y="62053"/>
                    <a:pt x="64807" y="65898"/>
                    <a:pt x="64495" y="70266"/>
                  </a:cubicBezTo>
                  <a:cubicBezTo>
                    <a:pt x="64126" y="75024"/>
                    <a:pt x="63162" y="78804"/>
                    <a:pt x="60978" y="80108"/>
                  </a:cubicBezTo>
                  <a:cubicBezTo>
                    <a:pt x="60127" y="80630"/>
                    <a:pt x="59730" y="81542"/>
                    <a:pt x="60184" y="83628"/>
                  </a:cubicBezTo>
                  <a:cubicBezTo>
                    <a:pt x="60354" y="84410"/>
                    <a:pt x="60382" y="85388"/>
                    <a:pt x="60467" y="86235"/>
                  </a:cubicBezTo>
                  <a:cubicBezTo>
                    <a:pt x="61489" y="96730"/>
                    <a:pt x="60127" y="105529"/>
                    <a:pt x="56185" y="111200"/>
                  </a:cubicBezTo>
                  <a:cubicBezTo>
                    <a:pt x="50626" y="119217"/>
                    <a:pt x="44698" y="120000"/>
                    <a:pt x="38941" y="112504"/>
                  </a:cubicBezTo>
                  <a:cubicBezTo>
                    <a:pt x="30716" y="101814"/>
                    <a:pt x="28021" y="87343"/>
                    <a:pt x="28787" y="66224"/>
                  </a:cubicBezTo>
                  <a:cubicBezTo>
                    <a:pt x="28872" y="64139"/>
                    <a:pt x="28900" y="61988"/>
                    <a:pt x="28929" y="59902"/>
                  </a:cubicBezTo>
                  <a:cubicBezTo>
                    <a:pt x="28106" y="60228"/>
                    <a:pt x="27312" y="60619"/>
                    <a:pt x="26490" y="61010"/>
                  </a:cubicBezTo>
                  <a:cubicBezTo>
                    <a:pt x="24561" y="61988"/>
                    <a:pt x="22746" y="60879"/>
                    <a:pt x="20959" y="59380"/>
                  </a:cubicBezTo>
                  <a:cubicBezTo>
                    <a:pt x="19569" y="58272"/>
                    <a:pt x="19541" y="58337"/>
                    <a:pt x="19654" y="61792"/>
                  </a:cubicBezTo>
                  <a:cubicBezTo>
                    <a:pt x="19995" y="71113"/>
                    <a:pt x="17102" y="75936"/>
                    <a:pt x="13131" y="72156"/>
                  </a:cubicBezTo>
                  <a:cubicBezTo>
                    <a:pt x="9274" y="68506"/>
                    <a:pt x="5984" y="62705"/>
                    <a:pt x="3970" y="54166"/>
                  </a:cubicBezTo>
                  <a:cubicBezTo>
                    <a:pt x="992" y="41520"/>
                    <a:pt x="0" y="28158"/>
                    <a:pt x="2524" y="14470"/>
                  </a:cubicBezTo>
                  <a:cubicBezTo>
                    <a:pt x="3148" y="11080"/>
                    <a:pt x="4282" y="7887"/>
                    <a:pt x="5473" y="5279"/>
                  </a:cubicBezTo>
                  <a:cubicBezTo>
                    <a:pt x="6494" y="2933"/>
                    <a:pt x="7998" y="2281"/>
                    <a:pt x="9472" y="3193"/>
                  </a:cubicBezTo>
                  <a:cubicBezTo>
                    <a:pt x="10465" y="3845"/>
                    <a:pt x="11515" y="4627"/>
                    <a:pt x="11543" y="7626"/>
                  </a:cubicBezTo>
                  <a:cubicBezTo>
                    <a:pt x="11543" y="10233"/>
                    <a:pt x="11259" y="12645"/>
                    <a:pt x="10011" y="13688"/>
                  </a:cubicBezTo>
                  <a:cubicBezTo>
                    <a:pt x="9784" y="13883"/>
                    <a:pt x="9529" y="13948"/>
                    <a:pt x="9331" y="14209"/>
                  </a:cubicBezTo>
                  <a:cubicBezTo>
                    <a:pt x="8310" y="15382"/>
                    <a:pt x="8139" y="16686"/>
                    <a:pt x="9104" y="18055"/>
                  </a:cubicBezTo>
                  <a:cubicBezTo>
                    <a:pt x="10352" y="19750"/>
                    <a:pt x="11770" y="21379"/>
                    <a:pt x="13188" y="21770"/>
                  </a:cubicBezTo>
                  <a:cubicBezTo>
                    <a:pt x="15031" y="22227"/>
                    <a:pt x="16932" y="21379"/>
                    <a:pt x="18832" y="21184"/>
                  </a:cubicBezTo>
                  <a:cubicBezTo>
                    <a:pt x="20392" y="20988"/>
                    <a:pt x="21980" y="20532"/>
                    <a:pt x="23540" y="20727"/>
                  </a:cubicBezTo>
                  <a:cubicBezTo>
                    <a:pt x="26263" y="21118"/>
                    <a:pt x="28277" y="25551"/>
                    <a:pt x="28900" y="31939"/>
                  </a:cubicBezTo>
                  <a:cubicBezTo>
                    <a:pt x="29411" y="37023"/>
                    <a:pt x="28362" y="42954"/>
                    <a:pt x="26263" y="45953"/>
                  </a:cubicBezTo>
                  <a:cubicBezTo>
                    <a:pt x="25412" y="47256"/>
                    <a:pt x="24448" y="48039"/>
                    <a:pt x="23540" y="49147"/>
                  </a:cubicBezTo>
                  <a:cubicBezTo>
                    <a:pt x="22916" y="49929"/>
                    <a:pt x="23058" y="50907"/>
                    <a:pt x="23568" y="51558"/>
                  </a:cubicBezTo>
                  <a:cubicBezTo>
                    <a:pt x="24533" y="52601"/>
                    <a:pt x="25639" y="52992"/>
                    <a:pt x="26490" y="51428"/>
                  </a:cubicBezTo>
                  <a:cubicBezTo>
                    <a:pt x="28021" y="48625"/>
                    <a:pt x="29553" y="45757"/>
                    <a:pt x="30829" y="42368"/>
                  </a:cubicBezTo>
                  <a:cubicBezTo>
                    <a:pt x="32843" y="36892"/>
                    <a:pt x="34630" y="30896"/>
                    <a:pt x="36530" y="25225"/>
                  </a:cubicBezTo>
                  <a:cubicBezTo>
                    <a:pt x="36984" y="23921"/>
                    <a:pt x="36813" y="23335"/>
                    <a:pt x="36275" y="22813"/>
                  </a:cubicBezTo>
                  <a:cubicBezTo>
                    <a:pt x="35934" y="22422"/>
                    <a:pt x="35566" y="22096"/>
                    <a:pt x="35197" y="21705"/>
                  </a:cubicBezTo>
                  <a:cubicBezTo>
                    <a:pt x="32871" y="18837"/>
                    <a:pt x="31964" y="13948"/>
                    <a:pt x="32701" y="8017"/>
                  </a:cubicBezTo>
                  <a:cubicBezTo>
                    <a:pt x="33297" y="2933"/>
                    <a:pt x="35367" y="456"/>
                    <a:pt x="37494" y="2216"/>
                  </a:cubicBezTo>
                  <a:cubicBezTo>
                    <a:pt x="38856" y="3324"/>
                    <a:pt x="39394" y="7821"/>
                    <a:pt x="38600" y="11341"/>
                  </a:cubicBezTo>
                  <a:cubicBezTo>
                    <a:pt x="37920" y="14405"/>
                    <a:pt x="37948" y="14731"/>
                    <a:pt x="39451" y="14274"/>
                  </a:cubicBezTo>
                  <a:cubicBezTo>
                    <a:pt x="42032" y="13492"/>
                    <a:pt x="44585" y="12449"/>
                    <a:pt x="47137" y="11276"/>
                  </a:cubicBezTo>
                  <a:cubicBezTo>
                    <a:pt x="51023" y="9516"/>
                    <a:pt x="54937" y="8669"/>
                    <a:pt x="58879" y="10038"/>
                  </a:cubicBezTo>
                  <a:cubicBezTo>
                    <a:pt x="64864" y="12189"/>
                    <a:pt x="69458" y="19815"/>
                    <a:pt x="73429" y="29788"/>
                  </a:cubicBezTo>
                  <a:cubicBezTo>
                    <a:pt x="75329" y="34611"/>
                    <a:pt x="77059" y="39826"/>
                    <a:pt x="78846" y="44845"/>
                  </a:cubicBezTo>
                  <a:cubicBezTo>
                    <a:pt x="80293" y="49016"/>
                    <a:pt x="80434" y="49082"/>
                    <a:pt x="81285" y="44193"/>
                  </a:cubicBezTo>
                  <a:cubicBezTo>
                    <a:pt x="83072" y="33829"/>
                    <a:pt x="85908" y="25225"/>
                    <a:pt x="89482" y="17925"/>
                  </a:cubicBezTo>
                  <a:cubicBezTo>
                    <a:pt x="95126" y="6518"/>
                    <a:pt x="101621" y="0"/>
                    <a:pt x="109279" y="847"/>
                  </a:cubicBezTo>
                  <a:cubicBezTo>
                    <a:pt x="113476" y="1303"/>
                    <a:pt x="116766" y="5866"/>
                    <a:pt x="119602" y="12580"/>
                  </a:cubicBezTo>
                  <a:cubicBezTo>
                    <a:pt x="119801" y="13036"/>
                    <a:pt x="119858" y="13818"/>
                    <a:pt x="120000" y="14405"/>
                  </a:cubicBezTo>
                  <a:cubicBezTo>
                    <a:pt x="119659" y="14665"/>
                    <a:pt x="119319" y="15252"/>
                    <a:pt x="118978" y="15187"/>
                  </a:cubicBezTo>
                  <a:cubicBezTo>
                    <a:pt x="117589" y="14796"/>
                    <a:pt x="116114" y="14861"/>
                    <a:pt x="114809" y="13688"/>
                  </a:cubicBezTo>
                  <a:cubicBezTo>
                    <a:pt x="110952" y="10233"/>
                    <a:pt x="107151" y="8734"/>
                    <a:pt x="103096" y="11797"/>
                  </a:cubicBezTo>
                  <a:cubicBezTo>
                    <a:pt x="98529" y="15252"/>
                    <a:pt x="94814" y="21379"/>
                    <a:pt x="91779" y="29722"/>
                  </a:cubicBezTo>
                  <a:cubicBezTo>
                    <a:pt x="87638" y="41129"/>
                    <a:pt x="85710" y="54492"/>
                    <a:pt x="85341" y="69158"/>
                  </a:cubicBezTo>
                  <a:cubicBezTo>
                    <a:pt x="85228" y="73720"/>
                    <a:pt x="85256" y="74633"/>
                    <a:pt x="87440" y="74633"/>
                  </a:cubicBezTo>
                  <a:cubicBezTo>
                    <a:pt x="90333" y="74633"/>
                    <a:pt x="92517" y="78870"/>
                    <a:pt x="93311" y="85192"/>
                  </a:cubicBezTo>
                  <a:cubicBezTo>
                    <a:pt x="93821" y="89364"/>
                    <a:pt x="93367" y="92884"/>
                    <a:pt x="91836" y="94383"/>
                  </a:cubicBezTo>
                  <a:cubicBezTo>
                    <a:pt x="91155" y="95100"/>
                    <a:pt x="90077" y="95230"/>
                    <a:pt x="89454" y="94448"/>
                  </a:cubicBezTo>
                  <a:cubicBezTo>
                    <a:pt x="88943" y="93796"/>
                    <a:pt x="88773" y="91515"/>
                    <a:pt x="88546" y="89820"/>
                  </a:cubicBezTo>
                  <a:cubicBezTo>
                    <a:pt x="88461" y="89234"/>
                    <a:pt x="88574" y="88386"/>
                    <a:pt x="88716" y="87734"/>
                  </a:cubicBezTo>
                  <a:cubicBezTo>
                    <a:pt x="89283" y="85388"/>
                    <a:pt x="89085" y="83563"/>
                    <a:pt x="87979" y="82520"/>
                  </a:cubicBezTo>
                  <a:cubicBezTo>
                    <a:pt x="86986" y="81673"/>
                    <a:pt x="85965" y="82650"/>
                    <a:pt x="85398" y="85062"/>
                  </a:cubicBezTo>
                  <a:cubicBezTo>
                    <a:pt x="85228" y="85844"/>
                    <a:pt x="85114" y="86757"/>
                    <a:pt x="85001" y="87604"/>
                  </a:cubicBezTo>
                  <a:cubicBezTo>
                    <a:pt x="84490" y="91841"/>
                    <a:pt x="84490" y="91841"/>
                    <a:pt x="82533" y="91319"/>
                  </a:cubicBezTo>
                  <a:cubicBezTo>
                    <a:pt x="82221" y="91189"/>
                    <a:pt x="81909" y="91059"/>
                    <a:pt x="81597" y="90994"/>
                  </a:cubicBezTo>
                  <a:cubicBezTo>
                    <a:pt x="79839" y="90863"/>
                    <a:pt x="78676" y="89690"/>
                    <a:pt x="78080" y="85062"/>
                  </a:cubicBezTo>
                  <a:cubicBezTo>
                    <a:pt x="77315" y="79261"/>
                    <a:pt x="75329" y="75936"/>
                    <a:pt x="72606" y="75415"/>
                  </a:cubicBezTo>
                  <a:cubicBezTo>
                    <a:pt x="71302" y="75154"/>
                    <a:pt x="71075" y="76197"/>
                    <a:pt x="71302" y="79196"/>
                  </a:cubicBezTo>
                  <a:cubicBezTo>
                    <a:pt x="71472" y="81347"/>
                    <a:pt x="71614" y="84019"/>
                    <a:pt x="71217" y="85844"/>
                  </a:cubicBezTo>
                  <a:cubicBezTo>
                    <a:pt x="70224" y="90472"/>
                    <a:pt x="67501" y="90016"/>
                    <a:pt x="66225" y="85323"/>
                  </a:cubicBezTo>
                  <a:cubicBezTo>
                    <a:pt x="64977" y="80760"/>
                    <a:pt x="65629" y="72286"/>
                    <a:pt x="67700" y="69809"/>
                  </a:cubicBezTo>
                  <a:cubicBezTo>
                    <a:pt x="69487" y="67658"/>
                    <a:pt x="71500" y="66355"/>
                    <a:pt x="73486" y="65442"/>
                  </a:cubicBezTo>
                  <a:cubicBezTo>
                    <a:pt x="75102" y="64725"/>
                    <a:pt x="76549" y="66550"/>
                    <a:pt x="77655" y="69483"/>
                  </a:cubicBezTo>
                  <a:cubicBezTo>
                    <a:pt x="77797" y="69809"/>
                    <a:pt x="78052" y="69809"/>
                    <a:pt x="78251" y="69940"/>
                  </a:cubicBezTo>
                  <a:cubicBezTo>
                    <a:pt x="78307" y="69483"/>
                    <a:pt x="78449" y="68897"/>
                    <a:pt x="78364" y="68441"/>
                  </a:cubicBezTo>
                  <a:cubicBezTo>
                    <a:pt x="77882" y="65638"/>
                    <a:pt x="77456" y="62705"/>
                    <a:pt x="76861" y="59967"/>
                  </a:cubicBezTo>
                  <a:cubicBezTo>
                    <a:pt x="74847" y="50907"/>
                    <a:pt x="72039" y="43411"/>
                    <a:pt x="68125" y="38457"/>
                  </a:cubicBezTo>
                  <a:cubicBezTo>
                    <a:pt x="67331" y="37414"/>
                    <a:pt x="66395" y="36632"/>
                    <a:pt x="65488" y="36371"/>
                  </a:cubicBezTo>
                  <a:cubicBezTo>
                    <a:pt x="64807" y="36175"/>
                    <a:pt x="63928" y="36827"/>
                    <a:pt x="64552" y="39239"/>
                  </a:cubicBezTo>
                  <a:cubicBezTo>
                    <a:pt x="65232" y="41912"/>
                    <a:pt x="65005" y="44128"/>
                    <a:pt x="64069" y="46083"/>
                  </a:cubicBezTo>
                  <a:cubicBezTo>
                    <a:pt x="63134" y="47973"/>
                    <a:pt x="61999" y="48886"/>
                    <a:pt x="60808" y="47778"/>
                  </a:cubicBezTo>
                  <a:cubicBezTo>
                    <a:pt x="59560" y="46539"/>
                    <a:pt x="58851" y="44258"/>
                    <a:pt x="58794" y="40999"/>
                  </a:cubicBezTo>
                  <a:cubicBezTo>
                    <a:pt x="58709" y="35393"/>
                    <a:pt x="59985" y="30961"/>
                    <a:pt x="62283" y="28614"/>
                  </a:cubicBezTo>
                  <a:cubicBezTo>
                    <a:pt x="63048" y="27897"/>
                    <a:pt x="63757" y="26920"/>
                    <a:pt x="64495" y="26072"/>
                  </a:cubicBezTo>
                  <a:cubicBezTo>
                    <a:pt x="63729" y="24964"/>
                    <a:pt x="63020" y="23595"/>
                    <a:pt x="62198" y="22813"/>
                  </a:cubicBezTo>
                  <a:cubicBezTo>
                    <a:pt x="59617" y="20206"/>
                    <a:pt x="56894" y="19293"/>
                    <a:pt x="54114" y="19424"/>
                  </a:cubicBezTo>
                  <a:close/>
                  <a:moveTo>
                    <a:pt x="55306" y="76262"/>
                  </a:moveTo>
                  <a:cubicBezTo>
                    <a:pt x="54909" y="74698"/>
                    <a:pt x="54738" y="73460"/>
                    <a:pt x="54398" y="72547"/>
                  </a:cubicBezTo>
                  <a:cubicBezTo>
                    <a:pt x="53292" y="69679"/>
                    <a:pt x="52129" y="67072"/>
                    <a:pt x="51023" y="64269"/>
                  </a:cubicBezTo>
                  <a:cubicBezTo>
                    <a:pt x="49463" y="60293"/>
                    <a:pt x="47931" y="56186"/>
                    <a:pt x="46400" y="52145"/>
                  </a:cubicBezTo>
                  <a:cubicBezTo>
                    <a:pt x="46201" y="51624"/>
                    <a:pt x="45974" y="51167"/>
                    <a:pt x="45776" y="50711"/>
                  </a:cubicBezTo>
                  <a:cubicBezTo>
                    <a:pt x="45748" y="51428"/>
                    <a:pt x="45634" y="52145"/>
                    <a:pt x="45691" y="52797"/>
                  </a:cubicBezTo>
                  <a:cubicBezTo>
                    <a:pt x="46627" y="62639"/>
                    <a:pt x="48726" y="70917"/>
                    <a:pt x="52356" y="76784"/>
                  </a:cubicBezTo>
                  <a:cubicBezTo>
                    <a:pt x="52838" y="77566"/>
                    <a:pt x="53490" y="78153"/>
                    <a:pt x="54058" y="78153"/>
                  </a:cubicBezTo>
                  <a:cubicBezTo>
                    <a:pt x="54455" y="78153"/>
                    <a:pt x="54852" y="76979"/>
                    <a:pt x="55306" y="76262"/>
                  </a:cubicBezTo>
                  <a:close/>
                  <a:moveTo>
                    <a:pt x="15202" y="49603"/>
                  </a:moveTo>
                  <a:cubicBezTo>
                    <a:pt x="15400" y="49342"/>
                    <a:pt x="15911" y="48690"/>
                    <a:pt x="16450" y="48039"/>
                  </a:cubicBezTo>
                  <a:cubicBezTo>
                    <a:pt x="16109" y="46931"/>
                    <a:pt x="15911" y="45497"/>
                    <a:pt x="15457" y="44780"/>
                  </a:cubicBezTo>
                  <a:cubicBezTo>
                    <a:pt x="13925" y="42368"/>
                    <a:pt x="12280" y="40152"/>
                    <a:pt x="10692" y="37870"/>
                  </a:cubicBezTo>
                  <a:cubicBezTo>
                    <a:pt x="8622" y="34807"/>
                    <a:pt x="6721" y="31417"/>
                    <a:pt x="5615" y="26072"/>
                  </a:cubicBezTo>
                  <a:cubicBezTo>
                    <a:pt x="5502" y="25551"/>
                    <a:pt x="5275" y="25095"/>
                    <a:pt x="5076" y="24638"/>
                  </a:cubicBezTo>
                  <a:cubicBezTo>
                    <a:pt x="5048" y="25420"/>
                    <a:pt x="4906" y="26333"/>
                    <a:pt x="5020" y="27050"/>
                  </a:cubicBezTo>
                  <a:cubicBezTo>
                    <a:pt x="6097" y="33699"/>
                    <a:pt x="7629" y="39760"/>
                    <a:pt x="9926" y="44649"/>
                  </a:cubicBezTo>
                  <a:cubicBezTo>
                    <a:pt x="11288" y="47582"/>
                    <a:pt x="12876" y="49342"/>
                    <a:pt x="15202" y="49603"/>
                  </a:cubicBezTo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593975" y="571500"/>
              <a:ext cx="420600" cy="4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95" y="15764"/>
                  </a:moveTo>
                  <a:cubicBezTo>
                    <a:pt x="64985" y="16543"/>
                    <a:pt x="74888" y="17442"/>
                    <a:pt x="84790" y="18161"/>
                  </a:cubicBezTo>
                  <a:cubicBezTo>
                    <a:pt x="88160" y="18341"/>
                    <a:pt x="91667" y="18281"/>
                    <a:pt x="95037" y="17802"/>
                  </a:cubicBezTo>
                  <a:cubicBezTo>
                    <a:pt x="97375" y="17502"/>
                    <a:pt x="99851" y="16603"/>
                    <a:pt x="101707" y="15344"/>
                  </a:cubicBezTo>
                  <a:cubicBezTo>
                    <a:pt x="104595" y="13426"/>
                    <a:pt x="104389" y="11628"/>
                    <a:pt x="101020" y="10129"/>
                  </a:cubicBezTo>
                  <a:cubicBezTo>
                    <a:pt x="98063" y="8871"/>
                    <a:pt x="97444" y="6893"/>
                    <a:pt x="97512" y="4435"/>
                  </a:cubicBezTo>
                  <a:cubicBezTo>
                    <a:pt x="97581" y="1318"/>
                    <a:pt x="98613" y="359"/>
                    <a:pt x="102257" y="239"/>
                  </a:cubicBezTo>
                  <a:cubicBezTo>
                    <a:pt x="109891" y="0"/>
                    <a:pt x="115117" y="3296"/>
                    <a:pt x="117318" y="10069"/>
                  </a:cubicBezTo>
                  <a:cubicBezTo>
                    <a:pt x="120000" y="18461"/>
                    <a:pt x="117799" y="26433"/>
                    <a:pt x="113123" y="33626"/>
                  </a:cubicBezTo>
                  <a:cubicBezTo>
                    <a:pt x="109959" y="38481"/>
                    <a:pt x="105627" y="42917"/>
                    <a:pt x="101020" y="46813"/>
                  </a:cubicBezTo>
                  <a:cubicBezTo>
                    <a:pt x="89879" y="56103"/>
                    <a:pt x="76813" y="62937"/>
                    <a:pt x="62166" y="67432"/>
                  </a:cubicBezTo>
                  <a:cubicBezTo>
                    <a:pt x="54257" y="69830"/>
                    <a:pt x="46212" y="70609"/>
                    <a:pt x="38097" y="67912"/>
                  </a:cubicBezTo>
                  <a:cubicBezTo>
                    <a:pt x="31908" y="65814"/>
                    <a:pt x="29088" y="61558"/>
                    <a:pt x="28951" y="55864"/>
                  </a:cubicBezTo>
                  <a:cubicBezTo>
                    <a:pt x="28951" y="52387"/>
                    <a:pt x="31908" y="51068"/>
                    <a:pt x="33971" y="48971"/>
                  </a:cubicBezTo>
                  <a:cubicBezTo>
                    <a:pt x="34590" y="48311"/>
                    <a:pt x="34865" y="47352"/>
                    <a:pt x="35346" y="46573"/>
                  </a:cubicBezTo>
                  <a:cubicBezTo>
                    <a:pt x="34452" y="46393"/>
                    <a:pt x="33421" y="46033"/>
                    <a:pt x="32595" y="46153"/>
                  </a:cubicBezTo>
                  <a:cubicBezTo>
                    <a:pt x="27369" y="46933"/>
                    <a:pt x="22624" y="48491"/>
                    <a:pt x="19530" y="52567"/>
                  </a:cubicBezTo>
                  <a:cubicBezTo>
                    <a:pt x="14303" y="59400"/>
                    <a:pt x="15197" y="68631"/>
                    <a:pt x="21799" y="74625"/>
                  </a:cubicBezTo>
                  <a:cubicBezTo>
                    <a:pt x="30876" y="82897"/>
                    <a:pt x="43392" y="84395"/>
                    <a:pt x="54670" y="78461"/>
                  </a:cubicBezTo>
                  <a:cubicBezTo>
                    <a:pt x="56252" y="77622"/>
                    <a:pt x="57765" y="76423"/>
                    <a:pt x="58727" y="75044"/>
                  </a:cubicBezTo>
                  <a:cubicBezTo>
                    <a:pt x="61684" y="70609"/>
                    <a:pt x="66292" y="68151"/>
                    <a:pt x="71587" y="66473"/>
                  </a:cubicBezTo>
                  <a:cubicBezTo>
                    <a:pt x="74544" y="65514"/>
                    <a:pt x="75025" y="65874"/>
                    <a:pt x="74475" y="68511"/>
                  </a:cubicBezTo>
                  <a:cubicBezTo>
                    <a:pt x="72550" y="77802"/>
                    <a:pt x="62578" y="88591"/>
                    <a:pt x="48481" y="89190"/>
                  </a:cubicBezTo>
                  <a:cubicBezTo>
                    <a:pt x="43117" y="89430"/>
                    <a:pt x="37753" y="89730"/>
                    <a:pt x="32458" y="90269"/>
                  </a:cubicBezTo>
                  <a:cubicBezTo>
                    <a:pt x="25925" y="90929"/>
                    <a:pt x="20286" y="92967"/>
                    <a:pt x="17467" y="98781"/>
                  </a:cubicBezTo>
                  <a:cubicBezTo>
                    <a:pt x="15885" y="102017"/>
                    <a:pt x="16916" y="106093"/>
                    <a:pt x="19873" y="108311"/>
                  </a:cubicBezTo>
                  <a:cubicBezTo>
                    <a:pt x="21799" y="109810"/>
                    <a:pt x="23381" y="109450"/>
                    <a:pt x="24068" y="107352"/>
                  </a:cubicBezTo>
                  <a:cubicBezTo>
                    <a:pt x="24206" y="107052"/>
                    <a:pt x="24137" y="106693"/>
                    <a:pt x="24206" y="106393"/>
                  </a:cubicBezTo>
                  <a:cubicBezTo>
                    <a:pt x="25169" y="102377"/>
                    <a:pt x="27644" y="100399"/>
                    <a:pt x="31289" y="100699"/>
                  </a:cubicBezTo>
                  <a:cubicBezTo>
                    <a:pt x="34796" y="100999"/>
                    <a:pt x="38166" y="104175"/>
                    <a:pt x="38303" y="107532"/>
                  </a:cubicBezTo>
                  <a:cubicBezTo>
                    <a:pt x="38510" y="111488"/>
                    <a:pt x="36859" y="114785"/>
                    <a:pt x="33008" y="116943"/>
                  </a:cubicBezTo>
                  <a:cubicBezTo>
                    <a:pt x="28538" y="119400"/>
                    <a:pt x="23587" y="120000"/>
                    <a:pt x="18842" y="117662"/>
                  </a:cubicBezTo>
                  <a:cubicBezTo>
                    <a:pt x="5295" y="110829"/>
                    <a:pt x="5157" y="97282"/>
                    <a:pt x="13684" y="89610"/>
                  </a:cubicBezTo>
                  <a:cubicBezTo>
                    <a:pt x="15266" y="88231"/>
                    <a:pt x="18085" y="86913"/>
                    <a:pt x="18154" y="85474"/>
                  </a:cubicBezTo>
                  <a:cubicBezTo>
                    <a:pt x="18223" y="84035"/>
                    <a:pt x="15472" y="82537"/>
                    <a:pt x="14028" y="80979"/>
                  </a:cubicBezTo>
                  <a:cubicBezTo>
                    <a:pt x="9214" y="75944"/>
                    <a:pt x="6945" y="69950"/>
                    <a:pt x="6120" y="63596"/>
                  </a:cubicBezTo>
                  <a:cubicBezTo>
                    <a:pt x="5432" y="58141"/>
                    <a:pt x="5157" y="52627"/>
                    <a:pt x="5088" y="47172"/>
                  </a:cubicBezTo>
                  <a:cubicBezTo>
                    <a:pt x="5020" y="42617"/>
                    <a:pt x="5020" y="38241"/>
                    <a:pt x="1856" y="34285"/>
                  </a:cubicBezTo>
                  <a:cubicBezTo>
                    <a:pt x="618" y="32667"/>
                    <a:pt x="0" y="30629"/>
                    <a:pt x="1650" y="28651"/>
                  </a:cubicBezTo>
                  <a:cubicBezTo>
                    <a:pt x="3232" y="26673"/>
                    <a:pt x="5088" y="26433"/>
                    <a:pt x="6395" y="28651"/>
                  </a:cubicBezTo>
                  <a:cubicBezTo>
                    <a:pt x="8458" y="32367"/>
                    <a:pt x="10040" y="36263"/>
                    <a:pt x="11690" y="40159"/>
                  </a:cubicBezTo>
                  <a:cubicBezTo>
                    <a:pt x="12446" y="41838"/>
                    <a:pt x="12859" y="43636"/>
                    <a:pt x="13409" y="45374"/>
                  </a:cubicBezTo>
                  <a:cubicBezTo>
                    <a:pt x="15128" y="44355"/>
                    <a:pt x="16710" y="43156"/>
                    <a:pt x="18498" y="42317"/>
                  </a:cubicBezTo>
                  <a:cubicBezTo>
                    <a:pt x="22487" y="40399"/>
                    <a:pt x="26613" y="38721"/>
                    <a:pt x="30670" y="36863"/>
                  </a:cubicBezTo>
                  <a:cubicBezTo>
                    <a:pt x="31770" y="36323"/>
                    <a:pt x="32733" y="35664"/>
                    <a:pt x="33765" y="35064"/>
                  </a:cubicBezTo>
                  <a:cubicBezTo>
                    <a:pt x="32871" y="34525"/>
                    <a:pt x="32045" y="33866"/>
                    <a:pt x="31151" y="33386"/>
                  </a:cubicBezTo>
                  <a:cubicBezTo>
                    <a:pt x="25787" y="30629"/>
                    <a:pt x="25581" y="27152"/>
                    <a:pt x="27851" y="23196"/>
                  </a:cubicBezTo>
                  <a:cubicBezTo>
                    <a:pt x="28676" y="21698"/>
                    <a:pt x="30601" y="20499"/>
                    <a:pt x="32389" y="19600"/>
                  </a:cubicBezTo>
                  <a:cubicBezTo>
                    <a:pt x="39404" y="16123"/>
                    <a:pt x="47174" y="15524"/>
                    <a:pt x="55495" y="15764"/>
                  </a:cubicBezTo>
                  <a:close/>
                  <a:moveTo>
                    <a:pt x="57765" y="41898"/>
                  </a:moveTo>
                  <a:cubicBezTo>
                    <a:pt x="69111" y="41718"/>
                    <a:pt x="78808" y="39680"/>
                    <a:pt x="88091" y="35904"/>
                  </a:cubicBezTo>
                  <a:cubicBezTo>
                    <a:pt x="91667" y="34465"/>
                    <a:pt x="94624" y="31708"/>
                    <a:pt x="98957" y="31828"/>
                  </a:cubicBezTo>
                  <a:cubicBezTo>
                    <a:pt x="99507" y="31828"/>
                    <a:pt x="100194" y="31108"/>
                    <a:pt x="100607" y="30629"/>
                  </a:cubicBezTo>
                  <a:cubicBezTo>
                    <a:pt x="101020" y="30089"/>
                    <a:pt x="101157" y="29430"/>
                    <a:pt x="101432" y="28831"/>
                  </a:cubicBezTo>
                  <a:cubicBezTo>
                    <a:pt x="100813" y="28891"/>
                    <a:pt x="100057" y="28831"/>
                    <a:pt x="99438" y="29070"/>
                  </a:cubicBezTo>
                  <a:cubicBezTo>
                    <a:pt x="91186" y="32667"/>
                    <a:pt x="82315" y="34525"/>
                    <a:pt x="73169" y="35604"/>
                  </a:cubicBezTo>
                  <a:cubicBezTo>
                    <a:pt x="66223" y="36443"/>
                    <a:pt x="59209" y="37102"/>
                    <a:pt x="52194" y="37942"/>
                  </a:cubicBezTo>
                  <a:cubicBezTo>
                    <a:pt x="51300" y="38001"/>
                    <a:pt x="50544" y="38901"/>
                    <a:pt x="49787" y="39440"/>
                  </a:cubicBezTo>
                  <a:cubicBezTo>
                    <a:pt x="50544" y="40099"/>
                    <a:pt x="51163" y="41178"/>
                    <a:pt x="52057" y="41358"/>
                  </a:cubicBezTo>
                  <a:cubicBezTo>
                    <a:pt x="54257" y="41778"/>
                    <a:pt x="56595" y="41838"/>
                    <a:pt x="57765" y="41898"/>
                  </a:cubicBezTo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222500" y="906463"/>
              <a:ext cx="4113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697" y="50789"/>
                  </a:moveTo>
                  <a:cubicBezTo>
                    <a:pt x="112908" y="57203"/>
                    <a:pt x="111503" y="64437"/>
                    <a:pt x="108624" y="71373"/>
                  </a:cubicBezTo>
                  <a:cubicBezTo>
                    <a:pt x="107641" y="73760"/>
                    <a:pt x="106869" y="75251"/>
                    <a:pt x="110520" y="75922"/>
                  </a:cubicBezTo>
                  <a:cubicBezTo>
                    <a:pt x="117542" y="77190"/>
                    <a:pt x="120000" y="81740"/>
                    <a:pt x="117612" y="88974"/>
                  </a:cubicBezTo>
                  <a:cubicBezTo>
                    <a:pt x="116559" y="92181"/>
                    <a:pt x="114803" y="95612"/>
                    <a:pt x="112486" y="97775"/>
                  </a:cubicBezTo>
                  <a:cubicBezTo>
                    <a:pt x="95705" y="113287"/>
                    <a:pt x="76606" y="120000"/>
                    <a:pt x="54558" y="113884"/>
                  </a:cubicBezTo>
                  <a:cubicBezTo>
                    <a:pt x="44025" y="111050"/>
                    <a:pt x="37495" y="99490"/>
                    <a:pt x="40374" y="89720"/>
                  </a:cubicBezTo>
                  <a:cubicBezTo>
                    <a:pt x="41568" y="85692"/>
                    <a:pt x="43534" y="83903"/>
                    <a:pt x="46974" y="83679"/>
                  </a:cubicBezTo>
                  <a:cubicBezTo>
                    <a:pt x="49643" y="83530"/>
                    <a:pt x="51889" y="84425"/>
                    <a:pt x="53294" y="87184"/>
                  </a:cubicBezTo>
                  <a:cubicBezTo>
                    <a:pt x="54628" y="89869"/>
                    <a:pt x="53715" y="91883"/>
                    <a:pt x="52030" y="93896"/>
                  </a:cubicBezTo>
                  <a:cubicBezTo>
                    <a:pt x="51187" y="94866"/>
                    <a:pt x="50696" y="96134"/>
                    <a:pt x="50064" y="97252"/>
                  </a:cubicBezTo>
                  <a:cubicBezTo>
                    <a:pt x="51468" y="97849"/>
                    <a:pt x="52873" y="98968"/>
                    <a:pt x="54277" y="98968"/>
                  </a:cubicBezTo>
                  <a:cubicBezTo>
                    <a:pt x="55962" y="98968"/>
                    <a:pt x="57717" y="98222"/>
                    <a:pt x="59192" y="97327"/>
                  </a:cubicBezTo>
                  <a:cubicBezTo>
                    <a:pt x="64248" y="94195"/>
                    <a:pt x="66846" y="89123"/>
                    <a:pt x="68180" y="83380"/>
                  </a:cubicBezTo>
                  <a:cubicBezTo>
                    <a:pt x="69444" y="77936"/>
                    <a:pt x="70356" y="72417"/>
                    <a:pt x="71620" y="66973"/>
                  </a:cubicBezTo>
                  <a:cubicBezTo>
                    <a:pt x="72674" y="62349"/>
                    <a:pt x="74499" y="58023"/>
                    <a:pt x="77799" y="54518"/>
                  </a:cubicBezTo>
                  <a:cubicBezTo>
                    <a:pt x="82925" y="48999"/>
                    <a:pt x="92685" y="47955"/>
                    <a:pt x="97109" y="57949"/>
                  </a:cubicBezTo>
                  <a:cubicBezTo>
                    <a:pt x="97952" y="59888"/>
                    <a:pt x="98935" y="61827"/>
                    <a:pt x="99918" y="63766"/>
                  </a:cubicBezTo>
                  <a:cubicBezTo>
                    <a:pt x="100971" y="61379"/>
                    <a:pt x="102305" y="59067"/>
                    <a:pt x="102937" y="56606"/>
                  </a:cubicBezTo>
                  <a:cubicBezTo>
                    <a:pt x="104903" y="49446"/>
                    <a:pt x="104692" y="42287"/>
                    <a:pt x="102516" y="35201"/>
                  </a:cubicBezTo>
                  <a:cubicBezTo>
                    <a:pt x="97952" y="19987"/>
                    <a:pt x="86296" y="13946"/>
                    <a:pt x="74078" y="13797"/>
                  </a:cubicBezTo>
                  <a:cubicBezTo>
                    <a:pt x="62984" y="13648"/>
                    <a:pt x="53364" y="28340"/>
                    <a:pt x="56734" y="39602"/>
                  </a:cubicBezTo>
                  <a:cubicBezTo>
                    <a:pt x="57858" y="43331"/>
                    <a:pt x="59332" y="44077"/>
                    <a:pt x="62071" y="41243"/>
                  </a:cubicBezTo>
                  <a:cubicBezTo>
                    <a:pt x="65231" y="38036"/>
                    <a:pt x="68039" y="34232"/>
                    <a:pt x="70567" y="30354"/>
                  </a:cubicBezTo>
                  <a:cubicBezTo>
                    <a:pt x="72533" y="27296"/>
                    <a:pt x="73797" y="23791"/>
                    <a:pt x="75412" y="20435"/>
                  </a:cubicBezTo>
                  <a:cubicBezTo>
                    <a:pt x="76325" y="18421"/>
                    <a:pt x="77659" y="17526"/>
                    <a:pt x="79976" y="17750"/>
                  </a:cubicBezTo>
                  <a:cubicBezTo>
                    <a:pt x="87911" y="18272"/>
                    <a:pt x="88753" y="19465"/>
                    <a:pt x="85804" y="27371"/>
                  </a:cubicBezTo>
                  <a:cubicBezTo>
                    <a:pt x="80748" y="40870"/>
                    <a:pt x="71831" y="51236"/>
                    <a:pt x="61158" y="59813"/>
                  </a:cubicBezTo>
                  <a:cubicBezTo>
                    <a:pt x="54488" y="65183"/>
                    <a:pt x="47396" y="70031"/>
                    <a:pt x="40093" y="74356"/>
                  </a:cubicBezTo>
                  <a:cubicBezTo>
                    <a:pt x="33914" y="78085"/>
                    <a:pt x="31176" y="83082"/>
                    <a:pt x="31316" y="90466"/>
                  </a:cubicBezTo>
                  <a:cubicBezTo>
                    <a:pt x="31456" y="95388"/>
                    <a:pt x="30965" y="100385"/>
                    <a:pt x="31035" y="105307"/>
                  </a:cubicBezTo>
                  <a:cubicBezTo>
                    <a:pt x="31035" y="106575"/>
                    <a:pt x="31808" y="107917"/>
                    <a:pt x="32510" y="109036"/>
                  </a:cubicBezTo>
                  <a:cubicBezTo>
                    <a:pt x="33282" y="110379"/>
                    <a:pt x="34125" y="111572"/>
                    <a:pt x="32650" y="112840"/>
                  </a:cubicBezTo>
                  <a:cubicBezTo>
                    <a:pt x="31035" y="114182"/>
                    <a:pt x="28858" y="115301"/>
                    <a:pt x="27454" y="113362"/>
                  </a:cubicBezTo>
                  <a:cubicBezTo>
                    <a:pt x="24645" y="109633"/>
                    <a:pt x="20081" y="107246"/>
                    <a:pt x="20152" y="101205"/>
                  </a:cubicBezTo>
                  <a:cubicBezTo>
                    <a:pt x="20222" y="98893"/>
                    <a:pt x="18186" y="96357"/>
                    <a:pt x="16711" y="94195"/>
                  </a:cubicBezTo>
                  <a:cubicBezTo>
                    <a:pt x="12358" y="87781"/>
                    <a:pt x="11445" y="80845"/>
                    <a:pt x="14183" y="73610"/>
                  </a:cubicBezTo>
                  <a:cubicBezTo>
                    <a:pt x="16781" y="66749"/>
                    <a:pt x="19730" y="59962"/>
                    <a:pt x="22609" y="53175"/>
                  </a:cubicBezTo>
                  <a:cubicBezTo>
                    <a:pt x="22750" y="52728"/>
                    <a:pt x="23452" y="52280"/>
                    <a:pt x="23943" y="52280"/>
                  </a:cubicBezTo>
                  <a:cubicBezTo>
                    <a:pt x="24224" y="52280"/>
                    <a:pt x="24786" y="53026"/>
                    <a:pt x="24856" y="53474"/>
                  </a:cubicBezTo>
                  <a:cubicBezTo>
                    <a:pt x="25207" y="56904"/>
                    <a:pt x="26541" y="60186"/>
                    <a:pt x="29842" y="60186"/>
                  </a:cubicBezTo>
                  <a:cubicBezTo>
                    <a:pt x="33984" y="60111"/>
                    <a:pt x="38338" y="59216"/>
                    <a:pt x="42129" y="57501"/>
                  </a:cubicBezTo>
                  <a:cubicBezTo>
                    <a:pt x="44868" y="56308"/>
                    <a:pt x="45359" y="51684"/>
                    <a:pt x="43815" y="48701"/>
                  </a:cubicBezTo>
                  <a:cubicBezTo>
                    <a:pt x="42832" y="46911"/>
                    <a:pt x="41568" y="45195"/>
                    <a:pt x="40093" y="43927"/>
                  </a:cubicBezTo>
                  <a:cubicBezTo>
                    <a:pt x="33633" y="38259"/>
                    <a:pt x="20643" y="37663"/>
                    <a:pt x="13551" y="42585"/>
                  </a:cubicBezTo>
                  <a:cubicBezTo>
                    <a:pt x="11023" y="44375"/>
                    <a:pt x="10953" y="44822"/>
                    <a:pt x="13341" y="47060"/>
                  </a:cubicBezTo>
                  <a:cubicBezTo>
                    <a:pt x="17343" y="50938"/>
                    <a:pt x="17483" y="57277"/>
                    <a:pt x="13622" y="61081"/>
                  </a:cubicBezTo>
                  <a:cubicBezTo>
                    <a:pt x="10953" y="63617"/>
                    <a:pt x="4915" y="62498"/>
                    <a:pt x="2878" y="58993"/>
                  </a:cubicBezTo>
                  <a:cubicBezTo>
                    <a:pt x="0" y="54070"/>
                    <a:pt x="772" y="46314"/>
                    <a:pt x="4915" y="41019"/>
                  </a:cubicBezTo>
                  <a:cubicBezTo>
                    <a:pt x="10181" y="34381"/>
                    <a:pt x="16711" y="30354"/>
                    <a:pt x="25137" y="30428"/>
                  </a:cubicBezTo>
                  <a:cubicBezTo>
                    <a:pt x="30895" y="30428"/>
                    <a:pt x="36512" y="31025"/>
                    <a:pt x="41708" y="33486"/>
                  </a:cubicBezTo>
                  <a:cubicBezTo>
                    <a:pt x="44306" y="34679"/>
                    <a:pt x="45570" y="34679"/>
                    <a:pt x="46062" y="31323"/>
                  </a:cubicBezTo>
                  <a:cubicBezTo>
                    <a:pt x="46342" y="28862"/>
                    <a:pt x="47255" y="26476"/>
                    <a:pt x="48028" y="24164"/>
                  </a:cubicBezTo>
                  <a:cubicBezTo>
                    <a:pt x="53645" y="8353"/>
                    <a:pt x="63545" y="0"/>
                    <a:pt x="83838" y="4101"/>
                  </a:cubicBezTo>
                  <a:cubicBezTo>
                    <a:pt x="93458" y="6041"/>
                    <a:pt x="100760" y="12156"/>
                    <a:pt x="105886" y="21106"/>
                  </a:cubicBezTo>
                  <a:cubicBezTo>
                    <a:pt x="110871" y="29906"/>
                    <a:pt x="112837" y="39453"/>
                    <a:pt x="112697" y="50789"/>
                  </a:cubicBezTo>
                  <a:close/>
                  <a:moveTo>
                    <a:pt x="63686" y="106799"/>
                  </a:moveTo>
                  <a:cubicBezTo>
                    <a:pt x="75201" y="106799"/>
                    <a:pt x="88332" y="97402"/>
                    <a:pt x="92896" y="85543"/>
                  </a:cubicBezTo>
                  <a:cubicBezTo>
                    <a:pt x="93879" y="83008"/>
                    <a:pt x="96196" y="79204"/>
                    <a:pt x="93598" y="77712"/>
                  </a:cubicBezTo>
                  <a:cubicBezTo>
                    <a:pt x="91070" y="76295"/>
                    <a:pt x="88402" y="79651"/>
                    <a:pt x="86787" y="82187"/>
                  </a:cubicBezTo>
                  <a:cubicBezTo>
                    <a:pt x="84681" y="85692"/>
                    <a:pt x="82925" y="89422"/>
                    <a:pt x="80959" y="92927"/>
                  </a:cubicBezTo>
                  <a:cubicBezTo>
                    <a:pt x="76676" y="100385"/>
                    <a:pt x="70708" y="104636"/>
                    <a:pt x="62282" y="104636"/>
                  </a:cubicBezTo>
                  <a:cubicBezTo>
                    <a:pt x="60526" y="104636"/>
                    <a:pt x="58771" y="105233"/>
                    <a:pt x="57086" y="105531"/>
                  </a:cubicBezTo>
                  <a:cubicBezTo>
                    <a:pt x="58911" y="105978"/>
                    <a:pt x="60667" y="106426"/>
                    <a:pt x="62492" y="106799"/>
                  </a:cubicBezTo>
                  <a:cubicBezTo>
                    <a:pt x="62913" y="106873"/>
                    <a:pt x="63265" y="106799"/>
                    <a:pt x="63686" y="106799"/>
                  </a:cubicBezTo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417763" y="588963"/>
              <a:ext cx="1476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288" y="0"/>
                  </a:moveTo>
                  <a:cubicBezTo>
                    <a:pt x="70210" y="6818"/>
                    <a:pt x="93549" y="29545"/>
                    <a:pt x="113776" y="70000"/>
                  </a:cubicBezTo>
                  <a:cubicBezTo>
                    <a:pt x="117860" y="78181"/>
                    <a:pt x="120000" y="87727"/>
                    <a:pt x="115137" y="98636"/>
                  </a:cubicBezTo>
                  <a:cubicBezTo>
                    <a:pt x="110858" y="107272"/>
                    <a:pt x="107358" y="120000"/>
                    <a:pt x="100551" y="105909"/>
                  </a:cubicBezTo>
                  <a:cubicBezTo>
                    <a:pt x="93938" y="92727"/>
                    <a:pt x="86936" y="80454"/>
                    <a:pt x="79351" y="71363"/>
                  </a:cubicBezTo>
                  <a:cubicBezTo>
                    <a:pt x="71961" y="62727"/>
                    <a:pt x="63598" y="56363"/>
                    <a:pt x="55235" y="52272"/>
                  </a:cubicBezTo>
                  <a:cubicBezTo>
                    <a:pt x="47455" y="48636"/>
                    <a:pt x="41426" y="50454"/>
                    <a:pt x="40648" y="77272"/>
                  </a:cubicBezTo>
                  <a:cubicBezTo>
                    <a:pt x="40064" y="104545"/>
                    <a:pt x="34619" y="112727"/>
                    <a:pt x="24311" y="115909"/>
                  </a:cubicBezTo>
                  <a:cubicBezTo>
                    <a:pt x="16337" y="118181"/>
                    <a:pt x="9335" y="115454"/>
                    <a:pt x="4862" y="97272"/>
                  </a:cubicBezTo>
                  <a:cubicBezTo>
                    <a:pt x="0" y="77727"/>
                    <a:pt x="972" y="50454"/>
                    <a:pt x="7390" y="34090"/>
                  </a:cubicBezTo>
                  <a:cubicBezTo>
                    <a:pt x="17115" y="9545"/>
                    <a:pt x="29951" y="1818"/>
                    <a:pt x="462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0BC8D-333A-CF4A-A32C-0C99563B2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16C8E-3A85-9142-9346-1EC710C9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288"/>
            <a:ext cx="8906256" cy="39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316499-1CC2-9D48-9008-D3845310B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into 7 rating classifications, 7 and above classified as Premium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7EF2E-F9C7-514D-B282-FE6DCAD14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2FDDD-6642-634B-9EC8-2AA58D0F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" y="0"/>
            <a:ext cx="8722916" cy="3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1568225" y="2161800"/>
            <a:ext cx="6007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450925" y="4420713"/>
            <a:ext cx="242100" cy="23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457200" y="1375650"/>
            <a:ext cx="3529800" cy="3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 complex idea can be conveyed with just a single still image, namely making it possible to absorb large amounts of data quickly.</a:t>
            </a:r>
            <a:endParaRPr sz="2200" dirty="0"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38394" y="4749900"/>
            <a:ext cx="457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 descr="photo-1440073961997-d4282536a8e5.jpg"/>
          <p:cNvPicPr preferRelativeResize="0"/>
          <p:nvPr/>
        </p:nvPicPr>
        <p:blipFill rotWithShape="1">
          <a:blip r:embed="rId3">
            <a:alphaModFix/>
          </a:blip>
          <a:srcRect l="32350"/>
          <a:stretch/>
        </p:blipFill>
        <p:spPr>
          <a:xfrm>
            <a:off x="4612500" y="1369550"/>
            <a:ext cx="4531501" cy="37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2"/>
          </p:nvPr>
        </p:nvSpPr>
        <p:spPr>
          <a:xfrm>
            <a:off x="4692275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457200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2"/>
          </p:nvPr>
        </p:nvSpPr>
        <p:spPr>
          <a:xfrm>
            <a:off x="3223963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3"/>
          </p:nvPr>
        </p:nvSpPr>
        <p:spPr>
          <a:xfrm>
            <a:off x="5990725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Libre Baskerville"/>
                <a:ea typeface="Libre Baskerville"/>
                <a:cs typeface="Libre Baskerville"/>
                <a:sym typeface="Libre Baskerville"/>
              </a:rPr>
              <a:t>Want big impact?</a:t>
            </a:r>
            <a:endParaRPr b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askerville"/>
                <a:ea typeface="Libre Baskerville"/>
                <a:cs typeface="Libre Baskerville"/>
                <a:sym typeface="Libre Baskerville"/>
              </a:rPr>
              <a:t>Use big image.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3516725" y="1960925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Gray</a:t>
            </a: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694600" y="1960925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White</a:t>
            </a: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5338850" y="1960925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Black</a:t>
            </a: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952500" y="163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{CA90323F-2957-46F7-9EA9-BB65E23F46B4}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960425" y="1503475"/>
            <a:ext cx="7223046" cy="34409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3460"/>
            </a:srgbClr>
          </a:solidFill>
          <a:ln w="9525" cap="flat" cmpd="sng">
            <a:solidFill>
              <a:srgbClr val="7708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2241250" y="2287250"/>
            <a:ext cx="607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8A0A3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office</a:t>
            </a:r>
            <a:endParaRPr sz="800" i="1">
              <a:solidFill>
                <a:srgbClr val="8A0A3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/>
          <p:nvPr/>
        </p:nvSpPr>
        <p:spPr>
          <a:xfrm rot="5400000">
            <a:off x="1505050" y="2603750"/>
            <a:ext cx="200700" cy="1005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 rot="5400000">
            <a:off x="3057450" y="3833550"/>
            <a:ext cx="200700" cy="1005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 rot="5400000">
            <a:off x="3903775" y="2338250"/>
            <a:ext cx="200700" cy="1005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 rot="5400000">
            <a:off x="4537050" y="4229650"/>
            <a:ext cx="200700" cy="1005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 rot="5400000">
            <a:off x="6412050" y="2804450"/>
            <a:ext cx="200700" cy="1005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 rot="5400000">
            <a:off x="7014900" y="4284900"/>
            <a:ext cx="200700" cy="100500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57200" y="1794576"/>
            <a:ext cx="37767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480025" y="1794576"/>
            <a:ext cx="42066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EDIT IN POWERPOINT®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57200" y="4210725"/>
            <a:ext cx="8229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More info on how to use this template at </a:t>
            </a:r>
            <a:r>
              <a:rPr lang="en" sz="1000" b="1" u="sng" dirty="0">
                <a:hlinkClick r:id="rId4"/>
              </a:rPr>
              <a:t>www.slidescarnival.com/help-use-presentation-template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This template is free to use under </a:t>
            </a:r>
            <a:r>
              <a:rPr lang="en" sz="1000" u="sng" dirty="0">
                <a:hlinkClick r:id="rId5"/>
              </a:rPr>
              <a:t>Creative Commons Attribution license</a:t>
            </a:r>
            <a:r>
              <a:rPr lang="en" sz="1000" dirty="0"/>
              <a:t>. You can keep the Credits slide or mention </a:t>
            </a:r>
            <a:r>
              <a:rPr lang="en" sz="1000" dirty="0" err="1"/>
              <a:t>SlidesCarnival</a:t>
            </a:r>
            <a:r>
              <a:rPr lang="en" sz="1000" dirty="0"/>
              <a:t> and other resources used in a slide footer.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12" name="Google Shape;212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14" name="Google Shape;21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4450925" y="1614588"/>
            <a:ext cx="242100" cy="23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4450925" y="3118188"/>
            <a:ext cx="242100" cy="23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3421827" y="2510775"/>
            <a:ext cx="22737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Second</a:t>
            </a:r>
            <a:endParaRPr>
              <a:solidFill>
                <a:srgbClr val="F3F3F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6574534" y="2868987"/>
            <a:ext cx="22737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>
              <a:solidFill>
                <a:srgbClr val="F3F3F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327303" y="2865220"/>
            <a:ext cx="22737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</a:t>
            </a:r>
            <a:endParaRPr>
              <a:solidFill>
                <a:srgbClr val="F3F3F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29" name="Google Shape;229;p29"/>
          <p:cNvCxnSpPr/>
          <p:nvPr/>
        </p:nvCxnSpPr>
        <p:spPr>
          <a:xfrm>
            <a:off x="4558712" y="1227284"/>
            <a:ext cx="0" cy="3658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9"/>
          <p:cNvSpPr/>
          <p:nvPr/>
        </p:nvSpPr>
        <p:spPr>
          <a:xfrm rot="5400000">
            <a:off x="4487719" y="2981660"/>
            <a:ext cx="141900" cy="14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 rot="5400000">
            <a:off x="2696792" y="2981660"/>
            <a:ext cx="141900" cy="14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rot="5400000">
            <a:off x="6286849" y="2981660"/>
            <a:ext cx="141900" cy="14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457200" y="1544700"/>
            <a:ext cx="2631900" cy="15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2"/>
          </p:nvPr>
        </p:nvSpPr>
        <p:spPr>
          <a:xfrm>
            <a:off x="3223963" y="1544700"/>
            <a:ext cx="2631900" cy="15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3"/>
          </p:nvPr>
        </p:nvSpPr>
        <p:spPr>
          <a:xfrm>
            <a:off x="5990725" y="1544700"/>
            <a:ext cx="2631900" cy="15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57200" y="3068700"/>
            <a:ext cx="2631900" cy="15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2"/>
          </p:nvPr>
        </p:nvSpPr>
        <p:spPr>
          <a:xfrm>
            <a:off x="3223963" y="3068700"/>
            <a:ext cx="2631900" cy="15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3"/>
          </p:nvPr>
        </p:nvSpPr>
        <p:spPr>
          <a:xfrm>
            <a:off x="5990725" y="3068700"/>
            <a:ext cx="2631900" cy="15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A0A36"/>
                </a:solidFill>
              </a:rPr>
              <a:t>23</a:t>
            </a:fld>
            <a:endParaRPr>
              <a:solidFill>
                <a:srgbClr val="8A0A36"/>
              </a:solidFill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4450925" y="4031138"/>
            <a:ext cx="242100" cy="23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750" y="266575"/>
            <a:ext cx="4186499" cy="34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4706725" y="686600"/>
            <a:ext cx="1888500" cy="3356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9999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613410" y="3374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8A0A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4294967295"/>
          </p:nvPr>
        </p:nvSpPr>
        <p:spPr>
          <a:xfrm>
            <a:off x="1598850" y="0"/>
            <a:ext cx="2671500" cy="4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8A0A36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400" b="1">
              <a:solidFill>
                <a:srgbClr val="8A0A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A0A36"/>
                </a:solidFill>
              </a:rPr>
              <a:t>24</a:t>
            </a:fld>
            <a:endParaRPr>
              <a:solidFill>
                <a:srgbClr val="8A0A3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/>
          <p:nvPr/>
        </p:nvSpPr>
        <p:spPr>
          <a:xfrm>
            <a:off x="4751350" y="1036450"/>
            <a:ext cx="1589700" cy="281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9999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4619621" y="4706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8A0A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A0A36"/>
                </a:solidFill>
              </a:rPr>
              <a:t>25</a:t>
            </a:fld>
            <a:endParaRPr>
              <a:solidFill>
                <a:srgbClr val="8A0A36"/>
              </a:solidFill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4294967295"/>
          </p:nvPr>
        </p:nvSpPr>
        <p:spPr>
          <a:xfrm>
            <a:off x="1598850" y="0"/>
            <a:ext cx="2671500" cy="4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8A0A36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400" b="1">
              <a:solidFill>
                <a:srgbClr val="8A0A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/>
          <p:nvPr/>
        </p:nvSpPr>
        <p:spPr>
          <a:xfrm>
            <a:off x="4834000" y="834125"/>
            <a:ext cx="2493300" cy="333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9999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4635302" y="4594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8A0A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A0A36"/>
                </a:solidFill>
              </a:rPr>
              <a:t>26</a:t>
            </a:fld>
            <a:endParaRPr>
              <a:solidFill>
                <a:srgbClr val="8A0A36"/>
              </a:solidFill>
            </a:endParaRPr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4294967295"/>
          </p:nvPr>
        </p:nvSpPr>
        <p:spPr>
          <a:xfrm>
            <a:off x="1598850" y="0"/>
            <a:ext cx="2671500" cy="4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8A0A36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8A0A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>
            <a:off x="3757479" y="917086"/>
            <a:ext cx="4350000" cy="2777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9999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9999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3558825" y="720826"/>
            <a:ext cx="4747307" cy="36958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8A0A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A0A36"/>
                </a:solidFill>
              </a:rPr>
              <a:t>27</a:t>
            </a:fld>
            <a:endParaRPr>
              <a:solidFill>
                <a:srgbClr val="8A0A36"/>
              </a:solidFill>
            </a:endParaRPr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4294967295"/>
          </p:nvPr>
        </p:nvSpPr>
        <p:spPr>
          <a:xfrm>
            <a:off x="455850" y="0"/>
            <a:ext cx="2671500" cy="4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8A0A36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400" b="1">
              <a:solidFill>
                <a:srgbClr val="8A0A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1" name="Google Shape;291;p36"/>
          <p:cNvSpPr txBox="1">
            <a:spLocks noGrp="1"/>
          </p:cNvSpPr>
          <p:nvPr>
            <p:ph type="ctrTitle" idx="4294967295"/>
          </p:nvPr>
        </p:nvSpPr>
        <p:spPr>
          <a:xfrm>
            <a:off x="0" y="592750"/>
            <a:ext cx="917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292" name="Google Shape;292;p36"/>
          <p:cNvSpPr txBox="1">
            <a:spLocks noGrp="1"/>
          </p:cNvSpPr>
          <p:nvPr>
            <p:ph type="subTitle" idx="4294967295"/>
          </p:nvPr>
        </p:nvSpPr>
        <p:spPr>
          <a:xfrm>
            <a:off x="1275150" y="2721324"/>
            <a:ext cx="65937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You can find me at @username &amp; user@mail.me</a:t>
            </a:r>
            <a:endParaRPr sz="1800" b="1" i="1"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3971973" y="1749875"/>
            <a:ext cx="1200062" cy="722263"/>
            <a:chOff x="1814513" y="571500"/>
            <a:chExt cx="1200062" cy="722263"/>
          </a:xfrm>
        </p:grpSpPr>
        <p:sp>
          <p:nvSpPr>
            <p:cNvPr id="294" name="Google Shape;294;p36"/>
            <p:cNvSpPr/>
            <p:nvPr/>
          </p:nvSpPr>
          <p:spPr>
            <a:xfrm>
              <a:off x="1814513" y="573088"/>
              <a:ext cx="10191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114" y="19424"/>
                  </a:moveTo>
                  <a:cubicBezTo>
                    <a:pt x="40841" y="19098"/>
                    <a:pt x="33523" y="43541"/>
                    <a:pt x="32389" y="65181"/>
                  </a:cubicBezTo>
                  <a:cubicBezTo>
                    <a:pt x="32049" y="71374"/>
                    <a:pt x="31992" y="77436"/>
                    <a:pt x="32900" y="83432"/>
                  </a:cubicBezTo>
                  <a:cubicBezTo>
                    <a:pt x="33467" y="87083"/>
                    <a:pt x="34289" y="90407"/>
                    <a:pt x="35736" y="92493"/>
                  </a:cubicBezTo>
                  <a:cubicBezTo>
                    <a:pt x="36104" y="93014"/>
                    <a:pt x="36700" y="92558"/>
                    <a:pt x="37182" y="92623"/>
                  </a:cubicBezTo>
                  <a:cubicBezTo>
                    <a:pt x="37154" y="91515"/>
                    <a:pt x="37267" y="90277"/>
                    <a:pt x="37097" y="89364"/>
                  </a:cubicBezTo>
                  <a:cubicBezTo>
                    <a:pt x="36842" y="88126"/>
                    <a:pt x="36275" y="87148"/>
                    <a:pt x="35991" y="85909"/>
                  </a:cubicBezTo>
                  <a:cubicBezTo>
                    <a:pt x="35452" y="83498"/>
                    <a:pt x="35707" y="81347"/>
                    <a:pt x="36530" y="79521"/>
                  </a:cubicBezTo>
                  <a:cubicBezTo>
                    <a:pt x="37267" y="77827"/>
                    <a:pt x="38061" y="78087"/>
                    <a:pt x="38912" y="79000"/>
                  </a:cubicBezTo>
                  <a:cubicBezTo>
                    <a:pt x="41181" y="81477"/>
                    <a:pt x="42202" y="87213"/>
                    <a:pt x="41153" y="92753"/>
                  </a:cubicBezTo>
                  <a:cubicBezTo>
                    <a:pt x="40784" y="94709"/>
                    <a:pt x="40189" y="96469"/>
                    <a:pt x="39565" y="98098"/>
                  </a:cubicBezTo>
                  <a:cubicBezTo>
                    <a:pt x="38430" y="101162"/>
                    <a:pt x="38373" y="101097"/>
                    <a:pt x="39905" y="103443"/>
                  </a:cubicBezTo>
                  <a:cubicBezTo>
                    <a:pt x="44131" y="110092"/>
                    <a:pt x="49066" y="110809"/>
                    <a:pt x="52725" y="104812"/>
                  </a:cubicBezTo>
                  <a:cubicBezTo>
                    <a:pt x="53916" y="102922"/>
                    <a:pt x="54852" y="100054"/>
                    <a:pt x="55674" y="97251"/>
                  </a:cubicBezTo>
                  <a:cubicBezTo>
                    <a:pt x="56043" y="96013"/>
                    <a:pt x="56015" y="93731"/>
                    <a:pt x="55816" y="92167"/>
                  </a:cubicBezTo>
                  <a:cubicBezTo>
                    <a:pt x="55646" y="90863"/>
                    <a:pt x="54965" y="89103"/>
                    <a:pt x="54455" y="89038"/>
                  </a:cubicBezTo>
                  <a:cubicBezTo>
                    <a:pt x="53973" y="88908"/>
                    <a:pt x="53178" y="90407"/>
                    <a:pt x="52923" y="91645"/>
                  </a:cubicBezTo>
                  <a:cubicBezTo>
                    <a:pt x="52299" y="94513"/>
                    <a:pt x="51845" y="97381"/>
                    <a:pt x="50172" y="97447"/>
                  </a:cubicBezTo>
                  <a:cubicBezTo>
                    <a:pt x="48243" y="97577"/>
                    <a:pt x="46598" y="95947"/>
                    <a:pt x="45436" y="92493"/>
                  </a:cubicBezTo>
                  <a:cubicBezTo>
                    <a:pt x="42883" y="85062"/>
                    <a:pt x="41522" y="76393"/>
                    <a:pt x="41011" y="67072"/>
                  </a:cubicBezTo>
                  <a:cubicBezTo>
                    <a:pt x="40557" y="58728"/>
                    <a:pt x="40784" y="50516"/>
                    <a:pt x="42174" y="42563"/>
                  </a:cubicBezTo>
                  <a:cubicBezTo>
                    <a:pt x="43138" y="37218"/>
                    <a:pt x="44556" y="32590"/>
                    <a:pt x="46598" y="29462"/>
                  </a:cubicBezTo>
                  <a:cubicBezTo>
                    <a:pt x="47875" y="27571"/>
                    <a:pt x="49463" y="26463"/>
                    <a:pt x="50966" y="25942"/>
                  </a:cubicBezTo>
                  <a:cubicBezTo>
                    <a:pt x="51704" y="25681"/>
                    <a:pt x="52668" y="27246"/>
                    <a:pt x="53405" y="28484"/>
                  </a:cubicBezTo>
                  <a:cubicBezTo>
                    <a:pt x="54228" y="29853"/>
                    <a:pt x="54058" y="32265"/>
                    <a:pt x="53575" y="33894"/>
                  </a:cubicBezTo>
                  <a:cubicBezTo>
                    <a:pt x="53264" y="34937"/>
                    <a:pt x="52413" y="35393"/>
                    <a:pt x="51760" y="35524"/>
                  </a:cubicBezTo>
                  <a:cubicBezTo>
                    <a:pt x="51250" y="35719"/>
                    <a:pt x="50711" y="34741"/>
                    <a:pt x="50172" y="34741"/>
                  </a:cubicBezTo>
                  <a:cubicBezTo>
                    <a:pt x="49690" y="34807"/>
                    <a:pt x="48981" y="35067"/>
                    <a:pt x="48754" y="35850"/>
                  </a:cubicBezTo>
                  <a:cubicBezTo>
                    <a:pt x="48527" y="36632"/>
                    <a:pt x="48640" y="38326"/>
                    <a:pt x="48867" y="39304"/>
                  </a:cubicBezTo>
                  <a:cubicBezTo>
                    <a:pt x="49548" y="42563"/>
                    <a:pt x="50824" y="44454"/>
                    <a:pt x="52271" y="45627"/>
                  </a:cubicBezTo>
                  <a:cubicBezTo>
                    <a:pt x="53831" y="46800"/>
                    <a:pt x="55447" y="47713"/>
                    <a:pt x="57007" y="48951"/>
                  </a:cubicBezTo>
                  <a:cubicBezTo>
                    <a:pt x="59446" y="50776"/>
                    <a:pt x="61687" y="53253"/>
                    <a:pt x="63134" y="58468"/>
                  </a:cubicBezTo>
                  <a:cubicBezTo>
                    <a:pt x="64126" y="62053"/>
                    <a:pt x="64807" y="65898"/>
                    <a:pt x="64495" y="70266"/>
                  </a:cubicBezTo>
                  <a:cubicBezTo>
                    <a:pt x="64126" y="75024"/>
                    <a:pt x="63162" y="78804"/>
                    <a:pt x="60978" y="80108"/>
                  </a:cubicBezTo>
                  <a:cubicBezTo>
                    <a:pt x="60127" y="80630"/>
                    <a:pt x="59730" y="81542"/>
                    <a:pt x="60184" y="83628"/>
                  </a:cubicBezTo>
                  <a:cubicBezTo>
                    <a:pt x="60354" y="84410"/>
                    <a:pt x="60382" y="85388"/>
                    <a:pt x="60467" y="86235"/>
                  </a:cubicBezTo>
                  <a:cubicBezTo>
                    <a:pt x="61489" y="96730"/>
                    <a:pt x="60127" y="105529"/>
                    <a:pt x="56185" y="111200"/>
                  </a:cubicBezTo>
                  <a:cubicBezTo>
                    <a:pt x="50626" y="119217"/>
                    <a:pt x="44698" y="120000"/>
                    <a:pt x="38941" y="112504"/>
                  </a:cubicBezTo>
                  <a:cubicBezTo>
                    <a:pt x="30716" y="101814"/>
                    <a:pt x="28021" y="87343"/>
                    <a:pt x="28787" y="66224"/>
                  </a:cubicBezTo>
                  <a:cubicBezTo>
                    <a:pt x="28872" y="64139"/>
                    <a:pt x="28900" y="61988"/>
                    <a:pt x="28929" y="59902"/>
                  </a:cubicBezTo>
                  <a:cubicBezTo>
                    <a:pt x="28106" y="60228"/>
                    <a:pt x="27312" y="60619"/>
                    <a:pt x="26490" y="61010"/>
                  </a:cubicBezTo>
                  <a:cubicBezTo>
                    <a:pt x="24561" y="61988"/>
                    <a:pt x="22746" y="60879"/>
                    <a:pt x="20959" y="59380"/>
                  </a:cubicBezTo>
                  <a:cubicBezTo>
                    <a:pt x="19569" y="58272"/>
                    <a:pt x="19541" y="58337"/>
                    <a:pt x="19654" y="61792"/>
                  </a:cubicBezTo>
                  <a:cubicBezTo>
                    <a:pt x="19995" y="71113"/>
                    <a:pt x="17102" y="75936"/>
                    <a:pt x="13131" y="72156"/>
                  </a:cubicBezTo>
                  <a:cubicBezTo>
                    <a:pt x="9274" y="68506"/>
                    <a:pt x="5984" y="62705"/>
                    <a:pt x="3970" y="54166"/>
                  </a:cubicBezTo>
                  <a:cubicBezTo>
                    <a:pt x="992" y="41520"/>
                    <a:pt x="0" y="28158"/>
                    <a:pt x="2524" y="14470"/>
                  </a:cubicBezTo>
                  <a:cubicBezTo>
                    <a:pt x="3148" y="11080"/>
                    <a:pt x="4282" y="7887"/>
                    <a:pt x="5473" y="5279"/>
                  </a:cubicBezTo>
                  <a:cubicBezTo>
                    <a:pt x="6494" y="2933"/>
                    <a:pt x="7998" y="2281"/>
                    <a:pt x="9472" y="3193"/>
                  </a:cubicBezTo>
                  <a:cubicBezTo>
                    <a:pt x="10465" y="3845"/>
                    <a:pt x="11515" y="4627"/>
                    <a:pt x="11543" y="7626"/>
                  </a:cubicBezTo>
                  <a:cubicBezTo>
                    <a:pt x="11543" y="10233"/>
                    <a:pt x="11259" y="12645"/>
                    <a:pt x="10011" y="13688"/>
                  </a:cubicBezTo>
                  <a:cubicBezTo>
                    <a:pt x="9784" y="13883"/>
                    <a:pt x="9529" y="13948"/>
                    <a:pt x="9331" y="14209"/>
                  </a:cubicBezTo>
                  <a:cubicBezTo>
                    <a:pt x="8310" y="15382"/>
                    <a:pt x="8139" y="16686"/>
                    <a:pt x="9104" y="18055"/>
                  </a:cubicBezTo>
                  <a:cubicBezTo>
                    <a:pt x="10352" y="19750"/>
                    <a:pt x="11770" y="21379"/>
                    <a:pt x="13188" y="21770"/>
                  </a:cubicBezTo>
                  <a:cubicBezTo>
                    <a:pt x="15031" y="22227"/>
                    <a:pt x="16932" y="21379"/>
                    <a:pt x="18832" y="21184"/>
                  </a:cubicBezTo>
                  <a:cubicBezTo>
                    <a:pt x="20392" y="20988"/>
                    <a:pt x="21980" y="20532"/>
                    <a:pt x="23540" y="20727"/>
                  </a:cubicBezTo>
                  <a:cubicBezTo>
                    <a:pt x="26263" y="21118"/>
                    <a:pt x="28277" y="25551"/>
                    <a:pt x="28900" y="31939"/>
                  </a:cubicBezTo>
                  <a:cubicBezTo>
                    <a:pt x="29411" y="37023"/>
                    <a:pt x="28362" y="42954"/>
                    <a:pt x="26263" y="45953"/>
                  </a:cubicBezTo>
                  <a:cubicBezTo>
                    <a:pt x="25412" y="47256"/>
                    <a:pt x="24448" y="48039"/>
                    <a:pt x="23540" y="49147"/>
                  </a:cubicBezTo>
                  <a:cubicBezTo>
                    <a:pt x="22916" y="49929"/>
                    <a:pt x="23058" y="50907"/>
                    <a:pt x="23568" y="51558"/>
                  </a:cubicBezTo>
                  <a:cubicBezTo>
                    <a:pt x="24533" y="52601"/>
                    <a:pt x="25639" y="52992"/>
                    <a:pt x="26490" y="51428"/>
                  </a:cubicBezTo>
                  <a:cubicBezTo>
                    <a:pt x="28021" y="48625"/>
                    <a:pt x="29553" y="45757"/>
                    <a:pt x="30829" y="42368"/>
                  </a:cubicBezTo>
                  <a:cubicBezTo>
                    <a:pt x="32843" y="36892"/>
                    <a:pt x="34630" y="30896"/>
                    <a:pt x="36530" y="25225"/>
                  </a:cubicBezTo>
                  <a:cubicBezTo>
                    <a:pt x="36984" y="23921"/>
                    <a:pt x="36813" y="23335"/>
                    <a:pt x="36275" y="22813"/>
                  </a:cubicBezTo>
                  <a:cubicBezTo>
                    <a:pt x="35934" y="22422"/>
                    <a:pt x="35566" y="22096"/>
                    <a:pt x="35197" y="21705"/>
                  </a:cubicBezTo>
                  <a:cubicBezTo>
                    <a:pt x="32871" y="18837"/>
                    <a:pt x="31964" y="13948"/>
                    <a:pt x="32701" y="8017"/>
                  </a:cubicBezTo>
                  <a:cubicBezTo>
                    <a:pt x="33297" y="2933"/>
                    <a:pt x="35367" y="456"/>
                    <a:pt x="37494" y="2216"/>
                  </a:cubicBezTo>
                  <a:cubicBezTo>
                    <a:pt x="38856" y="3324"/>
                    <a:pt x="39394" y="7821"/>
                    <a:pt x="38600" y="11341"/>
                  </a:cubicBezTo>
                  <a:cubicBezTo>
                    <a:pt x="37920" y="14405"/>
                    <a:pt x="37948" y="14731"/>
                    <a:pt x="39451" y="14274"/>
                  </a:cubicBezTo>
                  <a:cubicBezTo>
                    <a:pt x="42032" y="13492"/>
                    <a:pt x="44585" y="12449"/>
                    <a:pt x="47137" y="11276"/>
                  </a:cubicBezTo>
                  <a:cubicBezTo>
                    <a:pt x="51023" y="9516"/>
                    <a:pt x="54937" y="8669"/>
                    <a:pt x="58879" y="10038"/>
                  </a:cubicBezTo>
                  <a:cubicBezTo>
                    <a:pt x="64864" y="12189"/>
                    <a:pt x="69458" y="19815"/>
                    <a:pt x="73429" y="29788"/>
                  </a:cubicBezTo>
                  <a:cubicBezTo>
                    <a:pt x="75329" y="34611"/>
                    <a:pt x="77059" y="39826"/>
                    <a:pt x="78846" y="44845"/>
                  </a:cubicBezTo>
                  <a:cubicBezTo>
                    <a:pt x="80293" y="49016"/>
                    <a:pt x="80434" y="49082"/>
                    <a:pt x="81285" y="44193"/>
                  </a:cubicBezTo>
                  <a:cubicBezTo>
                    <a:pt x="83072" y="33829"/>
                    <a:pt x="85908" y="25225"/>
                    <a:pt x="89482" y="17925"/>
                  </a:cubicBezTo>
                  <a:cubicBezTo>
                    <a:pt x="95126" y="6518"/>
                    <a:pt x="101621" y="0"/>
                    <a:pt x="109279" y="847"/>
                  </a:cubicBezTo>
                  <a:cubicBezTo>
                    <a:pt x="113476" y="1303"/>
                    <a:pt x="116766" y="5866"/>
                    <a:pt x="119602" y="12580"/>
                  </a:cubicBezTo>
                  <a:cubicBezTo>
                    <a:pt x="119801" y="13036"/>
                    <a:pt x="119858" y="13818"/>
                    <a:pt x="120000" y="14405"/>
                  </a:cubicBezTo>
                  <a:cubicBezTo>
                    <a:pt x="119659" y="14665"/>
                    <a:pt x="119319" y="15252"/>
                    <a:pt x="118978" y="15187"/>
                  </a:cubicBezTo>
                  <a:cubicBezTo>
                    <a:pt x="117589" y="14796"/>
                    <a:pt x="116114" y="14861"/>
                    <a:pt x="114809" y="13688"/>
                  </a:cubicBezTo>
                  <a:cubicBezTo>
                    <a:pt x="110952" y="10233"/>
                    <a:pt x="107151" y="8734"/>
                    <a:pt x="103096" y="11797"/>
                  </a:cubicBezTo>
                  <a:cubicBezTo>
                    <a:pt x="98529" y="15252"/>
                    <a:pt x="94814" y="21379"/>
                    <a:pt x="91779" y="29722"/>
                  </a:cubicBezTo>
                  <a:cubicBezTo>
                    <a:pt x="87638" y="41129"/>
                    <a:pt x="85710" y="54492"/>
                    <a:pt x="85341" y="69158"/>
                  </a:cubicBezTo>
                  <a:cubicBezTo>
                    <a:pt x="85228" y="73720"/>
                    <a:pt x="85256" y="74633"/>
                    <a:pt x="87440" y="74633"/>
                  </a:cubicBezTo>
                  <a:cubicBezTo>
                    <a:pt x="90333" y="74633"/>
                    <a:pt x="92517" y="78870"/>
                    <a:pt x="93311" y="85192"/>
                  </a:cubicBezTo>
                  <a:cubicBezTo>
                    <a:pt x="93821" y="89364"/>
                    <a:pt x="93367" y="92884"/>
                    <a:pt x="91836" y="94383"/>
                  </a:cubicBezTo>
                  <a:cubicBezTo>
                    <a:pt x="91155" y="95100"/>
                    <a:pt x="90077" y="95230"/>
                    <a:pt x="89454" y="94448"/>
                  </a:cubicBezTo>
                  <a:cubicBezTo>
                    <a:pt x="88943" y="93796"/>
                    <a:pt x="88773" y="91515"/>
                    <a:pt x="88546" y="89820"/>
                  </a:cubicBezTo>
                  <a:cubicBezTo>
                    <a:pt x="88461" y="89234"/>
                    <a:pt x="88574" y="88386"/>
                    <a:pt x="88716" y="87734"/>
                  </a:cubicBezTo>
                  <a:cubicBezTo>
                    <a:pt x="89283" y="85388"/>
                    <a:pt x="89085" y="83563"/>
                    <a:pt x="87979" y="82520"/>
                  </a:cubicBezTo>
                  <a:cubicBezTo>
                    <a:pt x="86986" y="81673"/>
                    <a:pt x="85965" y="82650"/>
                    <a:pt x="85398" y="85062"/>
                  </a:cubicBezTo>
                  <a:cubicBezTo>
                    <a:pt x="85228" y="85844"/>
                    <a:pt x="85114" y="86757"/>
                    <a:pt x="85001" y="87604"/>
                  </a:cubicBezTo>
                  <a:cubicBezTo>
                    <a:pt x="84490" y="91841"/>
                    <a:pt x="84490" y="91841"/>
                    <a:pt x="82533" y="91319"/>
                  </a:cubicBezTo>
                  <a:cubicBezTo>
                    <a:pt x="82221" y="91189"/>
                    <a:pt x="81909" y="91059"/>
                    <a:pt x="81597" y="90994"/>
                  </a:cubicBezTo>
                  <a:cubicBezTo>
                    <a:pt x="79839" y="90863"/>
                    <a:pt x="78676" y="89690"/>
                    <a:pt x="78080" y="85062"/>
                  </a:cubicBezTo>
                  <a:cubicBezTo>
                    <a:pt x="77315" y="79261"/>
                    <a:pt x="75329" y="75936"/>
                    <a:pt x="72606" y="75415"/>
                  </a:cubicBezTo>
                  <a:cubicBezTo>
                    <a:pt x="71302" y="75154"/>
                    <a:pt x="71075" y="76197"/>
                    <a:pt x="71302" y="79196"/>
                  </a:cubicBezTo>
                  <a:cubicBezTo>
                    <a:pt x="71472" y="81347"/>
                    <a:pt x="71614" y="84019"/>
                    <a:pt x="71217" y="85844"/>
                  </a:cubicBezTo>
                  <a:cubicBezTo>
                    <a:pt x="70224" y="90472"/>
                    <a:pt x="67501" y="90016"/>
                    <a:pt x="66225" y="85323"/>
                  </a:cubicBezTo>
                  <a:cubicBezTo>
                    <a:pt x="64977" y="80760"/>
                    <a:pt x="65629" y="72286"/>
                    <a:pt x="67700" y="69809"/>
                  </a:cubicBezTo>
                  <a:cubicBezTo>
                    <a:pt x="69487" y="67658"/>
                    <a:pt x="71500" y="66355"/>
                    <a:pt x="73486" y="65442"/>
                  </a:cubicBezTo>
                  <a:cubicBezTo>
                    <a:pt x="75102" y="64725"/>
                    <a:pt x="76549" y="66550"/>
                    <a:pt x="77655" y="69483"/>
                  </a:cubicBezTo>
                  <a:cubicBezTo>
                    <a:pt x="77797" y="69809"/>
                    <a:pt x="78052" y="69809"/>
                    <a:pt x="78251" y="69940"/>
                  </a:cubicBezTo>
                  <a:cubicBezTo>
                    <a:pt x="78307" y="69483"/>
                    <a:pt x="78449" y="68897"/>
                    <a:pt x="78364" y="68441"/>
                  </a:cubicBezTo>
                  <a:cubicBezTo>
                    <a:pt x="77882" y="65638"/>
                    <a:pt x="77456" y="62705"/>
                    <a:pt x="76861" y="59967"/>
                  </a:cubicBezTo>
                  <a:cubicBezTo>
                    <a:pt x="74847" y="50907"/>
                    <a:pt x="72039" y="43411"/>
                    <a:pt x="68125" y="38457"/>
                  </a:cubicBezTo>
                  <a:cubicBezTo>
                    <a:pt x="67331" y="37414"/>
                    <a:pt x="66395" y="36632"/>
                    <a:pt x="65488" y="36371"/>
                  </a:cubicBezTo>
                  <a:cubicBezTo>
                    <a:pt x="64807" y="36175"/>
                    <a:pt x="63928" y="36827"/>
                    <a:pt x="64552" y="39239"/>
                  </a:cubicBezTo>
                  <a:cubicBezTo>
                    <a:pt x="65232" y="41912"/>
                    <a:pt x="65005" y="44128"/>
                    <a:pt x="64069" y="46083"/>
                  </a:cubicBezTo>
                  <a:cubicBezTo>
                    <a:pt x="63134" y="47973"/>
                    <a:pt x="61999" y="48886"/>
                    <a:pt x="60808" y="47778"/>
                  </a:cubicBezTo>
                  <a:cubicBezTo>
                    <a:pt x="59560" y="46539"/>
                    <a:pt x="58851" y="44258"/>
                    <a:pt x="58794" y="40999"/>
                  </a:cubicBezTo>
                  <a:cubicBezTo>
                    <a:pt x="58709" y="35393"/>
                    <a:pt x="59985" y="30961"/>
                    <a:pt x="62283" y="28614"/>
                  </a:cubicBezTo>
                  <a:cubicBezTo>
                    <a:pt x="63048" y="27897"/>
                    <a:pt x="63757" y="26920"/>
                    <a:pt x="64495" y="26072"/>
                  </a:cubicBezTo>
                  <a:cubicBezTo>
                    <a:pt x="63729" y="24964"/>
                    <a:pt x="63020" y="23595"/>
                    <a:pt x="62198" y="22813"/>
                  </a:cubicBezTo>
                  <a:cubicBezTo>
                    <a:pt x="59617" y="20206"/>
                    <a:pt x="56894" y="19293"/>
                    <a:pt x="54114" y="19424"/>
                  </a:cubicBezTo>
                  <a:close/>
                  <a:moveTo>
                    <a:pt x="55306" y="76262"/>
                  </a:moveTo>
                  <a:cubicBezTo>
                    <a:pt x="54909" y="74698"/>
                    <a:pt x="54738" y="73460"/>
                    <a:pt x="54398" y="72547"/>
                  </a:cubicBezTo>
                  <a:cubicBezTo>
                    <a:pt x="53292" y="69679"/>
                    <a:pt x="52129" y="67072"/>
                    <a:pt x="51023" y="64269"/>
                  </a:cubicBezTo>
                  <a:cubicBezTo>
                    <a:pt x="49463" y="60293"/>
                    <a:pt x="47931" y="56186"/>
                    <a:pt x="46400" y="52145"/>
                  </a:cubicBezTo>
                  <a:cubicBezTo>
                    <a:pt x="46201" y="51624"/>
                    <a:pt x="45974" y="51167"/>
                    <a:pt x="45776" y="50711"/>
                  </a:cubicBezTo>
                  <a:cubicBezTo>
                    <a:pt x="45748" y="51428"/>
                    <a:pt x="45634" y="52145"/>
                    <a:pt x="45691" y="52797"/>
                  </a:cubicBezTo>
                  <a:cubicBezTo>
                    <a:pt x="46627" y="62639"/>
                    <a:pt x="48726" y="70917"/>
                    <a:pt x="52356" y="76784"/>
                  </a:cubicBezTo>
                  <a:cubicBezTo>
                    <a:pt x="52838" y="77566"/>
                    <a:pt x="53490" y="78153"/>
                    <a:pt x="54058" y="78153"/>
                  </a:cubicBezTo>
                  <a:cubicBezTo>
                    <a:pt x="54455" y="78153"/>
                    <a:pt x="54852" y="76979"/>
                    <a:pt x="55306" y="76262"/>
                  </a:cubicBezTo>
                  <a:close/>
                  <a:moveTo>
                    <a:pt x="15202" y="49603"/>
                  </a:moveTo>
                  <a:cubicBezTo>
                    <a:pt x="15400" y="49342"/>
                    <a:pt x="15911" y="48690"/>
                    <a:pt x="16450" y="48039"/>
                  </a:cubicBezTo>
                  <a:cubicBezTo>
                    <a:pt x="16109" y="46931"/>
                    <a:pt x="15911" y="45497"/>
                    <a:pt x="15457" y="44780"/>
                  </a:cubicBezTo>
                  <a:cubicBezTo>
                    <a:pt x="13925" y="42368"/>
                    <a:pt x="12280" y="40152"/>
                    <a:pt x="10692" y="37870"/>
                  </a:cubicBezTo>
                  <a:cubicBezTo>
                    <a:pt x="8622" y="34807"/>
                    <a:pt x="6721" y="31417"/>
                    <a:pt x="5615" y="26072"/>
                  </a:cubicBezTo>
                  <a:cubicBezTo>
                    <a:pt x="5502" y="25551"/>
                    <a:pt x="5275" y="25095"/>
                    <a:pt x="5076" y="24638"/>
                  </a:cubicBezTo>
                  <a:cubicBezTo>
                    <a:pt x="5048" y="25420"/>
                    <a:pt x="4906" y="26333"/>
                    <a:pt x="5020" y="27050"/>
                  </a:cubicBezTo>
                  <a:cubicBezTo>
                    <a:pt x="6097" y="33699"/>
                    <a:pt x="7629" y="39760"/>
                    <a:pt x="9926" y="44649"/>
                  </a:cubicBezTo>
                  <a:cubicBezTo>
                    <a:pt x="11288" y="47582"/>
                    <a:pt x="12876" y="49342"/>
                    <a:pt x="15202" y="496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593975" y="571500"/>
              <a:ext cx="420600" cy="4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95" y="15764"/>
                  </a:moveTo>
                  <a:cubicBezTo>
                    <a:pt x="64985" y="16543"/>
                    <a:pt x="74888" y="17442"/>
                    <a:pt x="84790" y="18161"/>
                  </a:cubicBezTo>
                  <a:cubicBezTo>
                    <a:pt x="88160" y="18341"/>
                    <a:pt x="91667" y="18281"/>
                    <a:pt x="95037" y="17802"/>
                  </a:cubicBezTo>
                  <a:cubicBezTo>
                    <a:pt x="97375" y="17502"/>
                    <a:pt x="99851" y="16603"/>
                    <a:pt x="101707" y="15344"/>
                  </a:cubicBezTo>
                  <a:cubicBezTo>
                    <a:pt x="104595" y="13426"/>
                    <a:pt x="104389" y="11628"/>
                    <a:pt x="101020" y="10129"/>
                  </a:cubicBezTo>
                  <a:cubicBezTo>
                    <a:pt x="98063" y="8871"/>
                    <a:pt x="97444" y="6893"/>
                    <a:pt x="97512" y="4435"/>
                  </a:cubicBezTo>
                  <a:cubicBezTo>
                    <a:pt x="97581" y="1318"/>
                    <a:pt x="98613" y="359"/>
                    <a:pt x="102257" y="239"/>
                  </a:cubicBezTo>
                  <a:cubicBezTo>
                    <a:pt x="109891" y="0"/>
                    <a:pt x="115117" y="3296"/>
                    <a:pt x="117318" y="10069"/>
                  </a:cubicBezTo>
                  <a:cubicBezTo>
                    <a:pt x="120000" y="18461"/>
                    <a:pt x="117799" y="26433"/>
                    <a:pt x="113123" y="33626"/>
                  </a:cubicBezTo>
                  <a:cubicBezTo>
                    <a:pt x="109959" y="38481"/>
                    <a:pt x="105627" y="42917"/>
                    <a:pt x="101020" y="46813"/>
                  </a:cubicBezTo>
                  <a:cubicBezTo>
                    <a:pt x="89879" y="56103"/>
                    <a:pt x="76813" y="62937"/>
                    <a:pt x="62166" y="67432"/>
                  </a:cubicBezTo>
                  <a:cubicBezTo>
                    <a:pt x="54257" y="69830"/>
                    <a:pt x="46212" y="70609"/>
                    <a:pt x="38097" y="67912"/>
                  </a:cubicBezTo>
                  <a:cubicBezTo>
                    <a:pt x="31908" y="65814"/>
                    <a:pt x="29088" y="61558"/>
                    <a:pt x="28951" y="55864"/>
                  </a:cubicBezTo>
                  <a:cubicBezTo>
                    <a:pt x="28951" y="52387"/>
                    <a:pt x="31908" y="51068"/>
                    <a:pt x="33971" y="48971"/>
                  </a:cubicBezTo>
                  <a:cubicBezTo>
                    <a:pt x="34590" y="48311"/>
                    <a:pt x="34865" y="47352"/>
                    <a:pt x="35346" y="46573"/>
                  </a:cubicBezTo>
                  <a:cubicBezTo>
                    <a:pt x="34452" y="46393"/>
                    <a:pt x="33421" y="46033"/>
                    <a:pt x="32595" y="46153"/>
                  </a:cubicBezTo>
                  <a:cubicBezTo>
                    <a:pt x="27369" y="46933"/>
                    <a:pt x="22624" y="48491"/>
                    <a:pt x="19530" y="52567"/>
                  </a:cubicBezTo>
                  <a:cubicBezTo>
                    <a:pt x="14303" y="59400"/>
                    <a:pt x="15197" y="68631"/>
                    <a:pt x="21799" y="74625"/>
                  </a:cubicBezTo>
                  <a:cubicBezTo>
                    <a:pt x="30876" y="82897"/>
                    <a:pt x="43392" y="84395"/>
                    <a:pt x="54670" y="78461"/>
                  </a:cubicBezTo>
                  <a:cubicBezTo>
                    <a:pt x="56252" y="77622"/>
                    <a:pt x="57765" y="76423"/>
                    <a:pt x="58727" y="75044"/>
                  </a:cubicBezTo>
                  <a:cubicBezTo>
                    <a:pt x="61684" y="70609"/>
                    <a:pt x="66292" y="68151"/>
                    <a:pt x="71587" y="66473"/>
                  </a:cubicBezTo>
                  <a:cubicBezTo>
                    <a:pt x="74544" y="65514"/>
                    <a:pt x="75025" y="65874"/>
                    <a:pt x="74475" y="68511"/>
                  </a:cubicBezTo>
                  <a:cubicBezTo>
                    <a:pt x="72550" y="77802"/>
                    <a:pt x="62578" y="88591"/>
                    <a:pt x="48481" y="89190"/>
                  </a:cubicBezTo>
                  <a:cubicBezTo>
                    <a:pt x="43117" y="89430"/>
                    <a:pt x="37753" y="89730"/>
                    <a:pt x="32458" y="90269"/>
                  </a:cubicBezTo>
                  <a:cubicBezTo>
                    <a:pt x="25925" y="90929"/>
                    <a:pt x="20286" y="92967"/>
                    <a:pt x="17467" y="98781"/>
                  </a:cubicBezTo>
                  <a:cubicBezTo>
                    <a:pt x="15885" y="102017"/>
                    <a:pt x="16916" y="106093"/>
                    <a:pt x="19873" y="108311"/>
                  </a:cubicBezTo>
                  <a:cubicBezTo>
                    <a:pt x="21799" y="109810"/>
                    <a:pt x="23381" y="109450"/>
                    <a:pt x="24068" y="107352"/>
                  </a:cubicBezTo>
                  <a:cubicBezTo>
                    <a:pt x="24206" y="107052"/>
                    <a:pt x="24137" y="106693"/>
                    <a:pt x="24206" y="106393"/>
                  </a:cubicBezTo>
                  <a:cubicBezTo>
                    <a:pt x="25169" y="102377"/>
                    <a:pt x="27644" y="100399"/>
                    <a:pt x="31289" y="100699"/>
                  </a:cubicBezTo>
                  <a:cubicBezTo>
                    <a:pt x="34796" y="100999"/>
                    <a:pt x="38166" y="104175"/>
                    <a:pt x="38303" y="107532"/>
                  </a:cubicBezTo>
                  <a:cubicBezTo>
                    <a:pt x="38510" y="111488"/>
                    <a:pt x="36859" y="114785"/>
                    <a:pt x="33008" y="116943"/>
                  </a:cubicBezTo>
                  <a:cubicBezTo>
                    <a:pt x="28538" y="119400"/>
                    <a:pt x="23587" y="120000"/>
                    <a:pt x="18842" y="117662"/>
                  </a:cubicBezTo>
                  <a:cubicBezTo>
                    <a:pt x="5295" y="110829"/>
                    <a:pt x="5157" y="97282"/>
                    <a:pt x="13684" y="89610"/>
                  </a:cubicBezTo>
                  <a:cubicBezTo>
                    <a:pt x="15266" y="88231"/>
                    <a:pt x="18085" y="86913"/>
                    <a:pt x="18154" y="85474"/>
                  </a:cubicBezTo>
                  <a:cubicBezTo>
                    <a:pt x="18223" y="84035"/>
                    <a:pt x="15472" y="82537"/>
                    <a:pt x="14028" y="80979"/>
                  </a:cubicBezTo>
                  <a:cubicBezTo>
                    <a:pt x="9214" y="75944"/>
                    <a:pt x="6945" y="69950"/>
                    <a:pt x="6120" y="63596"/>
                  </a:cubicBezTo>
                  <a:cubicBezTo>
                    <a:pt x="5432" y="58141"/>
                    <a:pt x="5157" y="52627"/>
                    <a:pt x="5088" y="47172"/>
                  </a:cubicBezTo>
                  <a:cubicBezTo>
                    <a:pt x="5020" y="42617"/>
                    <a:pt x="5020" y="38241"/>
                    <a:pt x="1856" y="34285"/>
                  </a:cubicBezTo>
                  <a:cubicBezTo>
                    <a:pt x="618" y="32667"/>
                    <a:pt x="0" y="30629"/>
                    <a:pt x="1650" y="28651"/>
                  </a:cubicBezTo>
                  <a:cubicBezTo>
                    <a:pt x="3232" y="26673"/>
                    <a:pt x="5088" y="26433"/>
                    <a:pt x="6395" y="28651"/>
                  </a:cubicBezTo>
                  <a:cubicBezTo>
                    <a:pt x="8458" y="32367"/>
                    <a:pt x="10040" y="36263"/>
                    <a:pt x="11690" y="40159"/>
                  </a:cubicBezTo>
                  <a:cubicBezTo>
                    <a:pt x="12446" y="41838"/>
                    <a:pt x="12859" y="43636"/>
                    <a:pt x="13409" y="45374"/>
                  </a:cubicBezTo>
                  <a:cubicBezTo>
                    <a:pt x="15128" y="44355"/>
                    <a:pt x="16710" y="43156"/>
                    <a:pt x="18498" y="42317"/>
                  </a:cubicBezTo>
                  <a:cubicBezTo>
                    <a:pt x="22487" y="40399"/>
                    <a:pt x="26613" y="38721"/>
                    <a:pt x="30670" y="36863"/>
                  </a:cubicBezTo>
                  <a:cubicBezTo>
                    <a:pt x="31770" y="36323"/>
                    <a:pt x="32733" y="35664"/>
                    <a:pt x="33765" y="35064"/>
                  </a:cubicBezTo>
                  <a:cubicBezTo>
                    <a:pt x="32871" y="34525"/>
                    <a:pt x="32045" y="33866"/>
                    <a:pt x="31151" y="33386"/>
                  </a:cubicBezTo>
                  <a:cubicBezTo>
                    <a:pt x="25787" y="30629"/>
                    <a:pt x="25581" y="27152"/>
                    <a:pt x="27851" y="23196"/>
                  </a:cubicBezTo>
                  <a:cubicBezTo>
                    <a:pt x="28676" y="21698"/>
                    <a:pt x="30601" y="20499"/>
                    <a:pt x="32389" y="19600"/>
                  </a:cubicBezTo>
                  <a:cubicBezTo>
                    <a:pt x="39404" y="16123"/>
                    <a:pt x="47174" y="15524"/>
                    <a:pt x="55495" y="15764"/>
                  </a:cubicBezTo>
                  <a:close/>
                  <a:moveTo>
                    <a:pt x="57765" y="41898"/>
                  </a:moveTo>
                  <a:cubicBezTo>
                    <a:pt x="69111" y="41718"/>
                    <a:pt x="78808" y="39680"/>
                    <a:pt x="88091" y="35904"/>
                  </a:cubicBezTo>
                  <a:cubicBezTo>
                    <a:pt x="91667" y="34465"/>
                    <a:pt x="94624" y="31708"/>
                    <a:pt x="98957" y="31828"/>
                  </a:cubicBezTo>
                  <a:cubicBezTo>
                    <a:pt x="99507" y="31828"/>
                    <a:pt x="100194" y="31108"/>
                    <a:pt x="100607" y="30629"/>
                  </a:cubicBezTo>
                  <a:cubicBezTo>
                    <a:pt x="101020" y="30089"/>
                    <a:pt x="101157" y="29430"/>
                    <a:pt x="101432" y="28831"/>
                  </a:cubicBezTo>
                  <a:cubicBezTo>
                    <a:pt x="100813" y="28891"/>
                    <a:pt x="100057" y="28831"/>
                    <a:pt x="99438" y="29070"/>
                  </a:cubicBezTo>
                  <a:cubicBezTo>
                    <a:pt x="91186" y="32667"/>
                    <a:pt x="82315" y="34525"/>
                    <a:pt x="73169" y="35604"/>
                  </a:cubicBezTo>
                  <a:cubicBezTo>
                    <a:pt x="66223" y="36443"/>
                    <a:pt x="59209" y="37102"/>
                    <a:pt x="52194" y="37942"/>
                  </a:cubicBezTo>
                  <a:cubicBezTo>
                    <a:pt x="51300" y="38001"/>
                    <a:pt x="50544" y="38901"/>
                    <a:pt x="49787" y="39440"/>
                  </a:cubicBezTo>
                  <a:cubicBezTo>
                    <a:pt x="50544" y="40099"/>
                    <a:pt x="51163" y="41178"/>
                    <a:pt x="52057" y="41358"/>
                  </a:cubicBezTo>
                  <a:cubicBezTo>
                    <a:pt x="54257" y="41778"/>
                    <a:pt x="56595" y="41838"/>
                    <a:pt x="57765" y="418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2222500" y="906463"/>
              <a:ext cx="4113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697" y="50789"/>
                  </a:moveTo>
                  <a:cubicBezTo>
                    <a:pt x="112908" y="57203"/>
                    <a:pt x="111503" y="64437"/>
                    <a:pt x="108624" y="71373"/>
                  </a:cubicBezTo>
                  <a:cubicBezTo>
                    <a:pt x="107641" y="73760"/>
                    <a:pt x="106869" y="75251"/>
                    <a:pt x="110520" y="75922"/>
                  </a:cubicBezTo>
                  <a:cubicBezTo>
                    <a:pt x="117542" y="77190"/>
                    <a:pt x="120000" y="81740"/>
                    <a:pt x="117612" y="88974"/>
                  </a:cubicBezTo>
                  <a:cubicBezTo>
                    <a:pt x="116559" y="92181"/>
                    <a:pt x="114803" y="95612"/>
                    <a:pt x="112486" y="97775"/>
                  </a:cubicBezTo>
                  <a:cubicBezTo>
                    <a:pt x="95705" y="113287"/>
                    <a:pt x="76606" y="120000"/>
                    <a:pt x="54558" y="113884"/>
                  </a:cubicBezTo>
                  <a:cubicBezTo>
                    <a:pt x="44025" y="111050"/>
                    <a:pt x="37495" y="99490"/>
                    <a:pt x="40374" y="89720"/>
                  </a:cubicBezTo>
                  <a:cubicBezTo>
                    <a:pt x="41568" y="85692"/>
                    <a:pt x="43534" y="83903"/>
                    <a:pt x="46974" y="83679"/>
                  </a:cubicBezTo>
                  <a:cubicBezTo>
                    <a:pt x="49643" y="83530"/>
                    <a:pt x="51889" y="84425"/>
                    <a:pt x="53294" y="87184"/>
                  </a:cubicBezTo>
                  <a:cubicBezTo>
                    <a:pt x="54628" y="89869"/>
                    <a:pt x="53715" y="91883"/>
                    <a:pt x="52030" y="93896"/>
                  </a:cubicBezTo>
                  <a:cubicBezTo>
                    <a:pt x="51187" y="94866"/>
                    <a:pt x="50696" y="96134"/>
                    <a:pt x="50064" y="97252"/>
                  </a:cubicBezTo>
                  <a:cubicBezTo>
                    <a:pt x="51468" y="97849"/>
                    <a:pt x="52873" y="98968"/>
                    <a:pt x="54277" y="98968"/>
                  </a:cubicBezTo>
                  <a:cubicBezTo>
                    <a:pt x="55962" y="98968"/>
                    <a:pt x="57717" y="98222"/>
                    <a:pt x="59192" y="97327"/>
                  </a:cubicBezTo>
                  <a:cubicBezTo>
                    <a:pt x="64248" y="94195"/>
                    <a:pt x="66846" y="89123"/>
                    <a:pt x="68180" y="83380"/>
                  </a:cubicBezTo>
                  <a:cubicBezTo>
                    <a:pt x="69444" y="77936"/>
                    <a:pt x="70356" y="72417"/>
                    <a:pt x="71620" y="66973"/>
                  </a:cubicBezTo>
                  <a:cubicBezTo>
                    <a:pt x="72674" y="62349"/>
                    <a:pt x="74499" y="58023"/>
                    <a:pt x="77799" y="54518"/>
                  </a:cubicBezTo>
                  <a:cubicBezTo>
                    <a:pt x="82925" y="48999"/>
                    <a:pt x="92685" y="47955"/>
                    <a:pt x="97109" y="57949"/>
                  </a:cubicBezTo>
                  <a:cubicBezTo>
                    <a:pt x="97952" y="59888"/>
                    <a:pt x="98935" y="61827"/>
                    <a:pt x="99918" y="63766"/>
                  </a:cubicBezTo>
                  <a:cubicBezTo>
                    <a:pt x="100971" y="61379"/>
                    <a:pt x="102305" y="59067"/>
                    <a:pt x="102937" y="56606"/>
                  </a:cubicBezTo>
                  <a:cubicBezTo>
                    <a:pt x="104903" y="49446"/>
                    <a:pt x="104692" y="42287"/>
                    <a:pt x="102516" y="35201"/>
                  </a:cubicBezTo>
                  <a:cubicBezTo>
                    <a:pt x="97952" y="19987"/>
                    <a:pt x="86296" y="13946"/>
                    <a:pt x="74078" y="13797"/>
                  </a:cubicBezTo>
                  <a:cubicBezTo>
                    <a:pt x="62984" y="13648"/>
                    <a:pt x="53364" y="28340"/>
                    <a:pt x="56734" y="39602"/>
                  </a:cubicBezTo>
                  <a:cubicBezTo>
                    <a:pt x="57858" y="43331"/>
                    <a:pt x="59332" y="44077"/>
                    <a:pt x="62071" y="41243"/>
                  </a:cubicBezTo>
                  <a:cubicBezTo>
                    <a:pt x="65231" y="38036"/>
                    <a:pt x="68039" y="34232"/>
                    <a:pt x="70567" y="30354"/>
                  </a:cubicBezTo>
                  <a:cubicBezTo>
                    <a:pt x="72533" y="27296"/>
                    <a:pt x="73797" y="23791"/>
                    <a:pt x="75412" y="20435"/>
                  </a:cubicBezTo>
                  <a:cubicBezTo>
                    <a:pt x="76325" y="18421"/>
                    <a:pt x="77659" y="17526"/>
                    <a:pt x="79976" y="17750"/>
                  </a:cubicBezTo>
                  <a:cubicBezTo>
                    <a:pt x="87911" y="18272"/>
                    <a:pt x="88753" y="19465"/>
                    <a:pt x="85804" y="27371"/>
                  </a:cubicBezTo>
                  <a:cubicBezTo>
                    <a:pt x="80748" y="40870"/>
                    <a:pt x="71831" y="51236"/>
                    <a:pt x="61158" y="59813"/>
                  </a:cubicBezTo>
                  <a:cubicBezTo>
                    <a:pt x="54488" y="65183"/>
                    <a:pt x="47396" y="70031"/>
                    <a:pt x="40093" y="74356"/>
                  </a:cubicBezTo>
                  <a:cubicBezTo>
                    <a:pt x="33914" y="78085"/>
                    <a:pt x="31176" y="83082"/>
                    <a:pt x="31316" y="90466"/>
                  </a:cubicBezTo>
                  <a:cubicBezTo>
                    <a:pt x="31456" y="95388"/>
                    <a:pt x="30965" y="100385"/>
                    <a:pt x="31035" y="105307"/>
                  </a:cubicBezTo>
                  <a:cubicBezTo>
                    <a:pt x="31035" y="106575"/>
                    <a:pt x="31808" y="107917"/>
                    <a:pt x="32510" y="109036"/>
                  </a:cubicBezTo>
                  <a:cubicBezTo>
                    <a:pt x="33282" y="110379"/>
                    <a:pt x="34125" y="111572"/>
                    <a:pt x="32650" y="112840"/>
                  </a:cubicBezTo>
                  <a:cubicBezTo>
                    <a:pt x="31035" y="114182"/>
                    <a:pt x="28858" y="115301"/>
                    <a:pt x="27454" y="113362"/>
                  </a:cubicBezTo>
                  <a:cubicBezTo>
                    <a:pt x="24645" y="109633"/>
                    <a:pt x="20081" y="107246"/>
                    <a:pt x="20152" y="101205"/>
                  </a:cubicBezTo>
                  <a:cubicBezTo>
                    <a:pt x="20222" y="98893"/>
                    <a:pt x="18186" y="96357"/>
                    <a:pt x="16711" y="94195"/>
                  </a:cubicBezTo>
                  <a:cubicBezTo>
                    <a:pt x="12358" y="87781"/>
                    <a:pt x="11445" y="80845"/>
                    <a:pt x="14183" y="73610"/>
                  </a:cubicBezTo>
                  <a:cubicBezTo>
                    <a:pt x="16781" y="66749"/>
                    <a:pt x="19730" y="59962"/>
                    <a:pt x="22609" y="53175"/>
                  </a:cubicBezTo>
                  <a:cubicBezTo>
                    <a:pt x="22750" y="52728"/>
                    <a:pt x="23452" y="52280"/>
                    <a:pt x="23943" y="52280"/>
                  </a:cubicBezTo>
                  <a:cubicBezTo>
                    <a:pt x="24224" y="52280"/>
                    <a:pt x="24786" y="53026"/>
                    <a:pt x="24856" y="53474"/>
                  </a:cubicBezTo>
                  <a:cubicBezTo>
                    <a:pt x="25207" y="56904"/>
                    <a:pt x="26541" y="60186"/>
                    <a:pt x="29842" y="60186"/>
                  </a:cubicBezTo>
                  <a:cubicBezTo>
                    <a:pt x="33984" y="60111"/>
                    <a:pt x="38338" y="59216"/>
                    <a:pt x="42129" y="57501"/>
                  </a:cubicBezTo>
                  <a:cubicBezTo>
                    <a:pt x="44868" y="56308"/>
                    <a:pt x="45359" y="51684"/>
                    <a:pt x="43815" y="48701"/>
                  </a:cubicBezTo>
                  <a:cubicBezTo>
                    <a:pt x="42832" y="46911"/>
                    <a:pt x="41568" y="45195"/>
                    <a:pt x="40093" y="43927"/>
                  </a:cubicBezTo>
                  <a:cubicBezTo>
                    <a:pt x="33633" y="38259"/>
                    <a:pt x="20643" y="37663"/>
                    <a:pt x="13551" y="42585"/>
                  </a:cubicBezTo>
                  <a:cubicBezTo>
                    <a:pt x="11023" y="44375"/>
                    <a:pt x="10953" y="44822"/>
                    <a:pt x="13341" y="47060"/>
                  </a:cubicBezTo>
                  <a:cubicBezTo>
                    <a:pt x="17343" y="50938"/>
                    <a:pt x="17483" y="57277"/>
                    <a:pt x="13622" y="61081"/>
                  </a:cubicBezTo>
                  <a:cubicBezTo>
                    <a:pt x="10953" y="63617"/>
                    <a:pt x="4915" y="62498"/>
                    <a:pt x="2878" y="58993"/>
                  </a:cubicBezTo>
                  <a:cubicBezTo>
                    <a:pt x="0" y="54070"/>
                    <a:pt x="772" y="46314"/>
                    <a:pt x="4915" y="41019"/>
                  </a:cubicBezTo>
                  <a:cubicBezTo>
                    <a:pt x="10181" y="34381"/>
                    <a:pt x="16711" y="30354"/>
                    <a:pt x="25137" y="30428"/>
                  </a:cubicBezTo>
                  <a:cubicBezTo>
                    <a:pt x="30895" y="30428"/>
                    <a:pt x="36512" y="31025"/>
                    <a:pt x="41708" y="33486"/>
                  </a:cubicBezTo>
                  <a:cubicBezTo>
                    <a:pt x="44306" y="34679"/>
                    <a:pt x="45570" y="34679"/>
                    <a:pt x="46062" y="31323"/>
                  </a:cubicBezTo>
                  <a:cubicBezTo>
                    <a:pt x="46342" y="28862"/>
                    <a:pt x="47255" y="26476"/>
                    <a:pt x="48028" y="24164"/>
                  </a:cubicBezTo>
                  <a:cubicBezTo>
                    <a:pt x="53645" y="8353"/>
                    <a:pt x="63545" y="0"/>
                    <a:pt x="83838" y="4101"/>
                  </a:cubicBezTo>
                  <a:cubicBezTo>
                    <a:pt x="93458" y="6041"/>
                    <a:pt x="100760" y="12156"/>
                    <a:pt x="105886" y="21106"/>
                  </a:cubicBezTo>
                  <a:cubicBezTo>
                    <a:pt x="110871" y="29906"/>
                    <a:pt x="112837" y="39453"/>
                    <a:pt x="112697" y="50789"/>
                  </a:cubicBezTo>
                  <a:close/>
                  <a:moveTo>
                    <a:pt x="63686" y="106799"/>
                  </a:moveTo>
                  <a:cubicBezTo>
                    <a:pt x="75201" y="106799"/>
                    <a:pt x="88332" y="97402"/>
                    <a:pt x="92896" y="85543"/>
                  </a:cubicBezTo>
                  <a:cubicBezTo>
                    <a:pt x="93879" y="83008"/>
                    <a:pt x="96196" y="79204"/>
                    <a:pt x="93598" y="77712"/>
                  </a:cubicBezTo>
                  <a:cubicBezTo>
                    <a:pt x="91070" y="76295"/>
                    <a:pt x="88402" y="79651"/>
                    <a:pt x="86787" y="82187"/>
                  </a:cubicBezTo>
                  <a:cubicBezTo>
                    <a:pt x="84681" y="85692"/>
                    <a:pt x="82925" y="89422"/>
                    <a:pt x="80959" y="92927"/>
                  </a:cubicBezTo>
                  <a:cubicBezTo>
                    <a:pt x="76676" y="100385"/>
                    <a:pt x="70708" y="104636"/>
                    <a:pt x="62282" y="104636"/>
                  </a:cubicBezTo>
                  <a:cubicBezTo>
                    <a:pt x="60526" y="104636"/>
                    <a:pt x="58771" y="105233"/>
                    <a:pt x="57086" y="105531"/>
                  </a:cubicBezTo>
                  <a:cubicBezTo>
                    <a:pt x="58911" y="105978"/>
                    <a:pt x="60667" y="106426"/>
                    <a:pt x="62492" y="106799"/>
                  </a:cubicBezTo>
                  <a:cubicBezTo>
                    <a:pt x="62913" y="106873"/>
                    <a:pt x="63265" y="106799"/>
                    <a:pt x="63686" y="1067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2417763" y="588963"/>
              <a:ext cx="1476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288" y="0"/>
                  </a:moveTo>
                  <a:cubicBezTo>
                    <a:pt x="70210" y="6818"/>
                    <a:pt x="93549" y="29545"/>
                    <a:pt x="113776" y="70000"/>
                  </a:cubicBezTo>
                  <a:cubicBezTo>
                    <a:pt x="117860" y="78181"/>
                    <a:pt x="120000" y="87727"/>
                    <a:pt x="115137" y="98636"/>
                  </a:cubicBezTo>
                  <a:cubicBezTo>
                    <a:pt x="110858" y="107272"/>
                    <a:pt x="107358" y="120000"/>
                    <a:pt x="100551" y="105909"/>
                  </a:cubicBezTo>
                  <a:cubicBezTo>
                    <a:pt x="93938" y="92727"/>
                    <a:pt x="86936" y="80454"/>
                    <a:pt x="79351" y="71363"/>
                  </a:cubicBezTo>
                  <a:cubicBezTo>
                    <a:pt x="71961" y="62727"/>
                    <a:pt x="63598" y="56363"/>
                    <a:pt x="55235" y="52272"/>
                  </a:cubicBezTo>
                  <a:cubicBezTo>
                    <a:pt x="47455" y="48636"/>
                    <a:pt x="41426" y="50454"/>
                    <a:pt x="40648" y="77272"/>
                  </a:cubicBezTo>
                  <a:cubicBezTo>
                    <a:pt x="40064" y="104545"/>
                    <a:pt x="34619" y="112727"/>
                    <a:pt x="24311" y="115909"/>
                  </a:cubicBezTo>
                  <a:cubicBezTo>
                    <a:pt x="16337" y="118181"/>
                    <a:pt x="9335" y="115454"/>
                    <a:pt x="4862" y="97272"/>
                  </a:cubicBezTo>
                  <a:cubicBezTo>
                    <a:pt x="0" y="77727"/>
                    <a:pt x="972" y="50454"/>
                    <a:pt x="7390" y="34090"/>
                  </a:cubicBezTo>
                  <a:cubicBezTo>
                    <a:pt x="17115" y="9545"/>
                    <a:pt x="29951" y="1818"/>
                    <a:pt x="46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835125" y="1508525"/>
            <a:ext cx="74736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▪"/>
            </a:pPr>
            <a:r>
              <a:rPr lang="en" sz="2400"/>
              <a:t>Ornaments by </a:t>
            </a:r>
            <a:r>
              <a:rPr lang="en" sz="2400" u="sng">
                <a:hlinkClick r:id="rId5"/>
              </a:rPr>
              <a:t>Briar Press</a:t>
            </a:r>
            <a:endParaRPr sz="2400"/>
          </a:p>
        </p:txBody>
      </p:sp>
      <p:sp>
        <p:nvSpPr>
          <p:cNvPr id="304" name="Google Shape;304;p37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 idx="4294967295"/>
          </p:nvPr>
        </p:nvSpPr>
        <p:spPr>
          <a:xfrm>
            <a:off x="0" y="592750"/>
            <a:ext cx="917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Hello!</a:t>
            </a:r>
            <a:endParaRPr sz="1800"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721324"/>
            <a:ext cx="65937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 am Maria “Marie” Scott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 dirty="0"/>
              <a:t>Let’s talk about using ordinary resources to get extraordinary result.</a:t>
            </a:r>
            <a:endParaRPr sz="1800" b="1" i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3971973" y="1749875"/>
            <a:ext cx="1200062" cy="722263"/>
            <a:chOff x="1814513" y="571500"/>
            <a:chExt cx="1200062" cy="722263"/>
          </a:xfrm>
        </p:grpSpPr>
        <p:sp>
          <p:nvSpPr>
            <p:cNvPr id="85" name="Google Shape;85;p15"/>
            <p:cNvSpPr/>
            <p:nvPr/>
          </p:nvSpPr>
          <p:spPr>
            <a:xfrm>
              <a:off x="1814513" y="573088"/>
              <a:ext cx="10191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114" y="19424"/>
                  </a:moveTo>
                  <a:cubicBezTo>
                    <a:pt x="40841" y="19098"/>
                    <a:pt x="33523" y="43541"/>
                    <a:pt x="32389" y="65181"/>
                  </a:cubicBezTo>
                  <a:cubicBezTo>
                    <a:pt x="32049" y="71374"/>
                    <a:pt x="31992" y="77436"/>
                    <a:pt x="32900" y="83432"/>
                  </a:cubicBezTo>
                  <a:cubicBezTo>
                    <a:pt x="33467" y="87083"/>
                    <a:pt x="34289" y="90407"/>
                    <a:pt x="35736" y="92493"/>
                  </a:cubicBezTo>
                  <a:cubicBezTo>
                    <a:pt x="36104" y="93014"/>
                    <a:pt x="36700" y="92558"/>
                    <a:pt x="37182" y="92623"/>
                  </a:cubicBezTo>
                  <a:cubicBezTo>
                    <a:pt x="37154" y="91515"/>
                    <a:pt x="37267" y="90277"/>
                    <a:pt x="37097" y="89364"/>
                  </a:cubicBezTo>
                  <a:cubicBezTo>
                    <a:pt x="36842" y="88126"/>
                    <a:pt x="36275" y="87148"/>
                    <a:pt x="35991" y="85909"/>
                  </a:cubicBezTo>
                  <a:cubicBezTo>
                    <a:pt x="35452" y="83498"/>
                    <a:pt x="35707" y="81347"/>
                    <a:pt x="36530" y="79521"/>
                  </a:cubicBezTo>
                  <a:cubicBezTo>
                    <a:pt x="37267" y="77827"/>
                    <a:pt x="38061" y="78087"/>
                    <a:pt x="38912" y="79000"/>
                  </a:cubicBezTo>
                  <a:cubicBezTo>
                    <a:pt x="41181" y="81477"/>
                    <a:pt x="42202" y="87213"/>
                    <a:pt x="41153" y="92753"/>
                  </a:cubicBezTo>
                  <a:cubicBezTo>
                    <a:pt x="40784" y="94709"/>
                    <a:pt x="40189" y="96469"/>
                    <a:pt x="39565" y="98098"/>
                  </a:cubicBezTo>
                  <a:cubicBezTo>
                    <a:pt x="38430" y="101162"/>
                    <a:pt x="38373" y="101097"/>
                    <a:pt x="39905" y="103443"/>
                  </a:cubicBezTo>
                  <a:cubicBezTo>
                    <a:pt x="44131" y="110092"/>
                    <a:pt x="49066" y="110809"/>
                    <a:pt x="52725" y="104812"/>
                  </a:cubicBezTo>
                  <a:cubicBezTo>
                    <a:pt x="53916" y="102922"/>
                    <a:pt x="54852" y="100054"/>
                    <a:pt x="55674" y="97251"/>
                  </a:cubicBezTo>
                  <a:cubicBezTo>
                    <a:pt x="56043" y="96013"/>
                    <a:pt x="56015" y="93731"/>
                    <a:pt x="55816" y="92167"/>
                  </a:cubicBezTo>
                  <a:cubicBezTo>
                    <a:pt x="55646" y="90863"/>
                    <a:pt x="54965" y="89103"/>
                    <a:pt x="54455" y="89038"/>
                  </a:cubicBezTo>
                  <a:cubicBezTo>
                    <a:pt x="53973" y="88908"/>
                    <a:pt x="53178" y="90407"/>
                    <a:pt x="52923" y="91645"/>
                  </a:cubicBezTo>
                  <a:cubicBezTo>
                    <a:pt x="52299" y="94513"/>
                    <a:pt x="51845" y="97381"/>
                    <a:pt x="50172" y="97447"/>
                  </a:cubicBezTo>
                  <a:cubicBezTo>
                    <a:pt x="48243" y="97577"/>
                    <a:pt x="46598" y="95947"/>
                    <a:pt x="45436" y="92493"/>
                  </a:cubicBezTo>
                  <a:cubicBezTo>
                    <a:pt x="42883" y="85062"/>
                    <a:pt x="41522" y="76393"/>
                    <a:pt x="41011" y="67072"/>
                  </a:cubicBezTo>
                  <a:cubicBezTo>
                    <a:pt x="40557" y="58728"/>
                    <a:pt x="40784" y="50516"/>
                    <a:pt x="42174" y="42563"/>
                  </a:cubicBezTo>
                  <a:cubicBezTo>
                    <a:pt x="43138" y="37218"/>
                    <a:pt x="44556" y="32590"/>
                    <a:pt x="46598" y="29462"/>
                  </a:cubicBezTo>
                  <a:cubicBezTo>
                    <a:pt x="47875" y="27571"/>
                    <a:pt x="49463" y="26463"/>
                    <a:pt x="50966" y="25942"/>
                  </a:cubicBezTo>
                  <a:cubicBezTo>
                    <a:pt x="51704" y="25681"/>
                    <a:pt x="52668" y="27246"/>
                    <a:pt x="53405" y="28484"/>
                  </a:cubicBezTo>
                  <a:cubicBezTo>
                    <a:pt x="54228" y="29853"/>
                    <a:pt x="54058" y="32265"/>
                    <a:pt x="53575" y="33894"/>
                  </a:cubicBezTo>
                  <a:cubicBezTo>
                    <a:pt x="53264" y="34937"/>
                    <a:pt x="52413" y="35393"/>
                    <a:pt x="51760" y="35524"/>
                  </a:cubicBezTo>
                  <a:cubicBezTo>
                    <a:pt x="51250" y="35719"/>
                    <a:pt x="50711" y="34741"/>
                    <a:pt x="50172" y="34741"/>
                  </a:cubicBezTo>
                  <a:cubicBezTo>
                    <a:pt x="49690" y="34807"/>
                    <a:pt x="48981" y="35067"/>
                    <a:pt x="48754" y="35850"/>
                  </a:cubicBezTo>
                  <a:cubicBezTo>
                    <a:pt x="48527" y="36632"/>
                    <a:pt x="48640" y="38326"/>
                    <a:pt x="48867" y="39304"/>
                  </a:cubicBezTo>
                  <a:cubicBezTo>
                    <a:pt x="49548" y="42563"/>
                    <a:pt x="50824" y="44454"/>
                    <a:pt x="52271" y="45627"/>
                  </a:cubicBezTo>
                  <a:cubicBezTo>
                    <a:pt x="53831" y="46800"/>
                    <a:pt x="55447" y="47713"/>
                    <a:pt x="57007" y="48951"/>
                  </a:cubicBezTo>
                  <a:cubicBezTo>
                    <a:pt x="59446" y="50776"/>
                    <a:pt x="61687" y="53253"/>
                    <a:pt x="63134" y="58468"/>
                  </a:cubicBezTo>
                  <a:cubicBezTo>
                    <a:pt x="64126" y="62053"/>
                    <a:pt x="64807" y="65898"/>
                    <a:pt x="64495" y="70266"/>
                  </a:cubicBezTo>
                  <a:cubicBezTo>
                    <a:pt x="64126" y="75024"/>
                    <a:pt x="63162" y="78804"/>
                    <a:pt x="60978" y="80108"/>
                  </a:cubicBezTo>
                  <a:cubicBezTo>
                    <a:pt x="60127" y="80630"/>
                    <a:pt x="59730" y="81542"/>
                    <a:pt x="60184" y="83628"/>
                  </a:cubicBezTo>
                  <a:cubicBezTo>
                    <a:pt x="60354" y="84410"/>
                    <a:pt x="60382" y="85388"/>
                    <a:pt x="60467" y="86235"/>
                  </a:cubicBezTo>
                  <a:cubicBezTo>
                    <a:pt x="61489" y="96730"/>
                    <a:pt x="60127" y="105529"/>
                    <a:pt x="56185" y="111200"/>
                  </a:cubicBezTo>
                  <a:cubicBezTo>
                    <a:pt x="50626" y="119217"/>
                    <a:pt x="44698" y="120000"/>
                    <a:pt x="38941" y="112504"/>
                  </a:cubicBezTo>
                  <a:cubicBezTo>
                    <a:pt x="30716" y="101814"/>
                    <a:pt x="28021" y="87343"/>
                    <a:pt x="28787" y="66224"/>
                  </a:cubicBezTo>
                  <a:cubicBezTo>
                    <a:pt x="28872" y="64139"/>
                    <a:pt x="28900" y="61988"/>
                    <a:pt x="28929" y="59902"/>
                  </a:cubicBezTo>
                  <a:cubicBezTo>
                    <a:pt x="28106" y="60228"/>
                    <a:pt x="27312" y="60619"/>
                    <a:pt x="26490" y="61010"/>
                  </a:cubicBezTo>
                  <a:cubicBezTo>
                    <a:pt x="24561" y="61988"/>
                    <a:pt x="22746" y="60879"/>
                    <a:pt x="20959" y="59380"/>
                  </a:cubicBezTo>
                  <a:cubicBezTo>
                    <a:pt x="19569" y="58272"/>
                    <a:pt x="19541" y="58337"/>
                    <a:pt x="19654" y="61792"/>
                  </a:cubicBezTo>
                  <a:cubicBezTo>
                    <a:pt x="19995" y="71113"/>
                    <a:pt x="17102" y="75936"/>
                    <a:pt x="13131" y="72156"/>
                  </a:cubicBezTo>
                  <a:cubicBezTo>
                    <a:pt x="9274" y="68506"/>
                    <a:pt x="5984" y="62705"/>
                    <a:pt x="3970" y="54166"/>
                  </a:cubicBezTo>
                  <a:cubicBezTo>
                    <a:pt x="992" y="41520"/>
                    <a:pt x="0" y="28158"/>
                    <a:pt x="2524" y="14470"/>
                  </a:cubicBezTo>
                  <a:cubicBezTo>
                    <a:pt x="3148" y="11080"/>
                    <a:pt x="4282" y="7887"/>
                    <a:pt x="5473" y="5279"/>
                  </a:cubicBezTo>
                  <a:cubicBezTo>
                    <a:pt x="6494" y="2933"/>
                    <a:pt x="7998" y="2281"/>
                    <a:pt x="9472" y="3193"/>
                  </a:cubicBezTo>
                  <a:cubicBezTo>
                    <a:pt x="10465" y="3845"/>
                    <a:pt x="11515" y="4627"/>
                    <a:pt x="11543" y="7626"/>
                  </a:cubicBezTo>
                  <a:cubicBezTo>
                    <a:pt x="11543" y="10233"/>
                    <a:pt x="11259" y="12645"/>
                    <a:pt x="10011" y="13688"/>
                  </a:cubicBezTo>
                  <a:cubicBezTo>
                    <a:pt x="9784" y="13883"/>
                    <a:pt x="9529" y="13948"/>
                    <a:pt x="9331" y="14209"/>
                  </a:cubicBezTo>
                  <a:cubicBezTo>
                    <a:pt x="8310" y="15382"/>
                    <a:pt x="8139" y="16686"/>
                    <a:pt x="9104" y="18055"/>
                  </a:cubicBezTo>
                  <a:cubicBezTo>
                    <a:pt x="10352" y="19750"/>
                    <a:pt x="11770" y="21379"/>
                    <a:pt x="13188" y="21770"/>
                  </a:cubicBezTo>
                  <a:cubicBezTo>
                    <a:pt x="15031" y="22227"/>
                    <a:pt x="16932" y="21379"/>
                    <a:pt x="18832" y="21184"/>
                  </a:cubicBezTo>
                  <a:cubicBezTo>
                    <a:pt x="20392" y="20988"/>
                    <a:pt x="21980" y="20532"/>
                    <a:pt x="23540" y="20727"/>
                  </a:cubicBezTo>
                  <a:cubicBezTo>
                    <a:pt x="26263" y="21118"/>
                    <a:pt x="28277" y="25551"/>
                    <a:pt x="28900" y="31939"/>
                  </a:cubicBezTo>
                  <a:cubicBezTo>
                    <a:pt x="29411" y="37023"/>
                    <a:pt x="28362" y="42954"/>
                    <a:pt x="26263" y="45953"/>
                  </a:cubicBezTo>
                  <a:cubicBezTo>
                    <a:pt x="25412" y="47256"/>
                    <a:pt x="24448" y="48039"/>
                    <a:pt x="23540" y="49147"/>
                  </a:cubicBezTo>
                  <a:cubicBezTo>
                    <a:pt x="22916" y="49929"/>
                    <a:pt x="23058" y="50907"/>
                    <a:pt x="23568" y="51558"/>
                  </a:cubicBezTo>
                  <a:cubicBezTo>
                    <a:pt x="24533" y="52601"/>
                    <a:pt x="25639" y="52992"/>
                    <a:pt x="26490" y="51428"/>
                  </a:cubicBezTo>
                  <a:cubicBezTo>
                    <a:pt x="28021" y="48625"/>
                    <a:pt x="29553" y="45757"/>
                    <a:pt x="30829" y="42368"/>
                  </a:cubicBezTo>
                  <a:cubicBezTo>
                    <a:pt x="32843" y="36892"/>
                    <a:pt x="34630" y="30896"/>
                    <a:pt x="36530" y="25225"/>
                  </a:cubicBezTo>
                  <a:cubicBezTo>
                    <a:pt x="36984" y="23921"/>
                    <a:pt x="36813" y="23335"/>
                    <a:pt x="36275" y="22813"/>
                  </a:cubicBezTo>
                  <a:cubicBezTo>
                    <a:pt x="35934" y="22422"/>
                    <a:pt x="35566" y="22096"/>
                    <a:pt x="35197" y="21705"/>
                  </a:cubicBezTo>
                  <a:cubicBezTo>
                    <a:pt x="32871" y="18837"/>
                    <a:pt x="31964" y="13948"/>
                    <a:pt x="32701" y="8017"/>
                  </a:cubicBezTo>
                  <a:cubicBezTo>
                    <a:pt x="33297" y="2933"/>
                    <a:pt x="35367" y="456"/>
                    <a:pt x="37494" y="2216"/>
                  </a:cubicBezTo>
                  <a:cubicBezTo>
                    <a:pt x="38856" y="3324"/>
                    <a:pt x="39394" y="7821"/>
                    <a:pt x="38600" y="11341"/>
                  </a:cubicBezTo>
                  <a:cubicBezTo>
                    <a:pt x="37920" y="14405"/>
                    <a:pt x="37948" y="14731"/>
                    <a:pt x="39451" y="14274"/>
                  </a:cubicBezTo>
                  <a:cubicBezTo>
                    <a:pt x="42032" y="13492"/>
                    <a:pt x="44585" y="12449"/>
                    <a:pt x="47137" y="11276"/>
                  </a:cubicBezTo>
                  <a:cubicBezTo>
                    <a:pt x="51023" y="9516"/>
                    <a:pt x="54937" y="8669"/>
                    <a:pt x="58879" y="10038"/>
                  </a:cubicBezTo>
                  <a:cubicBezTo>
                    <a:pt x="64864" y="12189"/>
                    <a:pt x="69458" y="19815"/>
                    <a:pt x="73429" y="29788"/>
                  </a:cubicBezTo>
                  <a:cubicBezTo>
                    <a:pt x="75329" y="34611"/>
                    <a:pt x="77059" y="39826"/>
                    <a:pt x="78846" y="44845"/>
                  </a:cubicBezTo>
                  <a:cubicBezTo>
                    <a:pt x="80293" y="49016"/>
                    <a:pt x="80434" y="49082"/>
                    <a:pt x="81285" y="44193"/>
                  </a:cubicBezTo>
                  <a:cubicBezTo>
                    <a:pt x="83072" y="33829"/>
                    <a:pt x="85908" y="25225"/>
                    <a:pt x="89482" y="17925"/>
                  </a:cubicBezTo>
                  <a:cubicBezTo>
                    <a:pt x="95126" y="6518"/>
                    <a:pt x="101621" y="0"/>
                    <a:pt x="109279" y="847"/>
                  </a:cubicBezTo>
                  <a:cubicBezTo>
                    <a:pt x="113476" y="1303"/>
                    <a:pt x="116766" y="5866"/>
                    <a:pt x="119602" y="12580"/>
                  </a:cubicBezTo>
                  <a:cubicBezTo>
                    <a:pt x="119801" y="13036"/>
                    <a:pt x="119858" y="13818"/>
                    <a:pt x="120000" y="14405"/>
                  </a:cubicBezTo>
                  <a:cubicBezTo>
                    <a:pt x="119659" y="14665"/>
                    <a:pt x="119319" y="15252"/>
                    <a:pt x="118978" y="15187"/>
                  </a:cubicBezTo>
                  <a:cubicBezTo>
                    <a:pt x="117589" y="14796"/>
                    <a:pt x="116114" y="14861"/>
                    <a:pt x="114809" y="13688"/>
                  </a:cubicBezTo>
                  <a:cubicBezTo>
                    <a:pt x="110952" y="10233"/>
                    <a:pt x="107151" y="8734"/>
                    <a:pt x="103096" y="11797"/>
                  </a:cubicBezTo>
                  <a:cubicBezTo>
                    <a:pt x="98529" y="15252"/>
                    <a:pt x="94814" y="21379"/>
                    <a:pt x="91779" y="29722"/>
                  </a:cubicBezTo>
                  <a:cubicBezTo>
                    <a:pt x="87638" y="41129"/>
                    <a:pt x="85710" y="54492"/>
                    <a:pt x="85341" y="69158"/>
                  </a:cubicBezTo>
                  <a:cubicBezTo>
                    <a:pt x="85228" y="73720"/>
                    <a:pt x="85256" y="74633"/>
                    <a:pt x="87440" y="74633"/>
                  </a:cubicBezTo>
                  <a:cubicBezTo>
                    <a:pt x="90333" y="74633"/>
                    <a:pt x="92517" y="78870"/>
                    <a:pt x="93311" y="85192"/>
                  </a:cubicBezTo>
                  <a:cubicBezTo>
                    <a:pt x="93821" y="89364"/>
                    <a:pt x="93367" y="92884"/>
                    <a:pt x="91836" y="94383"/>
                  </a:cubicBezTo>
                  <a:cubicBezTo>
                    <a:pt x="91155" y="95100"/>
                    <a:pt x="90077" y="95230"/>
                    <a:pt x="89454" y="94448"/>
                  </a:cubicBezTo>
                  <a:cubicBezTo>
                    <a:pt x="88943" y="93796"/>
                    <a:pt x="88773" y="91515"/>
                    <a:pt x="88546" y="89820"/>
                  </a:cubicBezTo>
                  <a:cubicBezTo>
                    <a:pt x="88461" y="89234"/>
                    <a:pt x="88574" y="88386"/>
                    <a:pt x="88716" y="87734"/>
                  </a:cubicBezTo>
                  <a:cubicBezTo>
                    <a:pt x="89283" y="85388"/>
                    <a:pt x="89085" y="83563"/>
                    <a:pt x="87979" y="82520"/>
                  </a:cubicBezTo>
                  <a:cubicBezTo>
                    <a:pt x="86986" y="81673"/>
                    <a:pt x="85965" y="82650"/>
                    <a:pt x="85398" y="85062"/>
                  </a:cubicBezTo>
                  <a:cubicBezTo>
                    <a:pt x="85228" y="85844"/>
                    <a:pt x="85114" y="86757"/>
                    <a:pt x="85001" y="87604"/>
                  </a:cubicBezTo>
                  <a:cubicBezTo>
                    <a:pt x="84490" y="91841"/>
                    <a:pt x="84490" y="91841"/>
                    <a:pt x="82533" y="91319"/>
                  </a:cubicBezTo>
                  <a:cubicBezTo>
                    <a:pt x="82221" y="91189"/>
                    <a:pt x="81909" y="91059"/>
                    <a:pt x="81597" y="90994"/>
                  </a:cubicBezTo>
                  <a:cubicBezTo>
                    <a:pt x="79839" y="90863"/>
                    <a:pt x="78676" y="89690"/>
                    <a:pt x="78080" y="85062"/>
                  </a:cubicBezTo>
                  <a:cubicBezTo>
                    <a:pt x="77315" y="79261"/>
                    <a:pt x="75329" y="75936"/>
                    <a:pt x="72606" y="75415"/>
                  </a:cubicBezTo>
                  <a:cubicBezTo>
                    <a:pt x="71302" y="75154"/>
                    <a:pt x="71075" y="76197"/>
                    <a:pt x="71302" y="79196"/>
                  </a:cubicBezTo>
                  <a:cubicBezTo>
                    <a:pt x="71472" y="81347"/>
                    <a:pt x="71614" y="84019"/>
                    <a:pt x="71217" y="85844"/>
                  </a:cubicBezTo>
                  <a:cubicBezTo>
                    <a:pt x="70224" y="90472"/>
                    <a:pt x="67501" y="90016"/>
                    <a:pt x="66225" y="85323"/>
                  </a:cubicBezTo>
                  <a:cubicBezTo>
                    <a:pt x="64977" y="80760"/>
                    <a:pt x="65629" y="72286"/>
                    <a:pt x="67700" y="69809"/>
                  </a:cubicBezTo>
                  <a:cubicBezTo>
                    <a:pt x="69487" y="67658"/>
                    <a:pt x="71500" y="66355"/>
                    <a:pt x="73486" y="65442"/>
                  </a:cubicBezTo>
                  <a:cubicBezTo>
                    <a:pt x="75102" y="64725"/>
                    <a:pt x="76549" y="66550"/>
                    <a:pt x="77655" y="69483"/>
                  </a:cubicBezTo>
                  <a:cubicBezTo>
                    <a:pt x="77797" y="69809"/>
                    <a:pt x="78052" y="69809"/>
                    <a:pt x="78251" y="69940"/>
                  </a:cubicBezTo>
                  <a:cubicBezTo>
                    <a:pt x="78307" y="69483"/>
                    <a:pt x="78449" y="68897"/>
                    <a:pt x="78364" y="68441"/>
                  </a:cubicBezTo>
                  <a:cubicBezTo>
                    <a:pt x="77882" y="65638"/>
                    <a:pt x="77456" y="62705"/>
                    <a:pt x="76861" y="59967"/>
                  </a:cubicBezTo>
                  <a:cubicBezTo>
                    <a:pt x="74847" y="50907"/>
                    <a:pt x="72039" y="43411"/>
                    <a:pt x="68125" y="38457"/>
                  </a:cubicBezTo>
                  <a:cubicBezTo>
                    <a:pt x="67331" y="37414"/>
                    <a:pt x="66395" y="36632"/>
                    <a:pt x="65488" y="36371"/>
                  </a:cubicBezTo>
                  <a:cubicBezTo>
                    <a:pt x="64807" y="36175"/>
                    <a:pt x="63928" y="36827"/>
                    <a:pt x="64552" y="39239"/>
                  </a:cubicBezTo>
                  <a:cubicBezTo>
                    <a:pt x="65232" y="41912"/>
                    <a:pt x="65005" y="44128"/>
                    <a:pt x="64069" y="46083"/>
                  </a:cubicBezTo>
                  <a:cubicBezTo>
                    <a:pt x="63134" y="47973"/>
                    <a:pt x="61999" y="48886"/>
                    <a:pt x="60808" y="47778"/>
                  </a:cubicBezTo>
                  <a:cubicBezTo>
                    <a:pt x="59560" y="46539"/>
                    <a:pt x="58851" y="44258"/>
                    <a:pt x="58794" y="40999"/>
                  </a:cubicBezTo>
                  <a:cubicBezTo>
                    <a:pt x="58709" y="35393"/>
                    <a:pt x="59985" y="30961"/>
                    <a:pt x="62283" y="28614"/>
                  </a:cubicBezTo>
                  <a:cubicBezTo>
                    <a:pt x="63048" y="27897"/>
                    <a:pt x="63757" y="26920"/>
                    <a:pt x="64495" y="26072"/>
                  </a:cubicBezTo>
                  <a:cubicBezTo>
                    <a:pt x="63729" y="24964"/>
                    <a:pt x="63020" y="23595"/>
                    <a:pt x="62198" y="22813"/>
                  </a:cubicBezTo>
                  <a:cubicBezTo>
                    <a:pt x="59617" y="20206"/>
                    <a:pt x="56894" y="19293"/>
                    <a:pt x="54114" y="19424"/>
                  </a:cubicBezTo>
                  <a:close/>
                  <a:moveTo>
                    <a:pt x="55306" y="76262"/>
                  </a:moveTo>
                  <a:cubicBezTo>
                    <a:pt x="54909" y="74698"/>
                    <a:pt x="54738" y="73460"/>
                    <a:pt x="54398" y="72547"/>
                  </a:cubicBezTo>
                  <a:cubicBezTo>
                    <a:pt x="53292" y="69679"/>
                    <a:pt x="52129" y="67072"/>
                    <a:pt x="51023" y="64269"/>
                  </a:cubicBezTo>
                  <a:cubicBezTo>
                    <a:pt x="49463" y="60293"/>
                    <a:pt x="47931" y="56186"/>
                    <a:pt x="46400" y="52145"/>
                  </a:cubicBezTo>
                  <a:cubicBezTo>
                    <a:pt x="46201" y="51624"/>
                    <a:pt x="45974" y="51167"/>
                    <a:pt x="45776" y="50711"/>
                  </a:cubicBezTo>
                  <a:cubicBezTo>
                    <a:pt x="45748" y="51428"/>
                    <a:pt x="45634" y="52145"/>
                    <a:pt x="45691" y="52797"/>
                  </a:cubicBezTo>
                  <a:cubicBezTo>
                    <a:pt x="46627" y="62639"/>
                    <a:pt x="48726" y="70917"/>
                    <a:pt x="52356" y="76784"/>
                  </a:cubicBezTo>
                  <a:cubicBezTo>
                    <a:pt x="52838" y="77566"/>
                    <a:pt x="53490" y="78153"/>
                    <a:pt x="54058" y="78153"/>
                  </a:cubicBezTo>
                  <a:cubicBezTo>
                    <a:pt x="54455" y="78153"/>
                    <a:pt x="54852" y="76979"/>
                    <a:pt x="55306" y="76262"/>
                  </a:cubicBezTo>
                  <a:close/>
                  <a:moveTo>
                    <a:pt x="15202" y="49603"/>
                  </a:moveTo>
                  <a:cubicBezTo>
                    <a:pt x="15400" y="49342"/>
                    <a:pt x="15911" y="48690"/>
                    <a:pt x="16450" y="48039"/>
                  </a:cubicBezTo>
                  <a:cubicBezTo>
                    <a:pt x="16109" y="46931"/>
                    <a:pt x="15911" y="45497"/>
                    <a:pt x="15457" y="44780"/>
                  </a:cubicBezTo>
                  <a:cubicBezTo>
                    <a:pt x="13925" y="42368"/>
                    <a:pt x="12280" y="40152"/>
                    <a:pt x="10692" y="37870"/>
                  </a:cubicBezTo>
                  <a:cubicBezTo>
                    <a:pt x="8622" y="34807"/>
                    <a:pt x="6721" y="31417"/>
                    <a:pt x="5615" y="26072"/>
                  </a:cubicBezTo>
                  <a:cubicBezTo>
                    <a:pt x="5502" y="25551"/>
                    <a:pt x="5275" y="25095"/>
                    <a:pt x="5076" y="24638"/>
                  </a:cubicBezTo>
                  <a:cubicBezTo>
                    <a:pt x="5048" y="25420"/>
                    <a:pt x="4906" y="26333"/>
                    <a:pt x="5020" y="27050"/>
                  </a:cubicBezTo>
                  <a:cubicBezTo>
                    <a:pt x="6097" y="33699"/>
                    <a:pt x="7629" y="39760"/>
                    <a:pt x="9926" y="44649"/>
                  </a:cubicBezTo>
                  <a:cubicBezTo>
                    <a:pt x="11288" y="47582"/>
                    <a:pt x="12876" y="49342"/>
                    <a:pt x="15202" y="496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593975" y="571500"/>
              <a:ext cx="420600" cy="4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95" y="15764"/>
                  </a:moveTo>
                  <a:cubicBezTo>
                    <a:pt x="64985" y="16543"/>
                    <a:pt x="74888" y="17442"/>
                    <a:pt x="84790" y="18161"/>
                  </a:cubicBezTo>
                  <a:cubicBezTo>
                    <a:pt x="88160" y="18341"/>
                    <a:pt x="91667" y="18281"/>
                    <a:pt x="95037" y="17802"/>
                  </a:cubicBezTo>
                  <a:cubicBezTo>
                    <a:pt x="97375" y="17502"/>
                    <a:pt x="99851" y="16603"/>
                    <a:pt x="101707" y="15344"/>
                  </a:cubicBezTo>
                  <a:cubicBezTo>
                    <a:pt x="104595" y="13426"/>
                    <a:pt x="104389" y="11628"/>
                    <a:pt x="101020" y="10129"/>
                  </a:cubicBezTo>
                  <a:cubicBezTo>
                    <a:pt x="98063" y="8871"/>
                    <a:pt x="97444" y="6893"/>
                    <a:pt x="97512" y="4435"/>
                  </a:cubicBezTo>
                  <a:cubicBezTo>
                    <a:pt x="97581" y="1318"/>
                    <a:pt x="98613" y="359"/>
                    <a:pt x="102257" y="239"/>
                  </a:cubicBezTo>
                  <a:cubicBezTo>
                    <a:pt x="109891" y="0"/>
                    <a:pt x="115117" y="3296"/>
                    <a:pt x="117318" y="10069"/>
                  </a:cubicBezTo>
                  <a:cubicBezTo>
                    <a:pt x="120000" y="18461"/>
                    <a:pt x="117799" y="26433"/>
                    <a:pt x="113123" y="33626"/>
                  </a:cubicBezTo>
                  <a:cubicBezTo>
                    <a:pt x="109959" y="38481"/>
                    <a:pt x="105627" y="42917"/>
                    <a:pt x="101020" y="46813"/>
                  </a:cubicBezTo>
                  <a:cubicBezTo>
                    <a:pt x="89879" y="56103"/>
                    <a:pt x="76813" y="62937"/>
                    <a:pt x="62166" y="67432"/>
                  </a:cubicBezTo>
                  <a:cubicBezTo>
                    <a:pt x="54257" y="69830"/>
                    <a:pt x="46212" y="70609"/>
                    <a:pt x="38097" y="67912"/>
                  </a:cubicBezTo>
                  <a:cubicBezTo>
                    <a:pt x="31908" y="65814"/>
                    <a:pt x="29088" y="61558"/>
                    <a:pt x="28951" y="55864"/>
                  </a:cubicBezTo>
                  <a:cubicBezTo>
                    <a:pt x="28951" y="52387"/>
                    <a:pt x="31908" y="51068"/>
                    <a:pt x="33971" y="48971"/>
                  </a:cubicBezTo>
                  <a:cubicBezTo>
                    <a:pt x="34590" y="48311"/>
                    <a:pt x="34865" y="47352"/>
                    <a:pt x="35346" y="46573"/>
                  </a:cubicBezTo>
                  <a:cubicBezTo>
                    <a:pt x="34452" y="46393"/>
                    <a:pt x="33421" y="46033"/>
                    <a:pt x="32595" y="46153"/>
                  </a:cubicBezTo>
                  <a:cubicBezTo>
                    <a:pt x="27369" y="46933"/>
                    <a:pt x="22624" y="48491"/>
                    <a:pt x="19530" y="52567"/>
                  </a:cubicBezTo>
                  <a:cubicBezTo>
                    <a:pt x="14303" y="59400"/>
                    <a:pt x="15197" y="68631"/>
                    <a:pt x="21799" y="74625"/>
                  </a:cubicBezTo>
                  <a:cubicBezTo>
                    <a:pt x="30876" y="82897"/>
                    <a:pt x="43392" y="84395"/>
                    <a:pt x="54670" y="78461"/>
                  </a:cubicBezTo>
                  <a:cubicBezTo>
                    <a:pt x="56252" y="77622"/>
                    <a:pt x="57765" y="76423"/>
                    <a:pt x="58727" y="75044"/>
                  </a:cubicBezTo>
                  <a:cubicBezTo>
                    <a:pt x="61684" y="70609"/>
                    <a:pt x="66292" y="68151"/>
                    <a:pt x="71587" y="66473"/>
                  </a:cubicBezTo>
                  <a:cubicBezTo>
                    <a:pt x="74544" y="65514"/>
                    <a:pt x="75025" y="65874"/>
                    <a:pt x="74475" y="68511"/>
                  </a:cubicBezTo>
                  <a:cubicBezTo>
                    <a:pt x="72550" y="77802"/>
                    <a:pt x="62578" y="88591"/>
                    <a:pt x="48481" y="89190"/>
                  </a:cubicBezTo>
                  <a:cubicBezTo>
                    <a:pt x="43117" y="89430"/>
                    <a:pt x="37753" y="89730"/>
                    <a:pt x="32458" y="90269"/>
                  </a:cubicBezTo>
                  <a:cubicBezTo>
                    <a:pt x="25925" y="90929"/>
                    <a:pt x="20286" y="92967"/>
                    <a:pt x="17467" y="98781"/>
                  </a:cubicBezTo>
                  <a:cubicBezTo>
                    <a:pt x="15885" y="102017"/>
                    <a:pt x="16916" y="106093"/>
                    <a:pt x="19873" y="108311"/>
                  </a:cubicBezTo>
                  <a:cubicBezTo>
                    <a:pt x="21799" y="109810"/>
                    <a:pt x="23381" y="109450"/>
                    <a:pt x="24068" y="107352"/>
                  </a:cubicBezTo>
                  <a:cubicBezTo>
                    <a:pt x="24206" y="107052"/>
                    <a:pt x="24137" y="106693"/>
                    <a:pt x="24206" y="106393"/>
                  </a:cubicBezTo>
                  <a:cubicBezTo>
                    <a:pt x="25169" y="102377"/>
                    <a:pt x="27644" y="100399"/>
                    <a:pt x="31289" y="100699"/>
                  </a:cubicBezTo>
                  <a:cubicBezTo>
                    <a:pt x="34796" y="100999"/>
                    <a:pt x="38166" y="104175"/>
                    <a:pt x="38303" y="107532"/>
                  </a:cubicBezTo>
                  <a:cubicBezTo>
                    <a:pt x="38510" y="111488"/>
                    <a:pt x="36859" y="114785"/>
                    <a:pt x="33008" y="116943"/>
                  </a:cubicBezTo>
                  <a:cubicBezTo>
                    <a:pt x="28538" y="119400"/>
                    <a:pt x="23587" y="120000"/>
                    <a:pt x="18842" y="117662"/>
                  </a:cubicBezTo>
                  <a:cubicBezTo>
                    <a:pt x="5295" y="110829"/>
                    <a:pt x="5157" y="97282"/>
                    <a:pt x="13684" y="89610"/>
                  </a:cubicBezTo>
                  <a:cubicBezTo>
                    <a:pt x="15266" y="88231"/>
                    <a:pt x="18085" y="86913"/>
                    <a:pt x="18154" y="85474"/>
                  </a:cubicBezTo>
                  <a:cubicBezTo>
                    <a:pt x="18223" y="84035"/>
                    <a:pt x="15472" y="82537"/>
                    <a:pt x="14028" y="80979"/>
                  </a:cubicBezTo>
                  <a:cubicBezTo>
                    <a:pt x="9214" y="75944"/>
                    <a:pt x="6945" y="69950"/>
                    <a:pt x="6120" y="63596"/>
                  </a:cubicBezTo>
                  <a:cubicBezTo>
                    <a:pt x="5432" y="58141"/>
                    <a:pt x="5157" y="52627"/>
                    <a:pt x="5088" y="47172"/>
                  </a:cubicBezTo>
                  <a:cubicBezTo>
                    <a:pt x="5020" y="42617"/>
                    <a:pt x="5020" y="38241"/>
                    <a:pt x="1856" y="34285"/>
                  </a:cubicBezTo>
                  <a:cubicBezTo>
                    <a:pt x="618" y="32667"/>
                    <a:pt x="0" y="30629"/>
                    <a:pt x="1650" y="28651"/>
                  </a:cubicBezTo>
                  <a:cubicBezTo>
                    <a:pt x="3232" y="26673"/>
                    <a:pt x="5088" y="26433"/>
                    <a:pt x="6395" y="28651"/>
                  </a:cubicBezTo>
                  <a:cubicBezTo>
                    <a:pt x="8458" y="32367"/>
                    <a:pt x="10040" y="36263"/>
                    <a:pt x="11690" y="40159"/>
                  </a:cubicBezTo>
                  <a:cubicBezTo>
                    <a:pt x="12446" y="41838"/>
                    <a:pt x="12859" y="43636"/>
                    <a:pt x="13409" y="45374"/>
                  </a:cubicBezTo>
                  <a:cubicBezTo>
                    <a:pt x="15128" y="44355"/>
                    <a:pt x="16710" y="43156"/>
                    <a:pt x="18498" y="42317"/>
                  </a:cubicBezTo>
                  <a:cubicBezTo>
                    <a:pt x="22487" y="40399"/>
                    <a:pt x="26613" y="38721"/>
                    <a:pt x="30670" y="36863"/>
                  </a:cubicBezTo>
                  <a:cubicBezTo>
                    <a:pt x="31770" y="36323"/>
                    <a:pt x="32733" y="35664"/>
                    <a:pt x="33765" y="35064"/>
                  </a:cubicBezTo>
                  <a:cubicBezTo>
                    <a:pt x="32871" y="34525"/>
                    <a:pt x="32045" y="33866"/>
                    <a:pt x="31151" y="33386"/>
                  </a:cubicBezTo>
                  <a:cubicBezTo>
                    <a:pt x="25787" y="30629"/>
                    <a:pt x="25581" y="27152"/>
                    <a:pt x="27851" y="23196"/>
                  </a:cubicBezTo>
                  <a:cubicBezTo>
                    <a:pt x="28676" y="21698"/>
                    <a:pt x="30601" y="20499"/>
                    <a:pt x="32389" y="19600"/>
                  </a:cubicBezTo>
                  <a:cubicBezTo>
                    <a:pt x="39404" y="16123"/>
                    <a:pt x="47174" y="15524"/>
                    <a:pt x="55495" y="15764"/>
                  </a:cubicBezTo>
                  <a:close/>
                  <a:moveTo>
                    <a:pt x="57765" y="41898"/>
                  </a:moveTo>
                  <a:cubicBezTo>
                    <a:pt x="69111" y="41718"/>
                    <a:pt x="78808" y="39680"/>
                    <a:pt x="88091" y="35904"/>
                  </a:cubicBezTo>
                  <a:cubicBezTo>
                    <a:pt x="91667" y="34465"/>
                    <a:pt x="94624" y="31708"/>
                    <a:pt x="98957" y="31828"/>
                  </a:cubicBezTo>
                  <a:cubicBezTo>
                    <a:pt x="99507" y="31828"/>
                    <a:pt x="100194" y="31108"/>
                    <a:pt x="100607" y="30629"/>
                  </a:cubicBezTo>
                  <a:cubicBezTo>
                    <a:pt x="101020" y="30089"/>
                    <a:pt x="101157" y="29430"/>
                    <a:pt x="101432" y="28831"/>
                  </a:cubicBezTo>
                  <a:cubicBezTo>
                    <a:pt x="100813" y="28891"/>
                    <a:pt x="100057" y="28831"/>
                    <a:pt x="99438" y="29070"/>
                  </a:cubicBezTo>
                  <a:cubicBezTo>
                    <a:pt x="91186" y="32667"/>
                    <a:pt x="82315" y="34525"/>
                    <a:pt x="73169" y="35604"/>
                  </a:cubicBezTo>
                  <a:cubicBezTo>
                    <a:pt x="66223" y="36443"/>
                    <a:pt x="59209" y="37102"/>
                    <a:pt x="52194" y="37942"/>
                  </a:cubicBezTo>
                  <a:cubicBezTo>
                    <a:pt x="51300" y="38001"/>
                    <a:pt x="50544" y="38901"/>
                    <a:pt x="49787" y="39440"/>
                  </a:cubicBezTo>
                  <a:cubicBezTo>
                    <a:pt x="50544" y="40099"/>
                    <a:pt x="51163" y="41178"/>
                    <a:pt x="52057" y="41358"/>
                  </a:cubicBezTo>
                  <a:cubicBezTo>
                    <a:pt x="54257" y="41778"/>
                    <a:pt x="56595" y="41838"/>
                    <a:pt x="57765" y="418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222500" y="906463"/>
              <a:ext cx="4113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697" y="50789"/>
                  </a:moveTo>
                  <a:cubicBezTo>
                    <a:pt x="112908" y="57203"/>
                    <a:pt x="111503" y="64437"/>
                    <a:pt x="108624" y="71373"/>
                  </a:cubicBezTo>
                  <a:cubicBezTo>
                    <a:pt x="107641" y="73760"/>
                    <a:pt x="106869" y="75251"/>
                    <a:pt x="110520" y="75922"/>
                  </a:cubicBezTo>
                  <a:cubicBezTo>
                    <a:pt x="117542" y="77190"/>
                    <a:pt x="120000" y="81740"/>
                    <a:pt x="117612" y="88974"/>
                  </a:cubicBezTo>
                  <a:cubicBezTo>
                    <a:pt x="116559" y="92181"/>
                    <a:pt x="114803" y="95612"/>
                    <a:pt x="112486" y="97775"/>
                  </a:cubicBezTo>
                  <a:cubicBezTo>
                    <a:pt x="95705" y="113287"/>
                    <a:pt x="76606" y="120000"/>
                    <a:pt x="54558" y="113884"/>
                  </a:cubicBezTo>
                  <a:cubicBezTo>
                    <a:pt x="44025" y="111050"/>
                    <a:pt x="37495" y="99490"/>
                    <a:pt x="40374" y="89720"/>
                  </a:cubicBezTo>
                  <a:cubicBezTo>
                    <a:pt x="41568" y="85692"/>
                    <a:pt x="43534" y="83903"/>
                    <a:pt x="46974" y="83679"/>
                  </a:cubicBezTo>
                  <a:cubicBezTo>
                    <a:pt x="49643" y="83530"/>
                    <a:pt x="51889" y="84425"/>
                    <a:pt x="53294" y="87184"/>
                  </a:cubicBezTo>
                  <a:cubicBezTo>
                    <a:pt x="54628" y="89869"/>
                    <a:pt x="53715" y="91883"/>
                    <a:pt x="52030" y="93896"/>
                  </a:cubicBezTo>
                  <a:cubicBezTo>
                    <a:pt x="51187" y="94866"/>
                    <a:pt x="50696" y="96134"/>
                    <a:pt x="50064" y="97252"/>
                  </a:cubicBezTo>
                  <a:cubicBezTo>
                    <a:pt x="51468" y="97849"/>
                    <a:pt x="52873" y="98968"/>
                    <a:pt x="54277" y="98968"/>
                  </a:cubicBezTo>
                  <a:cubicBezTo>
                    <a:pt x="55962" y="98968"/>
                    <a:pt x="57717" y="98222"/>
                    <a:pt x="59192" y="97327"/>
                  </a:cubicBezTo>
                  <a:cubicBezTo>
                    <a:pt x="64248" y="94195"/>
                    <a:pt x="66846" y="89123"/>
                    <a:pt x="68180" y="83380"/>
                  </a:cubicBezTo>
                  <a:cubicBezTo>
                    <a:pt x="69444" y="77936"/>
                    <a:pt x="70356" y="72417"/>
                    <a:pt x="71620" y="66973"/>
                  </a:cubicBezTo>
                  <a:cubicBezTo>
                    <a:pt x="72674" y="62349"/>
                    <a:pt x="74499" y="58023"/>
                    <a:pt x="77799" y="54518"/>
                  </a:cubicBezTo>
                  <a:cubicBezTo>
                    <a:pt x="82925" y="48999"/>
                    <a:pt x="92685" y="47955"/>
                    <a:pt x="97109" y="57949"/>
                  </a:cubicBezTo>
                  <a:cubicBezTo>
                    <a:pt x="97952" y="59888"/>
                    <a:pt x="98935" y="61827"/>
                    <a:pt x="99918" y="63766"/>
                  </a:cubicBezTo>
                  <a:cubicBezTo>
                    <a:pt x="100971" y="61379"/>
                    <a:pt x="102305" y="59067"/>
                    <a:pt x="102937" y="56606"/>
                  </a:cubicBezTo>
                  <a:cubicBezTo>
                    <a:pt x="104903" y="49446"/>
                    <a:pt x="104692" y="42287"/>
                    <a:pt x="102516" y="35201"/>
                  </a:cubicBezTo>
                  <a:cubicBezTo>
                    <a:pt x="97952" y="19987"/>
                    <a:pt x="86296" y="13946"/>
                    <a:pt x="74078" y="13797"/>
                  </a:cubicBezTo>
                  <a:cubicBezTo>
                    <a:pt x="62984" y="13648"/>
                    <a:pt x="53364" y="28340"/>
                    <a:pt x="56734" y="39602"/>
                  </a:cubicBezTo>
                  <a:cubicBezTo>
                    <a:pt x="57858" y="43331"/>
                    <a:pt x="59332" y="44077"/>
                    <a:pt x="62071" y="41243"/>
                  </a:cubicBezTo>
                  <a:cubicBezTo>
                    <a:pt x="65231" y="38036"/>
                    <a:pt x="68039" y="34232"/>
                    <a:pt x="70567" y="30354"/>
                  </a:cubicBezTo>
                  <a:cubicBezTo>
                    <a:pt x="72533" y="27296"/>
                    <a:pt x="73797" y="23791"/>
                    <a:pt x="75412" y="20435"/>
                  </a:cubicBezTo>
                  <a:cubicBezTo>
                    <a:pt x="76325" y="18421"/>
                    <a:pt x="77659" y="17526"/>
                    <a:pt x="79976" y="17750"/>
                  </a:cubicBezTo>
                  <a:cubicBezTo>
                    <a:pt x="87911" y="18272"/>
                    <a:pt x="88753" y="19465"/>
                    <a:pt x="85804" y="27371"/>
                  </a:cubicBezTo>
                  <a:cubicBezTo>
                    <a:pt x="80748" y="40870"/>
                    <a:pt x="71831" y="51236"/>
                    <a:pt x="61158" y="59813"/>
                  </a:cubicBezTo>
                  <a:cubicBezTo>
                    <a:pt x="54488" y="65183"/>
                    <a:pt x="47396" y="70031"/>
                    <a:pt x="40093" y="74356"/>
                  </a:cubicBezTo>
                  <a:cubicBezTo>
                    <a:pt x="33914" y="78085"/>
                    <a:pt x="31176" y="83082"/>
                    <a:pt x="31316" y="90466"/>
                  </a:cubicBezTo>
                  <a:cubicBezTo>
                    <a:pt x="31456" y="95388"/>
                    <a:pt x="30965" y="100385"/>
                    <a:pt x="31035" y="105307"/>
                  </a:cubicBezTo>
                  <a:cubicBezTo>
                    <a:pt x="31035" y="106575"/>
                    <a:pt x="31808" y="107917"/>
                    <a:pt x="32510" y="109036"/>
                  </a:cubicBezTo>
                  <a:cubicBezTo>
                    <a:pt x="33282" y="110379"/>
                    <a:pt x="34125" y="111572"/>
                    <a:pt x="32650" y="112840"/>
                  </a:cubicBezTo>
                  <a:cubicBezTo>
                    <a:pt x="31035" y="114182"/>
                    <a:pt x="28858" y="115301"/>
                    <a:pt x="27454" y="113362"/>
                  </a:cubicBezTo>
                  <a:cubicBezTo>
                    <a:pt x="24645" y="109633"/>
                    <a:pt x="20081" y="107246"/>
                    <a:pt x="20152" y="101205"/>
                  </a:cubicBezTo>
                  <a:cubicBezTo>
                    <a:pt x="20222" y="98893"/>
                    <a:pt x="18186" y="96357"/>
                    <a:pt x="16711" y="94195"/>
                  </a:cubicBezTo>
                  <a:cubicBezTo>
                    <a:pt x="12358" y="87781"/>
                    <a:pt x="11445" y="80845"/>
                    <a:pt x="14183" y="73610"/>
                  </a:cubicBezTo>
                  <a:cubicBezTo>
                    <a:pt x="16781" y="66749"/>
                    <a:pt x="19730" y="59962"/>
                    <a:pt x="22609" y="53175"/>
                  </a:cubicBezTo>
                  <a:cubicBezTo>
                    <a:pt x="22750" y="52728"/>
                    <a:pt x="23452" y="52280"/>
                    <a:pt x="23943" y="52280"/>
                  </a:cubicBezTo>
                  <a:cubicBezTo>
                    <a:pt x="24224" y="52280"/>
                    <a:pt x="24786" y="53026"/>
                    <a:pt x="24856" y="53474"/>
                  </a:cubicBezTo>
                  <a:cubicBezTo>
                    <a:pt x="25207" y="56904"/>
                    <a:pt x="26541" y="60186"/>
                    <a:pt x="29842" y="60186"/>
                  </a:cubicBezTo>
                  <a:cubicBezTo>
                    <a:pt x="33984" y="60111"/>
                    <a:pt x="38338" y="59216"/>
                    <a:pt x="42129" y="57501"/>
                  </a:cubicBezTo>
                  <a:cubicBezTo>
                    <a:pt x="44868" y="56308"/>
                    <a:pt x="45359" y="51684"/>
                    <a:pt x="43815" y="48701"/>
                  </a:cubicBezTo>
                  <a:cubicBezTo>
                    <a:pt x="42832" y="46911"/>
                    <a:pt x="41568" y="45195"/>
                    <a:pt x="40093" y="43927"/>
                  </a:cubicBezTo>
                  <a:cubicBezTo>
                    <a:pt x="33633" y="38259"/>
                    <a:pt x="20643" y="37663"/>
                    <a:pt x="13551" y="42585"/>
                  </a:cubicBezTo>
                  <a:cubicBezTo>
                    <a:pt x="11023" y="44375"/>
                    <a:pt x="10953" y="44822"/>
                    <a:pt x="13341" y="47060"/>
                  </a:cubicBezTo>
                  <a:cubicBezTo>
                    <a:pt x="17343" y="50938"/>
                    <a:pt x="17483" y="57277"/>
                    <a:pt x="13622" y="61081"/>
                  </a:cubicBezTo>
                  <a:cubicBezTo>
                    <a:pt x="10953" y="63617"/>
                    <a:pt x="4915" y="62498"/>
                    <a:pt x="2878" y="58993"/>
                  </a:cubicBezTo>
                  <a:cubicBezTo>
                    <a:pt x="0" y="54070"/>
                    <a:pt x="772" y="46314"/>
                    <a:pt x="4915" y="41019"/>
                  </a:cubicBezTo>
                  <a:cubicBezTo>
                    <a:pt x="10181" y="34381"/>
                    <a:pt x="16711" y="30354"/>
                    <a:pt x="25137" y="30428"/>
                  </a:cubicBezTo>
                  <a:cubicBezTo>
                    <a:pt x="30895" y="30428"/>
                    <a:pt x="36512" y="31025"/>
                    <a:pt x="41708" y="33486"/>
                  </a:cubicBezTo>
                  <a:cubicBezTo>
                    <a:pt x="44306" y="34679"/>
                    <a:pt x="45570" y="34679"/>
                    <a:pt x="46062" y="31323"/>
                  </a:cubicBezTo>
                  <a:cubicBezTo>
                    <a:pt x="46342" y="28862"/>
                    <a:pt x="47255" y="26476"/>
                    <a:pt x="48028" y="24164"/>
                  </a:cubicBezTo>
                  <a:cubicBezTo>
                    <a:pt x="53645" y="8353"/>
                    <a:pt x="63545" y="0"/>
                    <a:pt x="83838" y="4101"/>
                  </a:cubicBezTo>
                  <a:cubicBezTo>
                    <a:pt x="93458" y="6041"/>
                    <a:pt x="100760" y="12156"/>
                    <a:pt x="105886" y="21106"/>
                  </a:cubicBezTo>
                  <a:cubicBezTo>
                    <a:pt x="110871" y="29906"/>
                    <a:pt x="112837" y="39453"/>
                    <a:pt x="112697" y="50789"/>
                  </a:cubicBezTo>
                  <a:close/>
                  <a:moveTo>
                    <a:pt x="63686" y="106799"/>
                  </a:moveTo>
                  <a:cubicBezTo>
                    <a:pt x="75201" y="106799"/>
                    <a:pt x="88332" y="97402"/>
                    <a:pt x="92896" y="85543"/>
                  </a:cubicBezTo>
                  <a:cubicBezTo>
                    <a:pt x="93879" y="83008"/>
                    <a:pt x="96196" y="79204"/>
                    <a:pt x="93598" y="77712"/>
                  </a:cubicBezTo>
                  <a:cubicBezTo>
                    <a:pt x="91070" y="76295"/>
                    <a:pt x="88402" y="79651"/>
                    <a:pt x="86787" y="82187"/>
                  </a:cubicBezTo>
                  <a:cubicBezTo>
                    <a:pt x="84681" y="85692"/>
                    <a:pt x="82925" y="89422"/>
                    <a:pt x="80959" y="92927"/>
                  </a:cubicBezTo>
                  <a:cubicBezTo>
                    <a:pt x="76676" y="100385"/>
                    <a:pt x="70708" y="104636"/>
                    <a:pt x="62282" y="104636"/>
                  </a:cubicBezTo>
                  <a:cubicBezTo>
                    <a:pt x="60526" y="104636"/>
                    <a:pt x="58771" y="105233"/>
                    <a:pt x="57086" y="105531"/>
                  </a:cubicBezTo>
                  <a:cubicBezTo>
                    <a:pt x="58911" y="105978"/>
                    <a:pt x="60667" y="106426"/>
                    <a:pt x="62492" y="106799"/>
                  </a:cubicBezTo>
                  <a:cubicBezTo>
                    <a:pt x="62913" y="106873"/>
                    <a:pt x="63265" y="106799"/>
                    <a:pt x="63686" y="1067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417763" y="588963"/>
              <a:ext cx="1476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288" y="0"/>
                  </a:moveTo>
                  <a:cubicBezTo>
                    <a:pt x="70210" y="6818"/>
                    <a:pt x="93549" y="29545"/>
                    <a:pt x="113776" y="70000"/>
                  </a:cubicBezTo>
                  <a:cubicBezTo>
                    <a:pt x="117860" y="78181"/>
                    <a:pt x="120000" y="87727"/>
                    <a:pt x="115137" y="98636"/>
                  </a:cubicBezTo>
                  <a:cubicBezTo>
                    <a:pt x="110858" y="107272"/>
                    <a:pt x="107358" y="120000"/>
                    <a:pt x="100551" y="105909"/>
                  </a:cubicBezTo>
                  <a:cubicBezTo>
                    <a:pt x="93938" y="92727"/>
                    <a:pt x="86936" y="80454"/>
                    <a:pt x="79351" y="71363"/>
                  </a:cubicBezTo>
                  <a:cubicBezTo>
                    <a:pt x="71961" y="62727"/>
                    <a:pt x="63598" y="56363"/>
                    <a:pt x="55235" y="52272"/>
                  </a:cubicBezTo>
                  <a:cubicBezTo>
                    <a:pt x="47455" y="48636"/>
                    <a:pt x="41426" y="50454"/>
                    <a:pt x="40648" y="77272"/>
                  </a:cubicBezTo>
                  <a:cubicBezTo>
                    <a:pt x="40064" y="104545"/>
                    <a:pt x="34619" y="112727"/>
                    <a:pt x="24311" y="115909"/>
                  </a:cubicBezTo>
                  <a:cubicBezTo>
                    <a:pt x="16337" y="118181"/>
                    <a:pt x="9335" y="115454"/>
                    <a:pt x="4862" y="97272"/>
                  </a:cubicBezTo>
                  <a:cubicBezTo>
                    <a:pt x="0" y="77727"/>
                    <a:pt x="972" y="50454"/>
                    <a:pt x="7390" y="34090"/>
                  </a:cubicBezTo>
                  <a:cubicBezTo>
                    <a:pt x="17115" y="9545"/>
                    <a:pt x="29951" y="1818"/>
                    <a:pt x="46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Titles: Montserrat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Body copy: Libre Baskerville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https://www.fontsquirrel.com/fonts/libre-baskerville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Wine red </a:t>
            </a:r>
            <a:r>
              <a:rPr lang="en" sz="1400" b="1">
                <a:solidFill>
                  <a:srgbClr val="8A0A36"/>
                </a:solidFill>
                <a:highlight>
                  <a:srgbClr val="FFFFFF"/>
                </a:highlight>
              </a:rPr>
              <a:t>#8a0a36</a:t>
            </a:r>
            <a:endParaRPr sz="1400" b="1">
              <a:solidFill>
                <a:srgbClr val="8A0A36"/>
              </a:solidFill>
              <a:highlight>
                <a:srgbClr val="FFFFFF"/>
              </a:highlight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316275" y="42478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3" name="Google Shape;313;p3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A36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means that you can:</a:t>
            </a: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Resize them without losing quality.</a:t>
            </a: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line color, width and style.</a:t>
            </a: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Isn’t that nice? :)</a:t>
            </a: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Examples:</a:t>
            </a: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320" name="Google Shape;320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21" name="Google Shape;321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36" name="Google Shape;336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42" name="Google Shape;342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50" name="Google Shape;350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56" name="Google Shape;356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64" name="Google Shape;364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73" name="Google Shape;373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76" name="Google Shape;3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79" name="Google Shape;379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83" name="Google Shape;383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91" name="Google Shape;391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98" name="Google Shape;398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04" name="Google Shape;404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07" name="Google Shape;407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13" name="Google Shape;413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16" name="Google Shape;416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24" name="Google Shape;424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30" name="Google Shape;430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39" name="Google Shape;439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44" name="Google Shape;444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49" name="Google Shape;449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54" name="Google Shape;454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57" name="Google Shape;457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60" name="Google Shape;460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64" name="Google Shape;464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67" name="Google Shape;467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78" name="Google Shape;478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82" name="Google Shape;482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85" name="Google Shape;485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90" name="Google Shape;490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95" name="Google Shape;495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02" name="Google Shape;502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12" name="Google Shape;512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16" name="Google Shape;516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20" name="Google Shape;520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26" name="Google Shape;526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29" name="Google Shape;529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37" name="Google Shape;537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44" name="Google Shape;544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47" name="Google Shape;547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56" name="Google Shape;556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65" name="Google Shape;565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68" name="Google Shape;568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75" name="Google Shape;575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83" name="Google Shape;583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87" name="Google Shape;587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94" name="Google Shape;594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98" name="Google Shape;598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02" name="Google Shape;602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08" name="Google Shape;608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36" name="Google Shape;636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60" name="Google Shape;660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75" name="Google Shape;675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79" name="Google Shape;679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86" name="Google Shape;686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95" name="Google Shape;695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99" name="Google Shape;699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05" name="Google Shape;705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13" name="Google Shape;713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20" name="Google Shape;720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0" name="Google Shape;730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42" name="Google Shape;742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48" name="Google Shape;748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9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756" name="Google Shape;75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9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759" name="Google Shape;759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D96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D96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9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762" name="Google Shape;76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39"/>
          <p:cNvSpPr/>
          <p:nvPr/>
        </p:nvSpPr>
        <p:spPr>
          <a:xfrm>
            <a:off x="7436055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9"/>
          <p:cNvSpPr/>
          <p:nvPr/>
        </p:nvSpPr>
        <p:spPr>
          <a:xfrm>
            <a:off x="6552218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6837753" y="3478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A36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/>
          <p:nvPr/>
        </p:nvSpPr>
        <p:spPr>
          <a:xfrm>
            <a:off x="2392450" y="685675"/>
            <a:ext cx="5895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 you can use any emoji as an icon!</a:t>
            </a: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3" name="Google Shape;773;p40"/>
          <p:cNvSpPr txBox="1"/>
          <p:nvPr/>
        </p:nvSpPr>
        <p:spPr>
          <a:xfrm>
            <a:off x="10367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77082E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77082E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4" name="Google Shape;774;p40"/>
          <p:cNvSpPr txBox="1"/>
          <p:nvPr/>
        </p:nvSpPr>
        <p:spPr>
          <a:xfrm>
            <a:off x="8775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9CB9C"/>
                </a:solidFill>
              </a:rPr>
              <a:t>😉</a:t>
            </a:r>
            <a:endParaRPr sz="9600">
              <a:solidFill>
                <a:srgbClr val="F9CB9C"/>
              </a:solidFill>
            </a:endParaRPr>
          </a:p>
        </p:txBody>
      </p:sp>
      <p:sp>
        <p:nvSpPr>
          <p:cNvPr id="775" name="Google Shape;775;p4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173735" y="-283463"/>
            <a:ext cx="8970253" cy="237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”</a:t>
            </a:r>
            <a:r>
              <a:rPr lang="en-US" sz="2000" dirty="0">
                <a:solidFill>
                  <a:schemeClr val="accent6"/>
                </a:solidFill>
              </a:rPr>
              <a:t>Ordinary resources may play an overlooked but important role in </a:t>
            </a:r>
            <a:r>
              <a:rPr lang="en-US" sz="2000" dirty="0"/>
              <a:t>successful strategies.” MIT Sloan Management Review </a:t>
            </a:r>
            <a:r>
              <a:rPr lang="en-US" sz="800" dirty="0"/>
              <a:t>March 2015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653796" y="2367888"/>
            <a:ext cx="7836408" cy="822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dirty="0">
                <a:latin typeface="Montserrat"/>
              </a:rPr>
              <a:t>Can</a:t>
            </a:r>
            <a:r>
              <a:rPr lang="en-US" dirty="0"/>
              <a:t> </a:t>
            </a:r>
            <a:r>
              <a:rPr lang="en-US" sz="2000" i="0" dirty="0">
                <a:latin typeface="Montserrat"/>
                <a:sym typeface="Montserrat"/>
              </a:rPr>
              <a:t>ordinarily</a:t>
            </a:r>
            <a:r>
              <a:rPr lang="en-US" dirty="0"/>
              <a:t> </a:t>
            </a:r>
            <a:r>
              <a:rPr lang="en-US" sz="2000" i="0" dirty="0">
                <a:latin typeface="Montserrat"/>
              </a:rPr>
              <a:t>tracked</a:t>
            </a:r>
            <a:r>
              <a:rPr lang="en-US" dirty="0"/>
              <a:t> </a:t>
            </a:r>
            <a:r>
              <a:rPr lang="en-US" sz="2000" i="0" dirty="0">
                <a:latin typeface="Montserrat"/>
              </a:rPr>
              <a:t>data be used to predict premium wine quality?  </a:t>
            </a:r>
            <a:endParaRPr sz="2000" i="0" dirty="0">
              <a:latin typeface="Montserrat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4110150" y="3500475"/>
            <a:ext cx="923700" cy="4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65" y="67696"/>
                </a:moveTo>
                <a:cubicBezTo>
                  <a:pt x="76665" y="69341"/>
                  <a:pt x="76592" y="70985"/>
                  <a:pt x="76665" y="72630"/>
                </a:cubicBezTo>
                <a:cubicBezTo>
                  <a:pt x="77080" y="83410"/>
                  <a:pt x="74444" y="91130"/>
                  <a:pt x="69857" y="96931"/>
                </a:cubicBezTo>
                <a:cubicBezTo>
                  <a:pt x="68344" y="98850"/>
                  <a:pt x="66758" y="100586"/>
                  <a:pt x="65294" y="102596"/>
                </a:cubicBezTo>
                <a:cubicBezTo>
                  <a:pt x="63733" y="104743"/>
                  <a:pt x="62586" y="107301"/>
                  <a:pt x="63733" y="111275"/>
                </a:cubicBezTo>
                <a:cubicBezTo>
                  <a:pt x="64196" y="112828"/>
                  <a:pt x="63879" y="114244"/>
                  <a:pt x="63123" y="115249"/>
                </a:cubicBezTo>
                <a:cubicBezTo>
                  <a:pt x="62732" y="115797"/>
                  <a:pt x="62415" y="116574"/>
                  <a:pt x="61976" y="116848"/>
                </a:cubicBezTo>
                <a:cubicBezTo>
                  <a:pt x="61293" y="117304"/>
                  <a:pt x="61049" y="120000"/>
                  <a:pt x="60195" y="118720"/>
                </a:cubicBezTo>
                <a:cubicBezTo>
                  <a:pt x="59097" y="117122"/>
                  <a:pt x="57584" y="115614"/>
                  <a:pt x="58072" y="112097"/>
                </a:cubicBezTo>
                <a:cubicBezTo>
                  <a:pt x="58535" y="108808"/>
                  <a:pt x="57974" y="106478"/>
                  <a:pt x="56364" y="104834"/>
                </a:cubicBezTo>
                <a:cubicBezTo>
                  <a:pt x="54705" y="103098"/>
                  <a:pt x="53094" y="101180"/>
                  <a:pt x="51484" y="99352"/>
                </a:cubicBezTo>
                <a:cubicBezTo>
                  <a:pt x="46970" y="94191"/>
                  <a:pt x="44579" y="86745"/>
                  <a:pt x="44457" y="76787"/>
                </a:cubicBezTo>
                <a:cubicBezTo>
                  <a:pt x="44359" y="70666"/>
                  <a:pt x="44310" y="64590"/>
                  <a:pt x="44066" y="58515"/>
                </a:cubicBezTo>
                <a:cubicBezTo>
                  <a:pt x="43871" y="54267"/>
                  <a:pt x="42944" y="50475"/>
                  <a:pt x="41358" y="47278"/>
                </a:cubicBezTo>
                <a:cubicBezTo>
                  <a:pt x="40113" y="44720"/>
                  <a:pt x="38552" y="44491"/>
                  <a:pt x="36893" y="45039"/>
                </a:cubicBezTo>
                <a:cubicBezTo>
                  <a:pt x="36722" y="45131"/>
                  <a:pt x="36575" y="45451"/>
                  <a:pt x="36429" y="45633"/>
                </a:cubicBezTo>
                <a:cubicBezTo>
                  <a:pt x="36575" y="45907"/>
                  <a:pt x="36673" y="46273"/>
                  <a:pt x="36819" y="46364"/>
                </a:cubicBezTo>
                <a:cubicBezTo>
                  <a:pt x="37283" y="46593"/>
                  <a:pt x="37771" y="46684"/>
                  <a:pt x="38210" y="46912"/>
                </a:cubicBezTo>
                <a:cubicBezTo>
                  <a:pt x="40528" y="48191"/>
                  <a:pt x="41943" y="53307"/>
                  <a:pt x="40528" y="57601"/>
                </a:cubicBezTo>
                <a:cubicBezTo>
                  <a:pt x="40065" y="58972"/>
                  <a:pt x="39552" y="60342"/>
                  <a:pt x="39113" y="61758"/>
                </a:cubicBezTo>
                <a:cubicBezTo>
                  <a:pt x="38723" y="63083"/>
                  <a:pt x="38283" y="64408"/>
                  <a:pt x="38064" y="65824"/>
                </a:cubicBezTo>
                <a:cubicBezTo>
                  <a:pt x="37673" y="68427"/>
                  <a:pt x="38113" y="69569"/>
                  <a:pt x="39503" y="70163"/>
                </a:cubicBezTo>
                <a:cubicBezTo>
                  <a:pt x="39699" y="70255"/>
                  <a:pt x="39894" y="70300"/>
                  <a:pt x="40089" y="70392"/>
                </a:cubicBezTo>
                <a:cubicBezTo>
                  <a:pt x="41016" y="70757"/>
                  <a:pt x="41870" y="71442"/>
                  <a:pt x="41797" y="73498"/>
                </a:cubicBezTo>
                <a:cubicBezTo>
                  <a:pt x="41748" y="75462"/>
                  <a:pt x="40919" y="76239"/>
                  <a:pt x="39991" y="76558"/>
                </a:cubicBezTo>
                <a:cubicBezTo>
                  <a:pt x="38210" y="77152"/>
                  <a:pt x="36478" y="76650"/>
                  <a:pt x="34892" y="74960"/>
                </a:cubicBezTo>
                <a:cubicBezTo>
                  <a:pt x="31695" y="71488"/>
                  <a:pt x="29353" y="66555"/>
                  <a:pt x="27645" y="60433"/>
                </a:cubicBezTo>
                <a:cubicBezTo>
                  <a:pt x="26547" y="56414"/>
                  <a:pt x="26596" y="52348"/>
                  <a:pt x="27181" y="48237"/>
                </a:cubicBezTo>
                <a:cubicBezTo>
                  <a:pt x="27742" y="44080"/>
                  <a:pt x="29182" y="42710"/>
                  <a:pt x="31281" y="44263"/>
                </a:cubicBezTo>
                <a:cubicBezTo>
                  <a:pt x="31964" y="44765"/>
                  <a:pt x="32330" y="44720"/>
                  <a:pt x="32867" y="43760"/>
                </a:cubicBezTo>
                <a:cubicBezTo>
                  <a:pt x="33477" y="42618"/>
                  <a:pt x="34282" y="41842"/>
                  <a:pt x="34989" y="40883"/>
                </a:cubicBezTo>
                <a:cubicBezTo>
                  <a:pt x="35185" y="40609"/>
                  <a:pt x="35282" y="40152"/>
                  <a:pt x="35453" y="39786"/>
                </a:cubicBezTo>
                <a:cubicBezTo>
                  <a:pt x="35233" y="39512"/>
                  <a:pt x="35038" y="39055"/>
                  <a:pt x="34819" y="39010"/>
                </a:cubicBezTo>
                <a:cubicBezTo>
                  <a:pt x="33208" y="38690"/>
                  <a:pt x="31598" y="38279"/>
                  <a:pt x="29963" y="38233"/>
                </a:cubicBezTo>
                <a:cubicBezTo>
                  <a:pt x="26205" y="38096"/>
                  <a:pt x="22911" y="36041"/>
                  <a:pt x="20374" y="30605"/>
                </a:cubicBezTo>
                <a:cubicBezTo>
                  <a:pt x="20203" y="30194"/>
                  <a:pt x="19959" y="29920"/>
                  <a:pt x="19812" y="29508"/>
                </a:cubicBezTo>
                <a:cubicBezTo>
                  <a:pt x="19349" y="28321"/>
                  <a:pt x="19032" y="28595"/>
                  <a:pt x="18592" y="29645"/>
                </a:cubicBezTo>
                <a:cubicBezTo>
                  <a:pt x="16933" y="33483"/>
                  <a:pt x="16104" y="33802"/>
                  <a:pt x="13761" y="31655"/>
                </a:cubicBezTo>
                <a:cubicBezTo>
                  <a:pt x="12175" y="30239"/>
                  <a:pt x="10955" y="28047"/>
                  <a:pt x="10101" y="25260"/>
                </a:cubicBezTo>
                <a:cubicBezTo>
                  <a:pt x="9003" y="21606"/>
                  <a:pt x="7930" y="17906"/>
                  <a:pt x="7076" y="14069"/>
                </a:cubicBezTo>
                <a:cubicBezTo>
                  <a:pt x="6246" y="10369"/>
                  <a:pt x="4953" y="8679"/>
                  <a:pt x="2830" y="9318"/>
                </a:cubicBezTo>
                <a:cubicBezTo>
                  <a:pt x="2488" y="9409"/>
                  <a:pt x="2098" y="9547"/>
                  <a:pt x="1805" y="9318"/>
                </a:cubicBezTo>
                <a:cubicBezTo>
                  <a:pt x="1171" y="8770"/>
                  <a:pt x="73" y="8130"/>
                  <a:pt x="48" y="7400"/>
                </a:cubicBezTo>
                <a:cubicBezTo>
                  <a:pt x="0" y="6121"/>
                  <a:pt x="536" y="4659"/>
                  <a:pt x="1000" y="3517"/>
                </a:cubicBezTo>
                <a:cubicBezTo>
                  <a:pt x="1244" y="2923"/>
                  <a:pt x="1830" y="2740"/>
                  <a:pt x="2293" y="2466"/>
                </a:cubicBezTo>
                <a:cubicBezTo>
                  <a:pt x="5612" y="548"/>
                  <a:pt x="9003" y="959"/>
                  <a:pt x="12370" y="1872"/>
                </a:cubicBezTo>
                <a:cubicBezTo>
                  <a:pt x="14200" y="2375"/>
                  <a:pt x="15957" y="4065"/>
                  <a:pt x="17738" y="5116"/>
                </a:cubicBezTo>
                <a:cubicBezTo>
                  <a:pt x="18519" y="5618"/>
                  <a:pt x="19324" y="5846"/>
                  <a:pt x="20105" y="6349"/>
                </a:cubicBezTo>
                <a:cubicBezTo>
                  <a:pt x="21106" y="7034"/>
                  <a:pt x="22155" y="7628"/>
                  <a:pt x="23106" y="8633"/>
                </a:cubicBezTo>
                <a:cubicBezTo>
                  <a:pt x="25327" y="10917"/>
                  <a:pt x="26352" y="14571"/>
                  <a:pt x="26181" y="19322"/>
                </a:cubicBezTo>
                <a:cubicBezTo>
                  <a:pt x="26083" y="22794"/>
                  <a:pt x="24473" y="25306"/>
                  <a:pt x="22643" y="25032"/>
                </a:cubicBezTo>
                <a:cubicBezTo>
                  <a:pt x="22399" y="24986"/>
                  <a:pt x="22130" y="25032"/>
                  <a:pt x="21886" y="25032"/>
                </a:cubicBezTo>
                <a:cubicBezTo>
                  <a:pt x="21960" y="25443"/>
                  <a:pt x="21984" y="25991"/>
                  <a:pt x="22130" y="26357"/>
                </a:cubicBezTo>
                <a:cubicBezTo>
                  <a:pt x="22423" y="27179"/>
                  <a:pt x="22740" y="28047"/>
                  <a:pt x="23155" y="28686"/>
                </a:cubicBezTo>
                <a:cubicBezTo>
                  <a:pt x="25278" y="31975"/>
                  <a:pt x="27791" y="33254"/>
                  <a:pt x="30524" y="33117"/>
                </a:cubicBezTo>
                <a:cubicBezTo>
                  <a:pt x="31159" y="33071"/>
                  <a:pt x="31622" y="32706"/>
                  <a:pt x="31134" y="31244"/>
                </a:cubicBezTo>
                <a:cubicBezTo>
                  <a:pt x="29816" y="27270"/>
                  <a:pt x="30109" y="23570"/>
                  <a:pt x="31671" y="20053"/>
                </a:cubicBezTo>
                <a:cubicBezTo>
                  <a:pt x="32110" y="19048"/>
                  <a:pt x="32427" y="18180"/>
                  <a:pt x="31476" y="17540"/>
                </a:cubicBezTo>
                <a:cubicBezTo>
                  <a:pt x="31305" y="17403"/>
                  <a:pt x="31159" y="17129"/>
                  <a:pt x="31012" y="16855"/>
                </a:cubicBezTo>
                <a:cubicBezTo>
                  <a:pt x="30012" y="14982"/>
                  <a:pt x="29182" y="12835"/>
                  <a:pt x="29572" y="10140"/>
                </a:cubicBezTo>
                <a:cubicBezTo>
                  <a:pt x="30012" y="7125"/>
                  <a:pt x="31110" y="4842"/>
                  <a:pt x="32769" y="4385"/>
                </a:cubicBezTo>
                <a:cubicBezTo>
                  <a:pt x="34721" y="3791"/>
                  <a:pt x="36697" y="3517"/>
                  <a:pt x="38649" y="3654"/>
                </a:cubicBezTo>
                <a:cubicBezTo>
                  <a:pt x="41919" y="3837"/>
                  <a:pt x="45140" y="3837"/>
                  <a:pt x="48312" y="2055"/>
                </a:cubicBezTo>
                <a:cubicBezTo>
                  <a:pt x="48605" y="1872"/>
                  <a:pt x="48946" y="2009"/>
                  <a:pt x="49288" y="2009"/>
                </a:cubicBezTo>
                <a:cubicBezTo>
                  <a:pt x="49190" y="2695"/>
                  <a:pt x="49190" y="3471"/>
                  <a:pt x="48995" y="3974"/>
                </a:cubicBezTo>
                <a:cubicBezTo>
                  <a:pt x="48312" y="5846"/>
                  <a:pt x="47482" y="7582"/>
                  <a:pt x="46872" y="9501"/>
                </a:cubicBezTo>
                <a:cubicBezTo>
                  <a:pt x="46067" y="11968"/>
                  <a:pt x="45286" y="14526"/>
                  <a:pt x="44749" y="17221"/>
                </a:cubicBezTo>
                <a:cubicBezTo>
                  <a:pt x="43676" y="22611"/>
                  <a:pt x="40528" y="26082"/>
                  <a:pt x="37576" y="24484"/>
                </a:cubicBezTo>
                <a:cubicBezTo>
                  <a:pt x="36893" y="24118"/>
                  <a:pt x="36234" y="22885"/>
                  <a:pt x="35721" y="21789"/>
                </a:cubicBezTo>
                <a:cubicBezTo>
                  <a:pt x="35160" y="20601"/>
                  <a:pt x="34745" y="20601"/>
                  <a:pt x="34282" y="21834"/>
                </a:cubicBezTo>
                <a:cubicBezTo>
                  <a:pt x="33013" y="25397"/>
                  <a:pt x="32842" y="27773"/>
                  <a:pt x="34428" y="30239"/>
                </a:cubicBezTo>
                <a:cubicBezTo>
                  <a:pt x="36209" y="32934"/>
                  <a:pt x="38186" y="35173"/>
                  <a:pt x="40089" y="37594"/>
                </a:cubicBezTo>
                <a:cubicBezTo>
                  <a:pt x="40577" y="38233"/>
                  <a:pt x="40772" y="37822"/>
                  <a:pt x="40797" y="36771"/>
                </a:cubicBezTo>
                <a:cubicBezTo>
                  <a:pt x="40894" y="33026"/>
                  <a:pt x="41553" y="29600"/>
                  <a:pt x="42797" y="26585"/>
                </a:cubicBezTo>
                <a:cubicBezTo>
                  <a:pt x="45213" y="20829"/>
                  <a:pt x="49825" y="21195"/>
                  <a:pt x="51923" y="27316"/>
                </a:cubicBezTo>
                <a:cubicBezTo>
                  <a:pt x="52850" y="30102"/>
                  <a:pt x="52850" y="32295"/>
                  <a:pt x="51581" y="34488"/>
                </a:cubicBezTo>
                <a:cubicBezTo>
                  <a:pt x="50776" y="35949"/>
                  <a:pt x="49751" y="37091"/>
                  <a:pt x="48727" y="37913"/>
                </a:cubicBezTo>
                <a:cubicBezTo>
                  <a:pt x="47604" y="38827"/>
                  <a:pt x="47311" y="38142"/>
                  <a:pt x="47555" y="35858"/>
                </a:cubicBezTo>
                <a:cubicBezTo>
                  <a:pt x="47653" y="34899"/>
                  <a:pt x="47873" y="33802"/>
                  <a:pt x="47775" y="32889"/>
                </a:cubicBezTo>
                <a:cubicBezTo>
                  <a:pt x="47653" y="31884"/>
                  <a:pt x="47287" y="30605"/>
                  <a:pt x="46848" y="30285"/>
                </a:cubicBezTo>
                <a:cubicBezTo>
                  <a:pt x="46409" y="29920"/>
                  <a:pt x="45603" y="30331"/>
                  <a:pt x="45213" y="30925"/>
                </a:cubicBezTo>
                <a:cubicBezTo>
                  <a:pt x="43871" y="33071"/>
                  <a:pt x="43359" y="35995"/>
                  <a:pt x="43822" y="39192"/>
                </a:cubicBezTo>
                <a:cubicBezTo>
                  <a:pt x="44335" y="42573"/>
                  <a:pt x="45067" y="45862"/>
                  <a:pt x="45750" y="49196"/>
                </a:cubicBezTo>
                <a:cubicBezTo>
                  <a:pt x="45799" y="49425"/>
                  <a:pt x="46238" y="49607"/>
                  <a:pt x="46457" y="49425"/>
                </a:cubicBezTo>
                <a:cubicBezTo>
                  <a:pt x="46677" y="49288"/>
                  <a:pt x="46799" y="48694"/>
                  <a:pt x="46994" y="48328"/>
                </a:cubicBezTo>
                <a:cubicBezTo>
                  <a:pt x="50898" y="40928"/>
                  <a:pt x="55705" y="37822"/>
                  <a:pt x="61195" y="38736"/>
                </a:cubicBezTo>
                <a:cubicBezTo>
                  <a:pt x="62464" y="38964"/>
                  <a:pt x="63294" y="38279"/>
                  <a:pt x="63928" y="36406"/>
                </a:cubicBezTo>
                <a:cubicBezTo>
                  <a:pt x="64684" y="34305"/>
                  <a:pt x="65050" y="32066"/>
                  <a:pt x="64465" y="29600"/>
                </a:cubicBezTo>
                <a:cubicBezTo>
                  <a:pt x="64221" y="28595"/>
                  <a:pt x="63855" y="28229"/>
                  <a:pt x="63367" y="29097"/>
                </a:cubicBezTo>
                <a:cubicBezTo>
                  <a:pt x="63172" y="29463"/>
                  <a:pt x="63001" y="29828"/>
                  <a:pt x="62830" y="30239"/>
                </a:cubicBezTo>
                <a:cubicBezTo>
                  <a:pt x="61415" y="33483"/>
                  <a:pt x="59658" y="33757"/>
                  <a:pt x="57681" y="32478"/>
                </a:cubicBezTo>
                <a:cubicBezTo>
                  <a:pt x="55632" y="31107"/>
                  <a:pt x="54656" y="28321"/>
                  <a:pt x="54558" y="24438"/>
                </a:cubicBezTo>
                <a:cubicBezTo>
                  <a:pt x="54509" y="21652"/>
                  <a:pt x="54558" y="18819"/>
                  <a:pt x="54656" y="16033"/>
                </a:cubicBezTo>
                <a:cubicBezTo>
                  <a:pt x="54802" y="11693"/>
                  <a:pt x="54485" y="7674"/>
                  <a:pt x="52509" y="4750"/>
                </a:cubicBezTo>
                <a:cubicBezTo>
                  <a:pt x="52289" y="4430"/>
                  <a:pt x="52240" y="3745"/>
                  <a:pt x="52094" y="3197"/>
                </a:cubicBezTo>
                <a:cubicBezTo>
                  <a:pt x="52435" y="2923"/>
                  <a:pt x="52801" y="2283"/>
                  <a:pt x="53094" y="2375"/>
                </a:cubicBezTo>
                <a:cubicBezTo>
                  <a:pt x="59145" y="4339"/>
                  <a:pt x="65148" y="6532"/>
                  <a:pt x="69638" y="15348"/>
                </a:cubicBezTo>
                <a:cubicBezTo>
                  <a:pt x="70248" y="16535"/>
                  <a:pt x="70736" y="18271"/>
                  <a:pt x="70882" y="19916"/>
                </a:cubicBezTo>
                <a:cubicBezTo>
                  <a:pt x="71248" y="23661"/>
                  <a:pt x="70296" y="25626"/>
                  <a:pt x="68271" y="25945"/>
                </a:cubicBezTo>
                <a:cubicBezTo>
                  <a:pt x="66807" y="26128"/>
                  <a:pt x="66783" y="26174"/>
                  <a:pt x="67051" y="28869"/>
                </a:cubicBezTo>
                <a:cubicBezTo>
                  <a:pt x="67490" y="33117"/>
                  <a:pt x="67124" y="37000"/>
                  <a:pt x="65441" y="40106"/>
                </a:cubicBezTo>
                <a:cubicBezTo>
                  <a:pt x="64709" y="41431"/>
                  <a:pt x="64733" y="42253"/>
                  <a:pt x="65514" y="43395"/>
                </a:cubicBezTo>
                <a:cubicBezTo>
                  <a:pt x="66026" y="44172"/>
                  <a:pt x="66466" y="45177"/>
                  <a:pt x="66905" y="46136"/>
                </a:cubicBezTo>
                <a:cubicBezTo>
                  <a:pt x="68491" y="49881"/>
                  <a:pt x="68930" y="54084"/>
                  <a:pt x="68100" y="58652"/>
                </a:cubicBezTo>
                <a:cubicBezTo>
                  <a:pt x="67808" y="60342"/>
                  <a:pt x="67442" y="61987"/>
                  <a:pt x="67051" y="63585"/>
                </a:cubicBezTo>
                <a:cubicBezTo>
                  <a:pt x="66734" y="64956"/>
                  <a:pt x="67002" y="65275"/>
                  <a:pt x="67686" y="65595"/>
                </a:cubicBezTo>
                <a:cubicBezTo>
                  <a:pt x="71004" y="67103"/>
                  <a:pt x="71760" y="70620"/>
                  <a:pt x="69955" y="76102"/>
                </a:cubicBezTo>
                <a:cubicBezTo>
                  <a:pt x="69076" y="78797"/>
                  <a:pt x="67808" y="80624"/>
                  <a:pt x="66319" y="82040"/>
                </a:cubicBezTo>
                <a:cubicBezTo>
                  <a:pt x="63440" y="84735"/>
                  <a:pt x="60390" y="86471"/>
                  <a:pt x="57193" y="86882"/>
                </a:cubicBezTo>
                <a:cubicBezTo>
                  <a:pt x="54827" y="87156"/>
                  <a:pt x="52679" y="85374"/>
                  <a:pt x="50971" y="82223"/>
                </a:cubicBezTo>
                <a:cubicBezTo>
                  <a:pt x="50532" y="81355"/>
                  <a:pt x="50215" y="80076"/>
                  <a:pt x="50069" y="78934"/>
                </a:cubicBezTo>
                <a:cubicBezTo>
                  <a:pt x="49849" y="77152"/>
                  <a:pt x="50288" y="76513"/>
                  <a:pt x="51313" y="76878"/>
                </a:cubicBezTo>
                <a:cubicBezTo>
                  <a:pt x="51630" y="76969"/>
                  <a:pt x="51972" y="77152"/>
                  <a:pt x="52289" y="77289"/>
                </a:cubicBezTo>
                <a:cubicBezTo>
                  <a:pt x="54631" y="78340"/>
                  <a:pt x="55607" y="77289"/>
                  <a:pt x="56022" y="72858"/>
                </a:cubicBezTo>
                <a:cubicBezTo>
                  <a:pt x="56291" y="70118"/>
                  <a:pt x="56217" y="67285"/>
                  <a:pt x="56388" y="64545"/>
                </a:cubicBezTo>
                <a:cubicBezTo>
                  <a:pt x="56535" y="61712"/>
                  <a:pt x="56901" y="59063"/>
                  <a:pt x="58194" y="57190"/>
                </a:cubicBezTo>
                <a:cubicBezTo>
                  <a:pt x="60146" y="54358"/>
                  <a:pt x="61830" y="54769"/>
                  <a:pt x="63220" y="58469"/>
                </a:cubicBezTo>
                <a:cubicBezTo>
                  <a:pt x="63489" y="59200"/>
                  <a:pt x="63708" y="59977"/>
                  <a:pt x="63928" y="60753"/>
                </a:cubicBezTo>
                <a:cubicBezTo>
                  <a:pt x="64245" y="61895"/>
                  <a:pt x="64489" y="61393"/>
                  <a:pt x="64782" y="60708"/>
                </a:cubicBezTo>
                <a:cubicBezTo>
                  <a:pt x="66685" y="56185"/>
                  <a:pt x="66246" y="50293"/>
                  <a:pt x="63611" y="46684"/>
                </a:cubicBezTo>
                <a:cubicBezTo>
                  <a:pt x="61366" y="43623"/>
                  <a:pt x="58755" y="43075"/>
                  <a:pt x="56047" y="43760"/>
                </a:cubicBezTo>
                <a:cubicBezTo>
                  <a:pt x="55363" y="43943"/>
                  <a:pt x="55339" y="44674"/>
                  <a:pt x="55705" y="45633"/>
                </a:cubicBezTo>
                <a:cubicBezTo>
                  <a:pt x="56022" y="46456"/>
                  <a:pt x="56339" y="47278"/>
                  <a:pt x="56583" y="48191"/>
                </a:cubicBezTo>
                <a:cubicBezTo>
                  <a:pt x="57755" y="53079"/>
                  <a:pt x="56242" y="58287"/>
                  <a:pt x="53436" y="59017"/>
                </a:cubicBezTo>
                <a:cubicBezTo>
                  <a:pt x="53241" y="59063"/>
                  <a:pt x="53045" y="58972"/>
                  <a:pt x="52850" y="58926"/>
                </a:cubicBezTo>
                <a:cubicBezTo>
                  <a:pt x="52923" y="58561"/>
                  <a:pt x="52948" y="58058"/>
                  <a:pt x="53094" y="57784"/>
                </a:cubicBezTo>
                <a:cubicBezTo>
                  <a:pt x="53899" y="56277"/>
                  <a:pt x="54314" y="54449"/>
                  <a:pt x="54241" y="52303"/>
                </a:cubicBezTo>
                <a:cubicBezTo>
                  <a:pt x="54168" y="49333"/>
                  <a:pt x="52826" y="47643"/>
                  <a:pt x="51411" y="48922"/>
                </a:cubicBezTo>
                <a:cubicBezTo>
                  <a:pt x="49410" y="50795"/>
                  <a:pt x="47848" y="53262"/>
                  <a:pt x="47751" y="58104"/>
                </a:cubicBezTo>
                <a:cubicBezTo>
                  <a:pt x="47629" y="65687"/>
                  <a:pt x="47287" y="73269"/>
                  <a:pt x="48141" y="80807"/>
                </a:cubicBezTo>
                <a:cubicBezTo>
                  <a:pt x="48873" y="87247"/>
                  <a:pt x="50825" y="91861"/>
                  <a:pt x="53875" y="94830"/>
                </a:cubicBezTo>
                <a:cubicBezTo>
                  <a:pt x="54607" y="95561"/>
                  <a:pt x="55534" y="95881"/>
                  <a:pt x="56364" y="95926"/>
                </a:cubicBezTo>
                <a:cubicBezTo>
                  <a:pt x="57974" y="95972"/>
                  <a:pt x="59609" y="95378"/>
                  <a:pt x="61220" y="95561"/>
                </a:cubicBezTo>
                <a:cubicBezTo>
                  <a:pt x="66417" y="96292"/>
                  <a:pt x="72200" y="89394"/>
                  <a:pt x="72907" y="76239"/>
                </a:cubicBezTo>
                <a:cubicBezTo>
                  <a:pt x="73127" y="71808"/>
                  <a:pt x="73224" y="67377"/>
                  <a:pt x="73371" y="62946"/>
                </a:cubicBezTo>
                <a:cubicBezTo>
                  <a:pt x="73566" y="57647"/>
                  <a:pt x="73761" y="52348"/>
                  <a:pt x="74908" y="47323"/>
                </a:cubicBezTo>
                <a:cubicBezTo>
                  <a:pt x="75640" y="44172"/>
                  <a:pt x="75884" y="40746"/>
                  <a:pt x="75445" y="37274"/>
                </a:cubicBezTo>
                <a:cubicBezTo>
                  <a:pt x="75103" y="34533"/>
                  <a:pt x="74591" y="32295"/>
                  <a:pt x="73005" y="31244"/>
                </a:cubicBezTo>
                <a:cubicBezTo>
                  <a:pt x="71809" y="30422"/>
                  <a:pt x="71809" y="29737"/>
                  <a:pt x="72688" y="27955"/>
                </a:cubicBezTo>
                <a:cubicBezTo>
                  <a:pt x="73371" y="26585"/>
                  <a:pt x="74176" y="25352"/>
                  <a:pt x="74786" y="23890"/>
                </a:cubicBezTo>
                <a:cubicBezTo>
                  <a:pt x="75298" y="22657"/>
                  <a:pt x="75640" y="23022"/>
                  <a:pt x="76128" y="23753"/>
                </a:cubicBezTo>
                <a:cubicBezTo>
                  <a:pt x="77860" y="26357"/>
                  <a:pt x="78885" y="29600"/>
                  <a:pt x="78934" y="33848"/>
                </a:cubicBezTo>
                <a:cubicBezTo>
                  <a:pt x="78934" y="34488"/>
                  <a:pt x="78885" y="35127"/>
                  <a:pt x="78861" y="35721"/>
                </a:cubicBezTo>
                <a:cubicBezTo>
                  <a:pt x="78836" y="37228"/>
                  <a:pt x="79178" y="38051"/>
                  <a:pt x="79983" y="37365"/>
                </a:cubicBezTo>
                <a:cubicBezTo>
                  <a:pt x="81691" y="35904"/>
                  <a:pt x="83521" y="34716"/>
                  <a:pt x="85034" y="32706"/>
                </a:cubicBezTo>
                <a:cubicBezTo>
                  <a:pt x="87108" y="30011"/>
                  <a:pt x="87498" y="25032"/>
                  <a:pt x="86278" y="21149"/>
                </a:cubicBezTo>
                <a:cubicBezTo>
                  <a:pt x="85961" y="20098"/>
                  <a:pt x="85717" y="19733"/>
                  <a:pt x="85058" y="20647"/>
                </a:cubicBezTo>
                <a:cubicBezTo>
                  <a:pt x="82765" y="23844"/>
                  <a:pt x="79568" y="24118"/>
                  <a:pt x="77324" y="21012"/>
                </a:cubicBezTo>
                <a:cubicBezTo>
                  <a:pt x="75518" y="18545"/>
                  <a:pt x="73761" y="15850"/>
                  <a:pt x="72297" y="12744"/>
                </a:cubicBezTo>
                <a:cubicBezTo>
                  <a:pt x="71370" y="10780"/>
                  <a:pt x="70882" y="7948"/>
                  <a:pt x="70443" y="5298"/>
                </a:cubicBezTo>
                <a:cubicBezTo>
                  <a:pt x="70126" y="3334"/>
                  <a:pt x="70711" y="2329"/>
                  <a:pt x="71590" y="3334"/>
                </a:cubicBezTo>
                <a:cubicBezTo>
                  <a:pt x="73420" y="5390"/>
                  <a:pt x="75103" y="4339"/>
                  <a:pt x="76860" y="3517"/>
                </a:cubicBezTo>
                <a:cubicBezTo>
                  <a:pt x="79642" y="2283"/>
                  <a:pt x="82448" y="1279"/>
                  <a:pt x="85302" y="2512"/>
                </a:cubicBezTo>
                <a:cubicBezTo>
                  <a:pt x="87474" y="3425"/>
                  <a:pt x="89572" y="4796"/>
                  <a:pt x="90305" y="9272"/>
                </a:cubicBezTo>
                <a:cubicBezTo>
                  <a:pt x="90573" y="10871"/>
                  <a:pt x="90524" y="12744"/>
                  <a:pt x="90500" y="14480"/>
                </a:cubicBezTo>
                <a:cubicBezTo>
                  <a:pt x="90500" y="15119"/>
                  <a:pt x="90183" y="16124"/>
                  <a:pt x="89914" y="16216"/>
                </a:cubicBezTo>
                <a:cubicBezTo>
                  <a:pt x="88596" y="16855"/>
                  <a:pt x="88914" y="18226"/>
                  <a:pt x="89206" y="19961"/>
                </a:cubicBezTo>
                <a:cubicBezTo>
                  <a:pt x="89914" y="24164"/>
                  <a:pt x="90231" y="28366"/>
                  <a:pt x="88938" y="32478"/>
                </a:cubicBezTo>
                <a:cubicBezTo>
                  <a:pt x="88840" y="32752"/>
                  <a:pt x="89060" y="33757"/>
                  <a:pt x="89133" y="33757"/>
                </a:cubicBezTo>
                <a:cubicBezTo>
                  <a:pt x="92183" y="33939"/>
                  <a:pt x="95111" y="33346"/>
                  <a:pt x="97259" y="28549"/>
                </a:cubicBezTo>
                <a:cubicBezTo>
                  <a:pt x="97942" y="27042"/>
                  <a:pt x="97893" y="25945"/>
                  <a:pt x="97015" y="24895"/>
                </a:cubicBezTo>
                <a:cubicBezTo>
                  <a:pt x="94013" y="21332"/>
                  <a:pt x="94965" y="13612"/>
                  <a:pt x="97405" y="10688"/>
                </a:cubicBezTo>
                <a:cubicBezTo>
                  <a:pt x="103603" y="3288"/>
                  <a:pt x="110239" y="0"/>
                  <a:pt x="117511" y="4202"/>
                </a:cubicBezTo>
                <a:cubicBezTo>
                  <a:pt x="118535" y="4796"/>
                  <a:pt x="120000" y="5390"/>
                  <a:pt x="119975" y="7582"/>
                </a:cubicBezTo>
                <a:cubicBezTo>
                  <a:pt x="119975" y="10049"/>
                  <a:pt x="118511" y="10597"/>
                  <a:pt x="117364" y="10871"/>
                </a:cubicBezTo>
                <a:cubicBezTo>
                  <a:pt x="115485" y="11328"/>
                  <a:pt x="114265" y="13155"/>
                  <a:pt x="113460" y="16216"/>
                </a:cubicBezTo>
                <a:cubicBezTo>
                  <a:pt x="112850" y="18637"/>
                  <a:pt x="112265" y="21058"/>
                  <a:pt x="111606" y="23433"/>
                </a:cubicBezTo>
                <a:cubicBezTo>
                  <a:pt x="110996" y="25534"/>
                  <a:pt x="110386" y="27681"/>
                  <a:pt x="109605" y="29554"/>
                </a:cubicBezTo>
                <a:cubicBezTo>
                  <a:pt x="107995" y="33346"/>
                  <a:pt x="105750" y="34076"/>
                  <a:pt x="103359" y="33300"/>
                </a:cubicBezTo>
                <a:cubicBezTo>
                  <a:pt x="102724" y="33117"/>
                  <a:pt x="102114" y="31929"/>
                  <a:pt x="101651" y="30970"/>
                </a:cubicBezTo>
                <a:cubicBezTo>
                  <a:pt x="101211" y="30011"/>
                  <a:pt x="100967" y="29554"/>
                  <a:pt x="100406" y="30650"/>
                </a:cubicBezTo>
                <a:cubicBezTo>
                  <a:pt x="96819" y="37913"/>
                  <a:pt x="92232" y="40152"/>
                  <a:pt x="87157" y="39878"/>
                </a:cubicBezTo>
                <a:cubicBezTo>
                  <a:pt x="86083" y="39832"/>
                  <a:pt x="86132" y="40380"/>
                  <a:pt x="86693" y="41659"/>
                </a:cubicBezTo>
                <a:cubicBezTo>
                  <a:pt x="86962" y="42207"/>
                  <a:pt x="87157" y="42938"/>
                  <a:pt x="87303" y="43623"/>
                </a:cubicBezTo>
                <a:cubicBezTo>
                  <a:pt x="87669" y="45359"/>
                  <a:pt x="88060" y="45816"/>
                  <a:pt x="89084" y="44811"/>
                </a:cubicBezTo>
                <a:cubicBezTo>
                  <a:pt x="91232" y="42847"/>
                  <a:pt x="92574" y="43989"/>
                  <a:pt x="93281" y="48283"/>
                </a:cubicBezTo>
                <a:cubicBezTo>
                  <a:pt x="93599" y="50110"/>
                  <a:pt x="93745" y="52348"/>
                  <a:pt x="93550" y="54221"/>
                </a:cubicBezTo>
                <a:cubicBezTo>
                  <a:pt x="92281" y="65824"/>
                  <a:pt x="88548" y="73681"/>
                  <a:pt x="82667" y="77837"/>
                </a:cubicBezTo>
                <a:cubicBezTo>
                  <a:pt x="81911" y="78385"/>
                  <a:pt x="80935" y="78203"/>
                  <a:pt x="80081" y="77974"/>
                </a:cubicBezTo>
                <a:cubicBezTo>
                  <a:pt x="79227" y="77746"/>
                  <a:pt x="79032" y="76467"/>
                  <a:pt x="79593" y="75188"/>
                </a:cubicBezTo>
                <a:cubicBezTo>
                  <a:pt x="79812" y="74731"/>
                  <a:pt x="80105" y="74366"/>
                  <a:pt x="80374" y="74000"/>
                </a:cubicBezTo>
                <a:cubicBezTo>
                  <a:pt x="82326" y="71168"/>
                  <a:pt x="82570" y="68473"/>
                  <a:pt x="81154" y="64590"/>
                </a:cubicBezTo>
                <a:cubicBezTo>
                  <a:pt x="80471" y="62717"/>
                  <a:pt x="79593" y="61073"/>
                  <a:pt x="78934" y="59154"/>
                </a:cubicBezTo>
                <a:cubicBezTo>
                  <a:pt x="77592" y="55226"/>
                  <a:pt x="78690" y="49516"/>
                  <a:pt x="81008" y="48374"/>
                </a:cubicBezTo>
                <a:cubicBezTo>
                  <a:pt x="81984" y="47917"/>
                  <a:pt x="83009" y="48054"/>
                  <a:pt x="84009" y="47872"/>
                </a:cubicBezTo>
                <a:cubicBezTo>
                  <a:pt x="84302" y="47826"/>
                  <a:pt x="84595" y="47780"/>
                  <a:pt x="84912" y="47735"/>
                </a:cubicBezTo>
                <a:cubicBezTo>
                  <a:pt x="84863" y="47049"/>
                  <a:pt x="84961" y="46181"/>
                  <a:pt x="84766" y="45679"/>
                </a:cubicBezTo>
                <a:cubicBezTo>
                  <a:pt x="83790" y="42847"/>
                  <a:pt x="82399" y="42207"/>
                  <a:pt x="80691" y="43395"/>
                </a:cubicBezTo>
                <a:cubicBezTo>
                  <a:pt x="78739" y="44811"/>
                  <a:pt x="77738" y="47689"/>
                  <a:pt x="77055" y="51115"/>
                </a:cubicBezTo>
                <a:cubicBezTo>
                  <a:pt x="76274" y="55135"/>
                  <a:pt x="76250" y="59337"/>
                  <a:pt x="76372" y="63540"/>
                </a:cubicBezTo>
                <a:cubicBezTo>
                  <a:pt x="76396" y="64910"/>
                  <a:pt x="76494" y="66326"/>
                  <a:pt x="76567" y="67696"/>
                </a:cubicBezTo>
                <a:cubicBezTo>
                  <a:pt x="76592" y="67696"/>
                  <a:pt x="76616" y="67696"/>
                  <a:pt x="76665" y="676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28040"/>
            <a:ext cx="7772400" cy="619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SzPts val="2400"/>
            </a:pPr>
            <a:r>
              <a:rPr lang="en" sz="2400" dirty="0">
                <a:solidFill>
                  <a:schemeClr val="accent6"/>
                </a:solidFill>
                <a:latin typeface="Libre Baskerville"/>
                <a:sym typeface="Libre Baskerville"/>
              </a:rPr>
              <a:t>Benefits of Early Quality Detection</a:t>
            </a:r>
            <a:endParaRPr sz="2400" dirty="0">
              <a:solidFill>
                <a:schemeClr val="accent6"/>
              </a:solidFill>
              <a:latin typeface="Libre Baskerville"/>
              <a:sym typeface="Libre Baskerville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4294967295"/>
          </p:nvPr>
        </p:nvSpPr>
        <p:spPr>
          <a:xfrm>
            <a:off x="274320" y="847797"/>
            <a:ext cx="6912864" cy="1362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/>
                </a:solidFill>
              </a:rPr>
              <a:t>Benefits to Producers: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/>
                </a:solidFill>
              </a:rPr>
              <a:t>	Opportunities to reformulate blend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/>
                </a:solidFill>
              </a:rPr>
              <a:t>	Early detection of target market, improved marketing strategy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/>
                </a:solidFill>
              </a:rPr>
              <a:t>	Early sales and revenue forecasting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434343"/>
                </a:solidFill>
              </a:rPr>
              <a:t>	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434343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A0A36"/>
                </a:solidFill>
              </a:rPr>
              <a:t>5</a:t>
            </a:fld>
            <a:endParaRPr>
              <a:solidFill>
                <a:srgbClr val="8A0A36"/>
              </a:solidFill>
            </a:endParaRPr>
          </a:p>
        </p:txBody>
      </p:sp>
      <p:pic>
        <p:nvPicPr>
          <p:cNvPr id="6" name="Picture 5" descr="A Suburban Mom's Survival Guide: Boxed Wine">
            <a:extLst>
              <a:ext uri="{FF2B5EF4-FFF2-40B4-BE49-F238E27FC236}">
                <a16:creationId xmlns:a16="http://schemas.microsoft.com/office/drawing/2014/main" id="{3C15DE37-6455-C04E-8279-FF93AB16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1192" y="818173"/>
            <a:ext cx="1618488" cy="1362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4090-57F7-1944-A376-57B91D8B8F2B}"/>
              </a:ext>
            </a:extLst>
          </p:cNvPr>
          <p:cNvSpPr txBox="1"/>
          <p:nvPr/>
        </p:nvSpPr>
        <p:spPr>
          <a:xfrm>
            <a:off x="146304" y="2283726"/>
            <a:ext cx="843076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FFFFFF"/>
              </a:buClr>
              <a:buSzPts val="2400"/>
            </a:pPr>
            <a:r>
              <a:rPr lang="en-US" dirty="0">
                <a:solidFill>
                  <a:schemeClr val="accent6"/>
                </a:solidFill>
                <a:latin typeface="Libre Baskerville"/>
                <a:sym typeface="Libre Baskerville"/>
              </a:rPr>
              <a:t>Benefits to Purveyors:</a:t>
            </a:r>
          </a:p>
          <a:p>
            <a:pPr>
              <a:spcBef>
                <a:spcPts val="600"/>
              </a:spcBef>
              <a:buClr>
                <a:srgbClr val="FFFFFF"/>
              </a:buClr>
              <a:buSzPts val="2400"/>
            </a:pPr>
            <a:r>
              <a:rPr lang="en-US" dirty="0">
                <a:solidFill>
                  <a:schemeClr val="accent6"/>
                </a:solidFill>
                <a:latin typeface="Libre Baskerville"/>
                <a:sym typeface="Libre Baskerville"/>
              </a:rPr>
              <a:t>     Detect possible sub-par wines from being purchased and 	worse - served -  as premium</a:t>
            </a:r>
          </a:p>
          <a:p>
            <a:pPr>
              <a:spcBef>
                <a:spcPts val="600"/>
              </a:spcBef>
              <a:buClr>
                <a:srgbClr val="FFFFFF"/>
              </a:buClr>
              <a:buSzPts val="2400"/>
            </a:pPr>
            <a:r>
              <a:rPr lang="en-US" dirty="0">
                <a:solidFill>
                  <a:schemeClr val="accent6"/>
                </a:solidFill>
                <a:latin typeface="Libre Baskerville"/>
                <a:sym typeface="Libre Baskerville"/>
              </a:rPr>
              <a:t>     Balance inventory of wines to be competitive with other local </a:t>
            </a:r>
            <a:r>
              <a:rPr lang="en-US" dirty="0">
                <a:solidFill>
                  <a:schemeClr val="accent6"/>
                </a:solidFill>
                <a:latin typeface="Libre Baskerville"/>
              </a:rPr>
              <a:t>purveyor</a:t>
            </a:r>
          </a:p>
          <a:p>
            <a:pPr>
              <a:spcBef>
                <a:spcPts val="600"/>
              </a:spcBef>
              <a:buClr>
                <a:srgbClr val="FFFFFF"/>
              </a:buClr>
              <a:buSzPts val="2400"/>
            </a:pPr>
            <a:r>
              <a:rPr lang="en-US" dirty="0">
                <a:solidFill>
                  <a:schemeClr val="accent6"/>
                </a:solidFill>
                <a:latin typeface="Libre Baskerville"/>
              </a:rPr>
              <a:t>     Access wines that might be premium, but classified as not</a:t>
            </a:r>
          </a:p>
        </p:txBody>
      </p:sp>
      <p:pic>
        <p:nvPicPr>
          <p:cNvPr id="10" name="Picture 9" descr="A History of Graphic Design: Chapter 61 : A History of Wine Labels">
            <a:extLst>
              <a:ext uri="{FF2B5EF4-FFF2-40B4-BE49-F238E27FC236}">
                <a16:creationId xmlns:a16="http://schemas.microsoft.com/office/drawing/2014/main" id="{26657F16-EEE9-D743-B667-74C6824E7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4320" y="3417022"/>
            <a:ext cx="2666640" cy="163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7038E7-5230-9547-ACF1-346158B8F339}"/>
              </a:ext>
            </a:extLst>
          </p:cNvPr>
          <p:cNvSpPr txBox="1"/>
          <p:nvPr/>
        </p:nvSpPr>
        <p:spPr>
          <a:xfrm>
            <a:off x="6574535" y="5300068"/>
            <a:ext cx="1520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guity-novin.blogspot.com/2012/09/chapter-61-history-of-wine-labe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d/3.0/"/>
              </a:rPr>
              <a:t>CC BY-ND</a:t>
            </a:r>
            <a:endParaRPr 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11" name="Google Shape;111;p18"/>
          <p:cNvSpPr/>
          <p:nvPr/>
        </p:nvSpPr>
        <p:spPr>
          <a:xfrm>
            <a:off x="4369200" y="862355"/>
            <a:ext cx="405600" cy="39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45" y="57866"/>
                </a:moveTo>
                <a:cubicBezTo>
                  <a:pt x="73203" y="57842"/>
                  <a:pt x="68076" y="57296"/>
                  <a:pt x="62996" y="56353"/>
                </a:cubicBezTo>
                <a:cubicBezTo>
                  <a:pt x="61841" y="56155"/>
                  <a:pt x="61095" y="56353"/>
                  <a:pt x="60469" y="57346"/>
                </a:cubicBezTo>
                <a:cubicBezTo>
                  <a:pt x="59097" y="59454"/>
                  <a:pt x="57604" y="61488"/>
                  <a:pt x="56353" y="63670"/>
                </a:cubicBezTo>
                <a:cubicBezTo>
                  <a:pt x="54932" y="66176"/>
                  <a:pt x="54788" y="69028"/>
                  <a:pt x="54788" y="71880"/>
                </a:cubicBezTo>
                <a:cubicBezTo>
                  <a:pt x="54788" y="72054"/>
                  <a:pt x="54884" y="72327"/>
                  <a:pt x="55005" y="72377"/>
                </a:cubicBezTo>
                <a:cubicBezTo>
                  <a:pt x="55149" y="72426"/>
                  <a:pt x="55414" y="72302"/>
                  <a:pt x="55534" y="72178"/>
                </a:cubicBezTo>
                <a:cubicBezTo>
                  <a:pt x="56280" y="71310"/>
                  <a:pt x="57027" y="70417"/>
                  <a:pt x="57749" y="69524"/>
                </a:cubicBezTo>
                <a:cubicBezTo>
                  <a:pt x="62347" y="63819"/>
                  <a:pt x="70002" y="64787"/>
                  <a:pt x="74022" y="67292"/>
                </a:cubicBezTo>
                <a:cubicBezTo>
                  <a:pt x="74431" y="67540"/>
                  <a:pt x="74816" y="67862"/>
                  <a:pt x="75081" y="68234"/>
                </a:cubicBezTo>
                <a:cubicBezTo>
                  <a:pt x="77151" y="71161"/>
                  <a:pt x="78427" y="74386"/>
                  <a:pt x="78042" y="78057"/>
                </a:cubicBezTo>
                <a:cubicBezTo>
                  <a:pt x="77897" y="79446"/>
                  <a:pt x="77488" y="80934"/>
                  <a:pt x="76814" y="82149"/>
                </a:cubicBezTo>
                <a:cubicBezTo>
                  <a:pt x="75105" y="85101"/>
                  <a:pt x="73155" y="87879"/>
                  <a:pt x="71374" y="90806"/>
                </a:cubicBezTo>
                <a:cubicBezTo>
                  <a:pt x="69905" y="93187"/>
                  <a:pt x="68437" y="95568"/>
                  <a:pt x="67233" y="98073"/>
                </a:cubicBezTo>
                <a:cubicBezTo>
                  <a:pt x="65789" y="101099"/>
                  <a:pt x="65957" y="104274"/>
                  <a:pt x="67474" y="107250"/>
                </a:cubicBezTo>
                <a:cubicBezTo>
                  <a:pt x="68341" y="108912"/>
                  <a:pt x="69424" y="110549"/>
                  <a:pt x="70651" y="111963"/>
                </a:cubicBezTo>
                <a:cubicBezTo>
                  <a:pt x="72240" y="113774"/>
                  <a:pt x="74551" y="114270"/>
                  <a:pt x="76766" y="114791"/>
                </a:cubicBezTo>
                <a:cubicBezTo>
                  <a:pt x="85311" y="116775"/>
                  <a:pt x="91907" y="111789"/>
                  <a:pt x="95181" y="105589"/>
                </a:cubicBezTo>
                <a:cubicBezTo>
                  <a:pt x="96529" y="103009"/>
                  <a:pt x="97396" y="100281"/>
                  <a:pt x="97227" y="97304"/>
                </a:cubicBezTo>
                <a:cubicBezTo>
                  <a:pt x="97059" y="93856"/>
                  <a:pt x="95013" y="91674"/>
                  <a:pt x="91691" y="91326"/>
                </a:cubicBezTo>
                <a:cubicBezTo>
                  <a:pt x="90680" y="91227"/>
                  <a:pt x="89693" y="91277"/>
                  <a:pt x="88970" y="92219"/>
                </a:cubicBezTo>
                <a:cubicBezTo>
                  <a:pt x="88802" y="92418"/>
                  <a:pt x="88609" y="92616"/>
                  <a:pt x="88369" y="92740"/>
                </a:cubicBezTo>
                <a:cubicBezTo>
                  <a:pt x="88224" y="92840"/>
                  <a:pt x="87983" y="92864"/>
                  <a:pt x="87839" y="92790"/>
                </a:cubicBezTo>
                <a:cubicBezTo>
                  <a:pt x="87743" y="92740"/>
                  <a:pt x="87695" y="92393"/>
                  <a:pt x="87767" y="92294"/>
                </a:cubicBezTo>
                <a:cubicBezTo>
                  <a:pt x="89187" y="90235"/>
                  <a:pt x="90824" y="88449"/>
                  <a:pt x="93327" y="87829"/>
                </a:cubicBezTo>
                <a:cubicBezTo>
                  <a:pt x="93833" y="87705"/>
                  <a:pt x="94387" y="87656"/>
                  <a:pt x="94916" y="87680"/>
                </a:cubicBezTo>
                <a:cubicBezTo>
                  <a:pt x="98286" y="87953"/>
                  <a:pt x="101801" y="92120"/>
                  <a:pt x="101512" y="95618"/>
                </a:cubicBezTo>
                <a:cubicBezTo>
                  <a:pt x="101271" y="98569"/>
                  <a:pt x="100670" y="101471"/>
                  <a:pt x="99586" y="104224"/>
                </a:cubicBezTo>
                <a:cubicBezTo>
                  <a:pt x="96577" y="111914"/>
                  <a:pt x="90920" y="116453"/>
                  <a:pt x="83289" y="118511"/>
                </a:cubicBezTo>
                <a:cubicBezTo>
                  <a:pt x="79727" y="119454"/>
                  <a:pt x="76068" y="120000"/>
                  <a:pt x="72385" y="119826"/>
                </a:cubicBezTo>
                <a:cubicBezTo>
                  <a:pt x="64561" y="119429"/>
                  <a:pt x="56810" y="118462"/>
                  <a:pt x="49588" y="114989"/>
                </a:cubicBezTo>
                <a:cubicBezTo>
                  <a:pt x="40296" y="110525"/>
                  <a:pt x="33797" y="103505"/>
                  <a:pt x="31390" y="93038"/>
                </a:cubicBezTo>
                <a:cubicBezTo>
                  <a:pt x="29753" y="85969"/>
                  <a:pt x="30355" y="79049"/>
                  <a:pt x="33917" y="72649"/>
                </a:cubicBezTo>
                <a:cubicBezTo>
                  <a:pt x="35891" y="69152"/>
                  <a:pt x="38611" y="66473"/>
                  <a:pt x="42583" y="65481"/>
                </a:cubicBezTo>
                <a:cubicBezTo>
                  <a:pt x="43233" y="65332"/>
                  <a:pt x="43907" y="65233"/>
                  <a:pt x="44557" y="65183"/>
                </a:cubicBezTo>
                <a:cubicBezTo>
                  <a:pt x="48312" y="64960"/>
                  <a:pt x="49540" y="65779"/>
                  <a:pt x="50984" y="69350"/>
                </a:cubicBezTo>
                <a:cubicBezTo>
                  <a:pt x="51057" y="69524"/>
                  <a:pt x="51201" y="69673"/>
                  <a:pt x="51321" y="69822"/>
                </a:cubicBezTo>
                <a:cubicBezTo>
                  <a:pt x="51418" y="69673"/>
                  <a:pt x="51562" y="69549"/>
                  <a:pt x="51586" y="69400"/>
                </a:cubicBezTo>
                <a:cubicBezTo>
                  <a:pt x="52477" y="64762"/>
                  <a:pt x="54716" y="60793"/>
                  <a:pt x="57243" y="56949"/>
                </a:cubicBezTo>
                <a:cubicBezTo>
                  <a:pt x="57388" y="56725"/>
                  <a:pt x="57556" y="56502"/>
                  <a:pt x="57725" y="56304"/>
                </a:cubicBezTo>
                <a:cubicBezTo>
                  <a:pt x="58134" y="55733"/>
                  <a:pt x="57917" y="55485"/>
                  <a:pt x="57364" y="55262"/>
                </a:cubicBezTo>
                <a:cubicBezTo>
                  <a:pt x="54980" y="54344"/>
                  <a:pt x="52573" y="53501"/>
                  <a:pt x="50262" y="52410"/>
                </a:cubicBezTo>
                <a:cubicBezTo>
                  <a:pt x="43522" y="49185"/>
                  <a:pt x="38876" y="43877"/>
                  <a:pt x="36324" y="36684"/>
                </a:cubicBezTo>
                <a:cubicBezTo>
                  <a:pt x="35025" y="32988"/>
                  <a:pt x="34326" y="29144"/>
                  <a:pt x="34182" y="25175"/>
                </a:cubicBezTo>
                <a:cubicBezTo>
                  <a:pt x="34110" y="22273"/>
                  <a:pt x="34062" y="19421"/>
                  <a:pt x="34471" y="16544"/>
                </a:cubicBezTo>
                <a:cubicBezTo>
                  <a:pt x="34808" y="14113"/>
                  <a:pt x="33773" y="12079"/>
                  <a:pt x="32184" y="10392"/>
                </a:cubicBezTo>
                <a:cubicBezTo>
                  <a:pt x="28573" y="6548"/>
                  <a:pt x="24072" y="5159"/>
                  <a:pt x="19017" y="5878"/>
                </a:cubicBezTo>
                <a:cubicBezTo>
                  <a:pt x="11458" y="6969"/>
                  <a:pt x="7606" y="13691"/>
                  <a:pt x="6812" y="18503"/>
                </a:cubicBezTo>
                <a:cubicBezTo>
                  <a:pt x="6234" y="21827"/>
                  <a:pt x="7462" y="24754"/>
                  <a:pt x="9821" y="27085"/>
                </a:cubicBezTo>
                <a:cubicBezTo>
                  <a:pt x="11289" y="28524"/>
                  <a:pt x="12974" y="29020"/>
                  <a:pt x="14972" y="28052"/>
                </a:cubicBezTo>
                <a:cubicBezTo>
                  <a:pt x="16224" y="27432"/>
                  <a:pt x="16657" y="27829"/>
                  <a:pt x="16585" y="29268"/>
                </a:cubicBezTo>
                <a:cubicBezTo>
                  <a:pt x="16513" y="31326"/>
                  <a:pt x="15430" y="32691"/>
                  <a:pt x="13552" y="33410"/>
                </a:cubicBezTo>
                <a:cubicBezTo>
                  <a:pt x="10688" y="34526"/>
                  <a:pt x="8328" y="33534"/>
                  <a:pt x="6162" y="31649"/>
                </a:cubicBezTo>
                <a:cubicBezTo>
                  <a:pt x="4597" y="30260"/>
                  <a:pt x="3634" y="28474"/>
                  <a:pt x="2984" y="26465"/>
                </a:cubicBezTo>
                <a:cubicBezTo>
                  <a:pt x="0" y="17015"/>
                  <a:pt x="5199" y="4415"/>
                  <a:pt x="17307" y="2033"/>
                </a:cubicBezTo>
                <a:cubicBezTo>
                  <a:pt x="19883" y="1537"/>
                  <a:pt x="22483" y="1264"/>
                  <a:pt x="25083" y="1711"/>
                </a:cubicBezTo>
                <a:cubicBezTo>
                  <a:pt x="31558" y="2827"/>
                  <a:pt x="35675" y="6845"/>
                  <a:pt x="37865" y="13121"/>
                </a:cubicBezTo>
                <a:cubicBezTo>
                  <a:pt x="37961" y="13393"/>
                  <a:pt x="38010" y="13666"/>
                  <a:pt x="38106" y="13914"/>
                </a:cubicBezTo>
                <a:cubicBezTo>
                  <a:pt x="38226" y="14262"/>
                  <a:pt x="38395" y="14609"/>
                  <a:pt x="38539" y="14956"/>
                </a:cubicBezTo>
                <a:cubicBezTo>
                  <a:pt x="38780" y="14733"/>
                  <a:pt x="39021" y="14510"/>
                  <a:pt x="39237" y="14237"/>
                </a:cubicBezTo>
                <a:cubicBezTo>
                  <a:pt x="43787" y="8334"/>
                  <a:pt x="49757" y="5481"/>
                  <a:pt x="57051" y="5630"/>
                </a:cubicBezTo>
                <a:cubicBezTo>
                  <a:pt x="59434" y="5704"/>
                  <a:pt x="61889" y="5729"/>
                  <a:pt x="64224" y="6225"/>
                </a:cubicBezTo>
                <a:cubicBezTo>
                  <a:pt x="72072" y="7862"/>
                  <a:pt x="77753" y="12302"/>
                  <a:pt x="80256" y="20363"/>
                </a:cubicBezTo>
                <a:cubicBezTo>
                  <a:pt x="81941" y="25795"/>
                  <a:pt x="81147" y="31128"/>
                  <a:pt x="78836" y="36238"/>
                </a:cubicBezTo>
                <a:cubicBezTo>
                  <a:pt x="76140" y="42190"/>
                  <a:pt x="72240" y="47201"/>
                  <a:pt x="67233" y="51293"/>
                </a:cubicBezTo>
                <a:cubicBezTo>
                  <a:pt x="66896" y="51541"/>
                  <a:pt x="66559" y="51765"/>
                  <a:pt x="66270" y="52038"/>
                </a:cubicBezTo>
                <a:cubicBezTo>
                  <a:pt x="66126" y="52162"/>
                  <a:pt x="66006" y="52335"/>
                  <a:pt x="65885" y="52484"/>
                </a:cubicBezTo>
                <a:cubicBezTo>
                  <a:pt x="66078" y="52608"/>
                  <a:pt x="66270" y="52831"/>
                  <a:pt x="66463" y="52856"/>
                </a:cubicBezTo>
                <a:cubicBezTo>
                  <a:pt x="69713" y="53253"/>
                  <a:pt x="72962" y="53799"/>
                  <a:pt x="76212" y="53972"/>
                </a:cubicBezTo>
                <a:cubicBezTo>
                  <a:pt x="82471" y="54319"/>
                  <a:pt x="88609" y="53551"/>
                  <a:pt x="94651" y="51839"/>
                </a:cubicBezTo>
                <a:cubicBezTo>
                  <a:pt x="101464" y="49880"/>
                  <a:pt x="106206" y="45440"/>
                  <a:pt x="109456" y="39115"/>
                </a:cubicBezTo>
                <a:cubicBezTo>
                  <a:pt x="110635" y="36808"/>
                  <a:pt x="111695" y="34427"/>
                  <a:pt x="111863" y="31748"/>
                </a:cubicBezTo>
                <a:cubicBezTo>
                  <a:pt x="111863" y="31674"/>
                  <a:pt x="111887" y="31599"/>
                  <a:pt x="111887" y="31525"/>
                </a:cubicBezTo>
                <a:cubicBezTo>
                  <a:pt x="112056" y="26936"/>
                  <a:pt x="111285" y="26738"/>
                  <a:pt x="107915" y="26539"/>
                </a:cubicBezTo>
                <a:cubicBezTo>
                  <a:pt x="104882" y="26366"/>
                  <a:pt x="102980" y="24803"/>
                  <a:pt x="101945" y="21901"/>
                </a:cubicBezTo>
                <a:cubicBezTo>
                  <a:pt x="101247" y="19966"/>
                  <a:pt x="100405" y="18131"/>
                  <a:pt x="100405" y="15973"/>
                </a:cubicBezTo>
                <a:cubicBezTo>
                  <a:pt x="100429" y="13716"/>
                  <a:pt x="100910" y="11632"/>
                  <a:pt x="101921" y="9623"/>
                </a:cubicBezTo>
                <a:cubicBezTo>
                  <a:pt x="102355" y="8755"/>
                  <a:pt x="102643" y="7689"/>
                  <a:pt x="102619" y="6696"/>
                </a:cubicBezTo>
                <a:cubicBezTo>
                  <a:pt x="102571" y="4489"/>
                  <a:pt x="101295" y="3373"/>
                  <a:pt x="99129" y="3348"/>
                </a:cubicBezTo>
                <a:cubicBezTo>
                  <a:pt x="98455" y="3323"/>
                  <a:pt x="97781" y="3447"/>
                  <a:pt x="97131" y="3323"/>
                </a:cubicBezTo>
                <a:cubicBezTo>
                  <a:pt x="96770" y="3249"/>
                  <a:pt x="96337" y="2852"/>
                  <a:pt x="96168" y="2505"/>
                </a:cubicBezTo>
                <a:cubicBezTo>
                  <a:pt x="96096" y="2356"/>
                  <a:pt x="96481" y="1761"/>
                  <a:pt x="96794" y="1612"/>
                </a:cubicBezTo>
                <a:cubicBezTo>
                  <a:pt x="98936" y="545"/>
                  <a:pt x="101103" y="0"/>
                  <a:pt x="103558" y="595"/>
                </a:cubicBezTo>
                <a:cubicBezTo>
                  <a:pt x="109167" y="1959"/>
                  <a:pt x="112633" y="5952"/>
                  <a:pt x="115305" y="10789"/>
                </a:cubicBezTo>
                <a:cubicBezTo>
                  <a:pt x="119013" y="17461"/>
                  <a:pt x="119999" y="24704"/>
                  <a:pt x="118074" y="32145"/>
                </a:cubicBezTo>
                <a:cubicBezTo>
                  <a:pt x="116678" y="37577"/>
                  <a:pt x="113741" y="42315"/>
                  <a:pt x="110130" y="46581"/>
                </a:cubicBezTo>
                <a:cubicBezTo>
                  <a:pt x="107049" y="50227"/>
                  <a:pt x="103293" y="52856"/>
                  <a:pt x="98816" y="54468"/>
                </a:cubicBezTo>
                <a:cubicBezTo>
                  <a:pt x="92196" y="56849"/>
                  <a:pt x="85360" y="57891"/>
                  <a:pt x="76645" y="57866"/>
                </a:cubicBezTo>
                <a:close/>
                <a:moveTo>
                  <a:pt x="76236" y="26316"/>
                </a:moveTo>
                <a:cubicBezTo>
                  <a:pt x="76164" y="25126"/>
                  <a:pt x="76164" y="24233"/>
                  <a:pt x="76068" y="23340"/>
                </a:cubicBezTo>
                <a:cubicBezTo>
                  <a:pt x="75490" y="18453"/>
                  <a:pt x="73059" y="14882"/>
                  <a:pt x="68774" y="12724"/>
                </a:cubicBezTo>
                <a:cubicBezTo>
                  <a:pt x="67715" y="12178"/>
                  <a:pt x="66583" y="11707"/>
                  <a:pt x="65452" y="11310"/>
                </a:cubicBezTo>
                <a:cubicBezTo>
                  <a:pt x="56569" y="8259"/>
                  <a:pt x="48794" y="9946"/>
                  <a:pt x="42126" y="16891"/>
                </a:cubicBezTo>
                <a:cubicBezTo>
                  <a:pt x="39117" y="20041"/>
                  <a:pt x="38106" y="23761"/>
                  <a:pt x="38539" y="28028"/>
                </a:cubicBezTo>
                <a:cubicBezTo>
                  <a:pt x="38900" y="31773"/>
                  <a:pt x="39983" y="35295"/>
                  <a:pt x="41572" y="38644"/>
                </a:cubicBezTo>
                <a:cubicBezTo>
                  <a:pt x="42752" y="41124"/>
                  <a:pt x="44148" y="43505"/>
                  <a:pt x="46363" y="45167"/>
                </a:cubicBezTo>
                <a:cubicBezTo>
                  <a:pt x="50094" y="47945"/>
                  <a:pt x="54234" y="49731"/>
                  <a:pt x="58736" y="50797"/>
                </a:cubicBezTo>
                <a:cubicBezTo>
                  <a:pt x="60565" y="51219"/>
                  <a:pt x="62010" y="50797"/>
                  <a:pt x="63358" y="49632"/>
                </a:cubicBezTo>
                <a:cubicBezTo>
                  <a:pt x="66054" y="47275"/>
                  <a:pt x="68557" y="44720"/>
                  <a:pt x="70772" y="41868"/>
                </a:cubicBezTo>
                <a:cubicBezTo>
                  <a:pt x="74431" y="37205"/>
                  <a:pt x="75875" y="31847"/>
                  <a:pt x="76236" y="2631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2C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5FC74D-A2E4-9B48-AF17-8FD0BE85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07136"/>
              </p:ext>
            </p:extLst>
          </p:nvPr>
        </p:nvGraphicFramePr>
        <p:xfrm>
          <a:off x="1420633" y="1677725"/>
          <a:ext cx="6096000" cy="2777823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371002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45575723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r>
                        <a:rPr lang="en-US" b="0" dirty="0"/>
                        <a:t>Fixed Acidity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Total Sulfur Dioxide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899313"/>
                  </a:ext>
                </a:extLst>
              </a:tr>
              <a:tr h="477132">
                <a:tc>
                  <a:txBody>
                    <a:bodyPr/>
                    <a:lstStyle/>
                    <a:p>
                      <a:r>
                        <a:rPr lang="en-US" dirty="0"/>
                        <a:t>Volatile Acidity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745876"/>
                  </a:ext>
                </a:extLst>
              </a:tr>
              <a:tr h="477132">
                <a:tc>
                  <a:txBody>
                    <a:bodyPr/>
                    <a:lstStyle/>
                    <a:p>
                      <a:r>
                        <a:rPr lang="en-US" dirty="0"/>
                        <a:t>Citric Acid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0231000"/>
                  </a:ext>
                </a:extLst>
              </a:tr>
              <a:tr h="477132">
                <a:tc>
                  <a:txBody>
                    <a:bodyPr/>
                    <a:lstStyle/>
                    <a:p>
                      <a:r>
                        <a:rPr lang="en-US" dirty="0"/>
                        <a:t>Residual sugar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634550"/>
                  </a:ext>
                </a:extLst>
              </a:tr>
              <a:tr h="477132">
                <a:tc>
                  <a:txBody>
                    <a:bodyPr/>
                    <a:lstStyle/>
                    <a:p>
                      <a:r>
                        <a:rPr lang="en-US" dirty="0"/>
                        <a:t>Chlorides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23551"/>
                  </a:ext>
                </a:extLst>
              </a:tr>
              <a:tr h="477132">
                <a:tc>
                  <a:txBody>
                    <a:bodyPr/>
                    <a:lstStyle/>
                    <a:p>
                      <a:r>
                        <a:rPr lang="en-US" dirty="0"/>
                        <a:t>Free sulfur Dioxide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2202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A8374-2BA3-2144-9829-F5F5A0076363}"/>
              </a:ext>
            </a:extLst>
          </p:cNvPr>
          <p:cNvSpPr txBox="1"/>
          <p:nvPr/>
        </p:nvSpPr>
        <p:spPr>
          <a:xfrm>
            <a:off x="1184744" y="127221"/>
            <a:ext cx="7243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Libre Baskerville"/>
                <a:sym typeface="Libre Baskerville"/>
              </a:rPr>
              <a:t> Commonly Tracked Attributes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8EB-F986-B040-ADE4-9BF845BCF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B3E5F-7118-9247-9280-DF2247736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parameters appear to be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51F6A-D27D-004E-B602-9185A3B33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04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682698"/>
            <a:ext cx="77724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A0A36"/>
                </a:solidFill>
              </a:rPr>
              <a:t>89,526,124</a:t>
            </a:r>
            <a:endParaRPr sz="3000">
              <a:solidFill>
                <a:srgbClr val="8A0A36"/>
              </a:solidFill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29447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A0A36"/>
                </a:solidFill>
              </a:rPr>
              <a:t>Whoa! That’s a big number, aren’t you proud?</a:t>
            </a:r>
            <a:endParaRPr sz="1400">
              <a:solidFill>
                <a:srgbClr val="8A0A36"/>
              </a:solidFill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A0A36"/>
                </a:solidFill>
              </a:rPr>
              <a:t>8</a:t>
            </a:fld>
            <a:endParaRPr>
              <a:solidFill>
                <a:srgbClr val="8A0A36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4207450" y="2885226"/>
            <a:ext cx="729000" cy="39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665" y="67696"/>
                </a:moveTo>
                <a:cubicBezTo>
                  <a:pt x="76665" y="69341"/>
                  <a:pt x="76592" y="70985"/>
                  <a:pt x="76665" y="72630"/>
                </a:cubicBezTo>
                <a:cubicBezTo>
                  <a:pt x="77080" y="83410"/>
                  <a:pt x="74444" y="91130"/>
                  <a:pt x="69857" y="96931"/>
                </a:cubicBezTo>
                <a:cubicBezTo>
                  <a:pt x="68344" y="98850"/>
                  <a:pt x="66758" y="100586"/>
                  <a:pt x="65294" y="102596"/>
                </a:cubicBezTo>
                <a:cubicBezTo>
                  <a:pt x="63733" y="104743"/>
                  <a:pt x="62586" y="107301"/>
                  <a:pt x="63733" y="111275"/>
                </a:cubicBezTo>
                <a:cubicBezTo>
                  <a:pt x="64196" y="112828"/>
                  <a:pt x="63879" y="114244"/>
                  <a:pt x="63123" y="115249"/>
                </a:cubicBezTo>
                <a:cubicBezTo>
                  <a:pt x="62732" y="115797"/>
                  <a:pt x="62415" y="116574"/>
                  <a:pt x="61976" y="116848"/>
                </a:cubicBezTo>
                <a:cubicBezTo>
                  <a:pt x="61293" y="117304"/>
                  <a:pt x="61049" y="120000"/>
                  <a:pt x="60195" y="118720"/>
                </a:cubicBezTo>
                <a:cubicBezTo>
                  <a:pt x="59097" y="117122"/>
                  <a:pt x="57584" y="115614"/>
                  <a:pt x="58072" y="112097"/>
                </a:cubicBezTo>
                <a:cubicBezTo>
                  <a:pt x="58535" y="108808"/>
                  <a:pt x="57974" y="106478"/>
                  <a:pt x="56364" y="104834"/>
                </a:cubicBezTo>
                <a:cubicBezTo>
                  <a:pt x="54705" y="103098"/>
                  <a:pt x="53094" y="101180"/>
                  <a:pt x="51484" y="99352"/>
                </a:cubicBezTo>
                <a:cubicBezTo>
                  <a:pt x="46970" y="94191"/>
                  <a:pt x="44579" y="86745"/>
                  <a:pt x="44457" y="76787"/>
                </a:cubicBezTo>
                <a:cubicBezTo>
                  <a:pt x="44359" y="70666"/>
                  <a:pt x="44310" y="64590"/>
                  <a:pt x="44066" y="58515"/>
                </a:cubicBezTo>
                <a:cubicBezTo>
                  <a:pt x="43871" y="54267"/>
                  <a:pt x="42944" y="50475"/>
                  <a:pt x="41358" y="47278"/>
                </a:cubicBezTo>
                <a:cubicBezTo>
                  <a:pt x="40113" y="44720"/>
                  <a:pt x="38552" y="44491"/>
                  <a:pt x="36893" y="45039"/>
                </a:cubicBezTo>
                <a:cubicBezTo>
                  <a:pt x="36722" y="45131"/>
                  <a:pt x="36575" y="45451"/>
                  <a:pt x="36429" y="45633"/>
                </a:cubicBezTo>
                <a:cubicBezTo>
                  <a:pt x="36575" y="45907"/>
                  <a:pt x="36673" y="46273"/>
                  <a:pt x="36819" y="46364"/>
                </a:cubicBezTo>
                <a:cubicBezTo>
                  <a:pt x="37283" y="46593"/>
                  <a:pt x="37771" y="46684"/>
                  <a:pt x="38210" y="46912"/>
                </a:cubicBezTo>
                <a:cubicBezTo>
                  <a:pt x="40528" y="48191"/>
                  <a:pt x="41943" y="53307"/>
                  <a:pt x="40528" y="57601"/>
                </a:cubicBezTo>
                <a:cubicBezTo>
                  <a:pt x="40065" y="58972"/>
                  <a:pt x="39552" y="60342"/>
                  <a:pt x="39113" y="61758"/>
                </a:cubicBezTo>
                <a:cubicBezTo>
                  <a:pt x="38723" y="63083"/>
                  <a:pt x="38283" y="64408"/>
                  <a:pt x="38064" y="65824"/>
                </a:cubicBezTo>
                <a:cubicBezTo>
                  <a:pt x="37673" y="68427"/>
                  <a:pt x="38113" y="69569"/>
                  <a:pt x="39503" y="70163"/>
                </a:cubicBezTo>
                <a:cubicBezTo>
                  <a:pt x="39699" y="70255"/>
                  <a:pt x="39894" y="70300"/>
                  <a:pt x="40089" y="70392"/>
                </a:cubicBezTo>
                <a:cubicBezTo>
                  <a:pt x="41016" y="70757"/>
                  <a:pt x="41870" y="71442"/>
                  <a:pt x="41797" y="73498"/>
                </a:cubicBezTo>
                <a:cubicBezTo>
                  <a:pt x="41748" y="75462"/>
                  <a:pt x="40919" y="76239"/>
                  <a:pt x="39991" y="76558"/>
                </a:cubicBezTo>
                <a:cubicBezTo>
                  <a:pt x="38210" y="77152"/>
                  <a:pt x="36478" y="76650"/>
                  <a:pt x="34892" y="74960"/>
                </a:cubicBezTo>
                <a:cubicBezTo>
                  <a:pt x="31695" y="71488"/>
                  <a:pt x="29353" y="66555"/>
                  <a:pt x="27645" y="60433"/>
                </a:cubicBezTo>
                <a:cubicBezTo>
                  <a:pt x="26547" y="56414"/>
                  <a:pt x="26596" y="52348"/>
                  <a:pt x="27181" y="48237"/>
                </a:cubicBezTo>
                <a:cubicBezTo>
                  <a:pt x="27742" y="44080"/>
                  <a:pt x="29182" y="42710"/>
                  <a:pt x="31281" y="44263"/>
                </a:cubicBezTo>
                <a:cubicBezTo>
                  <a:pt x="31964" y="44765"/>
                  <a:pt x="32330" y="44720"/>
                  <a:pt x="32867" y="43760"/>
                </a:cubicBezTo>
                <a:cubicBezTo>
                  <a:pt x="33477" y="42618"/>
                  <a:pt x="34282" y="41842"/>
                  <a:pt x="34989" y="40883"/>
                </a:cubicBezTo>
                <a:cubicBezTo>
                  <a:pt x="35185" y="40609"/>
                  <a:pt x="35282" y="40152"/>
                  <a:pt x="35453" y="39786"/>
                </a:cubicBezTo>
                <a:cubicBezTo>
                  <a:pt x="35233" y="39512"/>
                  <a:pt x="35038" y="39055"/>
                  <a:pt x="34819" y="39010"/>
                </a:cubicBezTo>
                <a:cubicBezTo>
                  <a:pt x="33208" y="38690"/>
                  <a:pt x="31598" y="38279"/>
                  <a:pt x="29963" y="38233"/>
                </a:cubicBezTo>
                <a:cubicBezTo>
                  <a:pt x="26205" y="38096"/>
                  <a:pt x="22911" y="36041"/>
                  <a:pt x="20374" y="30605"/>
                </a:cubicBezTo>
                <a:cubicBezTo>
                  <a:pt x="20203" y="30194"/>
                  <a:pt x="19959" y="29920"/>
                  <a:pt x="19812" y="29508"/>
                </a:cubicBezTo>
                <a:cubicBezTo>
                  <a:pt x="19349" y="28321"/>
                  <a:pt x="19032" y="28595"/>
                  <a:pt x="18592" y="29645"/>
                </a:cubicBezTo>
                <a:cubicBezTo>
                  <a:pt x="16933" y="33483"/>
                  <a:pt x="16104" y="33802"/>
                  <a:pt x="13761" y="31655"/>
                </a:cubicBezTo>
                <a:cubicBezTo>
                  <a:pt x="12175" y="30239"/>
                  <a:pt x="10955" y="28047"/>
                  <a:pt x="10101" y="25260"/>
                </a:cubicBezTo>
                <a:cubicBezTo>
                  <a:pt x="9003" y="21606"/>
                  <a:pt x="7930" y="17906"/>
                  <a:pt x="7076" y="14069"/>
                </a:cubicBezTo>
                <a:cubicBezTo>
                  <a:pt x="6246" y="10369"/>
                  <a:pt x="4953" y="8679"/>
                  <a:pt x="2830" y="9318"/>
                </a:cubicBezTo>
                <a:cubicBezTo>
                  <a:pt x="2488" y="9409"/>
                  <a:pt x="2098" y="9547"/>
                  <a:pt x="1805" y="9318"/>
                </a:cubicBezTo>
                <a:cubicBezTo>
                  <a:pt x="1171" y="8770"/>
                  <a:pt x="73" y="8130"/>
                  <a:pt x="48" y="7400"/>
                </a:cubicBezTo>
                <a:cubicBezTo>
                  <a:pt x="0" y="6121"/>
                  <a:pt x="536" y="4659"/>
                  <a:pt x="1000" y="3517"/>
                </a:cubicBezTo>
                <a:cubicBezTo>
                  <a:pt x="1244" y="2923"/>
                  <a:pt x="1830" y="2740"/>
                  <a:pt x="2293" y="2466"/>
                </a:cubicBezTo>
                <a:cubicBezTo>
                  <a:pt x="5612" y="548"/>
                  <a:pt x="9003" y="959"/>
                  <a:pt x="12370" y="1872"/>
                </a:cubicBezTo>
                <a:cubicBezTo>
                  <a:pt x="14200" y="2375"/>
                  <a:pt x="15957" y="4065"/>
                  <a:pt x="17738" y="5116"/>
                </a:cubicBezTo>
                <a:cubicBezTo>
                  <a:pt x="18519" y="5618"/>
                  <a:pt x="19324" y="5846"/>
                  <a:pt x="20105" y="6349"/>
                </a:cubicBezTo>
                <a:cubicBezTo>
                  <a:pt x="21106" y="7034"/>
                  <a:pt x="22155" y="7628"/>
                  <a:pt x="23106" y="8633"/>
                </a:cubicBezTo>
                <a:cubicBezTo>
                  <a:pt x="25327" y="10917"/>
                  <a:pt x="26352" y="14571"/>
                  <a:pt x="26181" y="19322"/>
                </a:cubicBezTo>
                <a:cubicBezTo>
                  <a:pt x="26083" y="22794"/>
                  <a:pt x="24473" y="25306"/>
                  <a:pt x="22643" y="25032"/>
                </a:cubicBezTo>
                <a:cubicBezTo>
                  <a:pt x="22399" y="24986"/>
                  <a:pt x="22130" y="25032"/>
                  <a:pt x="21886" y="25032"/>
                </a:cubicBezTo>
                <a:cubicBezTo>
                  <a:pt x="21960" y="25443"/>
                  <a:pt x="21984" y="25991"/>
                  <a:pt x="22130" y="26357"/>
                </a:cubicBezTo>
                <a:cubicBezTo>
                  <a:pt x="22423" y="27179"/>
                  <a:pt x="22740" y="28047"/>
                  <a:pt x="23155" y="28686"/>
                </a:cubicBezTo>
                <a:cubicBezTo>
                  <a:pt x="25278" y="31975"/>
                  <a:pt x="27791" y="33254"/>
                  <a:pt x="30524" y="33117"/>
                </a:cubicBezTo>
                <a:cubicBezTo>
                  <a:pt x="31159" y="33071"/>
                  <a:pt x="31622" y="32706"/>
                  <a:pt x="31134" y="31244"/>
                </a:cubicBezTo>
                <a:cubicBezTo>
                  <a:pt x="29816" y="27270"/>
                  <a:pt x="30109" y="23570"/>
                  <a:pt x="31671" y="20053"/>
                </a:cubicBezTo>
                <a:cubicBezTo>
                  <a:pt x="32110" y="19048"/>
                  <a:pt x="32427" y="18180"/>
                  <a:pt x="31476" y="17540"/>
                </a:cubicBezTo>
                <a:cubicBezTo>
                  <a:pt x="31305" y="17403"/>
                  <a:pt x="31159" y="17129"/>
                  <a:pt x="31012" y="16855"/>
                </a:cubicBezTo>
                <a:cubicBezTo>
                  <a:pt x="30012" y="14982"/>
                  <a:pt x="29182" y="12835"/>
                  <a:pt x="29572" y="10140"/>
                </a:cubicBezTo>
                <a:cubicBezTo>
                  <a:pt x="30012" y="7125"/>
                  <a:pt x="31110" y="4842"/>
                  <a:pt x="32769" y="4385"/>
                </a:cubicBezTo>
                <a:cubicBezTo>
                  <a:pt x="34721" y="3791"/>
                  <a:pt x="36697" y="3517"/>
                  <a:pt x="38649" y="3654"/>
                </a:cubicBezTo>
                <a:cubicBezTo>
                  <a:pt x="41919" y="3837"/>
                  <a:pt x="45140" y="3837"/>
                  <a:pt x="48312" y="2055"/>
                </a:cubicBezTo>
                <a:cubicBezTo>
                  <a:pt x="48605" y="1872"/>
                  <a:pt x="48946" y="2009"/>
                  <a:pt x="49288" y="2009"/>
                </a:cubicBezTo>
                <a:cubicBezTo>
                  <a:pt x="49190" y="2695"/>
                  <a:pt x="49190" y="3471"/>
                  <a:pt x="48995" y="3974"/>
                </a:cubicBezTo>
                <a:cubicBezTo>
                  <a:pt x="48312" y="5846"/>
                  <a:pt x="47482" y="7582"/>
                  <a:pt x="46872" y="9501"/>
                </a:cubicBezTo>
                <a:cubicBezTo>
                  <a:pt x="46067" y="11968"/>
                  <a:pt x="45286" y="14526"/>
                  <a:pt x="44749" y="17221"/>
                </a:cubicBezTo>
                <a:cubicBezTo>
                  <a:pt x="43676" y="22611"/>
                  <a:pt x="40528" y="26082"/>
                  <a:pt x="37576" y="24484"/>
                </a:cubicBezTo>
                <a:cubicBezTo>
                  <a:pt x="36893" y="24118"/>
                  <a:pt x="36234" y="22885"/>
                  <a:pt x="35721" y="21789"/>
                </a:cubicBezTo>
                <a:cubicBezTo>
                  <a:pt x="35160" y="20601"/>
                  <a:pt x="34745" y="20601"/>
                  <a:pt x="34282" y="21834"/>
                </a:cubicBezTo>
                <a:cubicBezTo>
                  <a:pt x="33013" y="25397"/>
                  <a:pt x="32842" y="27773"/>
                  <a:pt x="34428" y="30239"/>
                </a:cubicBezTo>
                <a:cubicBezTo>
                  <a:pt x="36209" y="32934"/>
                  <a:pt x="38186" y="35173"/>
                  <a:pt x="40089" y="37594"/>
                </a:cubicBezTo>
                <a:cubicBezTo>
                  <a:pt x="40577" y="38233"/>
                  <a:pt x="40772" y="37822"/>
                  <a:pt x="40797" y="36771"/>
                </a:cubicBezTo>
                <a:cubicBezTo>
                  <a:pt x="40894" y="33026"/>
                  <a:pt x="41553" y="29600"/>
                  <a:pt x="42797" y="26585"/>
                </a:cubicBezTo>
                <a:cubicBezTo>
                  <a:pt x="45213" y="20829"/>
                  <a:pt x="49825" y="21195"/>
                  <a:pt x="51923" y="27316"/>
                </a:cubicBezTo>
                <a:cubicBezTo>
                  <a:pt x="52850" y="30102"/>
                  <a:pt x="52850" y="32295"/>
                  <a:pt x="51581" y="34488"/>
                </a:cubicBezTo>
                <a:cubicBezTo>
                  <a:pt x="50776" y="35949"/>
                  <a:pt x="49751" y="37091"/>
                  <a:pt x="48727" y="37913"/>
                </a:cubicBezTo>
                <a:cubicBezTo>
                  <a:pt x="47604" y="38827"/>
                  <a:pt x="47311" y="38142"/>
                  <a:pt x="47555" y="35858"/>
                </a:cubicBezTo>
                <a:cubicBezTo>
                  <a:pt x="47653" y="34899"/>
                  <a:pt x="47873" y="33802"/>
                  <a:pt x="47775" y="32889"/>
                </a:cubicBezTo>
                <a:cubicBezTo>
                  <a:pt x="47653" y="31884"/>
                  <a:pt x="47287" y="30605"/>
                  <a:pt x="46848" y="30285"/>
                </a:cubicBezTo>
                <a:cubicBezTo>
                  <a:pt x="46409" y="29920"/>
                  <a:pt x="45603" y="30331"/>
                  <a:pt x="45213" y="30925"/>
                </a:cubicBezTo>
                <a:cubicBezTo>
                  <a:pt x="43871" y="33071"/>
                  <a:pt x="43359" y="35995"/>
                  <a:pt x="43822" y="39192"/>
                </a:cubicBezTo>
                <a:cubicBezTo>
                  <a:pt x="44335" y="42573"/>
                  <a:pt x="45067" y="45862"/>
                  <a:pt x="45750" y="49196"/>
                </a:cubicBezTo>
                <a:cubicBezTo>
                  <a:pt x="45799" y="49425"/>
                  <a:pt x="46238" y="49607"/>
                  <a:pt x="46457" y="49425"/>
                </a:cubicBezTo>
                <a:cubicBezTo>
                  <a:pt x="46677" y="49288"/>
                  <a:pt x="46799" y="48694"/>
                  <a:pt x="46994" y="48328"/>
                </a:cubicBezTo>
                <a:cubicBezTo>
                  <a:pt x="50898" y="40928"/>
                  <a:pt x="55705" y="37822"/>
                  <a:pt x="61195" y="38736"/>
                </a:cubicBezTo>
                <a:cubicBezTo>
                  <a:pt x="62464" y="38964"/>
                  <a:pt x="63294" y="38279"/>
                  <a:pt x="63928" y="36406"/>
                </a:cubicBezTo>
                <a:cubicBezTo>
                  <a:pt x="64684" y="34305"/>
                  <a:pt x="65050" y="32066"/>
                  <a:pt x="64465" y="29600"/>
                </a:cubicBezTo>
                <a:cubicBezTo>
                  <a:pt x="64221" y="28595"/>
                  <a:pt x="63855" y="28229"/>
                  <a:pt x="63367" y="29097"/>
                </a:cubicBezTo>
                <a:cubicBezTo>
                  <a:pt x="63172" y="29463"/>
                  <a:pt x="63001" y="29828"/>
                  <a:pt x="62830" y="30239"/>
                </a:cubicBezTo>
                <a:cubicBezTo>
                  <a:pt x="61415" y="33483"/>
                  <a:pt x="59658" y="33757"/>
                  <a:pt x="57681" y="32478"/>
                </a:cubicBezTo>
                <a:cubicBezTo>
                  <a:pt x="55632" y="31107"/>
                  <a:pt x="54656" y="28321"/>
                  <a:pt x="54558" y="24438"/>
                </a:cubicBezTo>
                <a:cubicBezTo>
                  <a:pt x="54509" y="21652"/>
                  <a:pt x="54558" y="18819"/>
                  <a:pt x="54656" y="16033"/>
                </a:cubicBezTo>
                <a:cubicBezTo>
                  <a:pt x="54802" y="11693"/>
                  <a:pt x="54485" y="7674"/>
                  <a:pt x="52509" y="4750"/>
                </a:cubicBezTo>
                <a:cubicBezTo>
                  <a:pt x="52289" y="4430"/>
                  <a:pt x="52240" y="3745"/>
                  <a:pt x="52094" y="3197"/>
                </a:cubicBezTo>
                <a:cubicBezTo>
                  <a:pt x="52435" y="2923"/>
                  <a:pt x="52801" y="2283"/>
                  <a:pt x="53094" y="2375"/>
                </a:cubicBezTo>
                <a:cubicBezTo>
                  <a:pt x="59145" y="4339"/>
                  <a:pt x="65148" y="6532"/>
                  <a:pt x="69638" y="15348"/>
                </a:cubicBezTo>
                <a:cubicBezTo>
                  <a:pt x="70248" y="16535"/>
                  <a:pt x="70736" y="18271"/>
                  <a:pt x="70882" y="19916"/>
                </a:cubicBezTo>
                <a:cubicBezTo>
                  <a:pt x="71248" y="23661"/>
                  <a:pt x="70296" y="25626"/>
                  <a:pt x="68271" y="25945"/>
                </a:cubicBezTo>
                <a:cubicBezTo>
                  <a:pt x="66807" y="26128"/>
                  <a:pt x="66783" y="26174"/>
                  <a:pt x="67051" y="28869"/>
                </a:cubicBezTo>
                <a:cubicBezTo>
                  <a:pt x="67490" y="33117"/>
                  <a:pt x="67124" y="37000"/>
                  <a:pt x="65441" y="40106"/>
                </a:cubicBezTo>
                <a:cubicBezTo>
                  <a:pt x="64709" y="41431"/>
                  <a:pt x="64733" y="42253"/>
                  <a:pt x="65514" y="43395"/>
                </a:cubicBezTo>
                <a:cubicBezTo>
                  <a:pt x="66026" y="44172"/>
                  <a:pt x="66466" y="45177"/>
                  <a:pt x="66905" y="46136"/>
                </a:cubicBezTo>
                <a:cubicBezTo>
                  <a:pt x="68491" y="49881"/>
                  <a:pt x="68930" y="54084"/>
                  <a:pt x="68100" y="58652"/>
                </a:cubicBezTo>
                <a:cubicBezTo>
                  <a:pt x="67808" y="60342"/>
                  <a:pt x="67442" y="61987"/>
                  <a:pt x="67051" y="63585"/>
                </a:cubicBezTo>
                <a:cubicBezTo>
                  <a:pt x="66734" y="64956"/>
                  <a:pt x="67002" y="65275"/>
                  <a:pt x="67686" y="65595"/>
                </a:cubicBezTo>
                <a:cubicBezTo>
                  <a:pt x="71004" y="67103"/>
                  <a:pt x="71760" y="70620"/>
                  <a:pt x="69955" y="76102"/>
                </a:cubicBezTo>
                <a:cubicBezTo>
                  <a:pt x="69076" y="78797"/>
                  <a:pt x="67808" y="80624"/>
                  <a:pt x="66319" y="82040"/>
                </a:cubicBezTo>
                <a:cubicBezTo>
                  <a:pt x="63440" y="84735"/>
                  <a:pt x="60390" y="86471"/>
                  <a:pt x="57193" y="86882"/>
                </a:cubicBezTo>
                <a:cubicBezTo>
                  <a:pt x="54827" y="87156"/>
                  <a:pt x="52679" y="85374"/>
                  <a:pt x="50971" y="82223"/>
                </a:cubicBezTo>
                <a:cubicBezTo>
                  <a:pt x="50532" y="81355"/>
                  <a:pt x="50215" y="80076"/>
                  <a:pt x="50069" y="78934"/>
                </a:cubicBezTo>
                <a:cubicBezTo>
                  <a:pt x="49849" y="77152"/>
                  <a:pt x="50288" y="76513"/>
                  <a:pt x="51313" y="76878"/>
                </a:cubicBezTo>
                <a:cubicBezTo>
                  <a:pt x="51630" y="76969"/>
                  <a:pt x="51972" y="77152"/>
                  <a:pt x="52289" y="77289"/>
                </a:cubicBezTo>
                <a:cubicBezTo>
                  <a:pt x="54631" y="78340"/>
                  <a:pt x="55607" y="77289"/>
                  <a:pt x="56022" y="72858"/>
                </a:cubicBezTo>
                <a:cubicBezTo>
                  <a:pt x="56291" y="70118"/>
                  <a:pt x="56217" y="67285"/>
                  <a:pt x="56388" y="64545"/>
                </a:cubicBezTo>
                <a:cubicBezTo>
                  <a:pt x="56535" y="61712"/>
                  <a:pt x="56901" y="59063"/>
                  <a:pt x="58194" y="57190"/>
                </a:cubicBezTo>
                <a:cubicBezTo>
                  <a:pt x="60146" y="54358"/>
                  <a:pt x="61830" y="54769"/>
                  <a:pt x="63220" y="58469"/>
                </a:cubicBezTo>
                <a:cubicBezTo>
                  <a:pt x="63489" y="59200"/>
                  <a:pt x="63708" y="59977"/>
                  <a:pt x="63928" y="60753"/>
                </a:cubicBezTo>
                <a:cubicBezTo>
                  <a:pt x="64245" y="61895"/>
                  <a:pt x="64489" y="61393"/>
                  <a:pt x="64782" y="60708"/>
                </a:cubicBezTo>
                <a:cubicBezTo>
                  <a:pt x="66685" y="56185"/>
                  <a:pt x="66246" y="50293"/>
                  <a:pt x="63611" y="46684"/>
                </a:cubicBezTo>
                <a:cubicBezTo>
                  <a:pt x="61366" y="43623"/>
                  <a:pt x="58755" y="43075"/>
                  <a:pt x="56047" y="43760"/>
                </a:cubicBezTo>
                <a:cubicBezTo>
                  <a:pt x="55363" y="43943"/>
                  <a:pt x="55339" y="44674"/>
                  <a:pt x="55705" y="45633"/>
                </a:cubicBezTo>
                <a:cubicBezTo>
                  <a:pt x="56022" y="46456"/>
                  <a:pt x="56339" y="47278"/>
                  <a:pt x="56583" y="48191"/>
                </a:cubicBezTo>
                <a:cubicBezTo>
                  <a:pt x="57755" y="53079"/>
                  <a:pt x="56242" y="58287"/>
                  <a:pt x="53436" y="59017"/>
                </a:cubicBezTo>
                <a:cubicBezTo>
                  <a:pt x="53241" y="59063"/>
                  <a:pt x="53045" y="58972"/>
                  <a:pt x="52850" y="58926"/>
                </a:cubicBezTo>
                <a:cubicBezTo>
                  <a:pt x="52923" y="58561"/>
                  <a:pt x="52948" y="58058"/>
                  <a:pt x="53094" y="57784"/>
                </a:cubicBezTo>
                <a:cubicBezTo>
                  <a:pt x="53899" y="56277"/>
                  <a:pt x="54314" y="54449"/>
                  <a:pt x="54241" y="52303"/>
                </a:cubicBezTo>
                <a:cubicBezTo>
                  <a:pt x="54168" y="49333"/>
                  <a:pt x="52826" y="47643"/>
                  <a:pt x="51411" y="48922"/>
                </a:cubicBezTo>
                <a:cubicBezTo>
                  <a:pt x="49410" y="50795"/>
                  <a:pt x="47848" y="53262"/>
                  <a:pt x="47751" y="58104"/>
                </a:cubicBezTo>
                <a:cubicBezTo>
                  <a:pt x="47629" y="65687"/>
                  <a:pt x="47287" y="73269"/>
                  <a:pt x="48141" y="80807"/>
                </a:cubicBezTo>
                <a:cubicBezTo>
                  <a:pt x="48873" y="87247"/>
                  <a:pt x="50825" y="91861"/>
                  <a:pt x="53875" y="94830"/>
                </a:cubicBezTo>
                <a:cubicBezTo>
                  <a:pt x="54607" y="95561"/>
                  <a:pt x="55534" y="95881"/>
                  <a:pt x="56364" y="95926"/>
                </a:cubicBezTo>
                <a:cubicBezTo>
                  <a:pt x="57974" y="95972"/>
                  <a:pt x="59609" y="95378"/>
                  <a:pt x="61220" y="95561"/>
                </a:cubicBezTo>
                <a:cubicBezTo>
                  <a:pt x="66417" y="96292"/>
                  <a:pt x="72200" y="89394"/>
                  <a:pt x="72907" y="76239"/>
                </a:cubicBezTo>
                <a:cubicBezTo>
                  <a:pt x="73127" y="71808"/>
                  <a:pt x="73224" y="67377"/>
                  <a:pt x="73371" y="62946"/>
                </a:cubicBezTo>
                <a:cubicBezTo>
                  <a:pt x="73566" y="57647"/>
                  <a:pt x="73761" y="52348"/>
                  <a:pt x="74908" y="47323"/>
                </a:cubicBezTo>
                <a:cubicBezTo>
                  <a:pt x="75640" y="44172"/>
                  <a:pt x="75884" y="40746"/>
                  <a:pt x="75445" y="37274"/>
                </a:cubicBezTo>
                <a:cubicBezTo>
                  <a:pt x="75103" y="34533"/>
                  <a:pt x="74591" y="32295"/>
                  <a:pt x="73005" y="31244"/>
                </a:cubicBezTo>
                <a:cubicBezTo>
                  <a:pt x="71809" y="30422"/>
                  <a:pt x="71809" y="29737"/>
                  <a:pt x="72688" y="27955"/>
                </a:cubicBezTo>
                <a:cubicBezTo>
                  <a:pt x="73371" y="26585"/>
                  <a:pt x="74176" y="25352"/>
                  <a:pt x="74786" y="23890"/>
                </a:cubicBezTo>
                <a:cubicBezTo>
                  <a:pt x="75298" y="22657"/>
                  <a:pt x="75640" y="23022"/>
                  <a:pt x="76128" y="23753"/>
                </a:cubicBezTo>
                <a:cubicBezTo>
                  <a:pt x="77860" y="26357"/>
                  <a:pt x="78885" y="29600"/>
                  <a:pt x="78934" y="33848"/>
                </a:cubicBezTo>
                <a:cubicBezTo>
                  <a:pt x="78934" y="34488"/>
                  <a:pt x="78885" y="35127"/>
                  <a:pt x="78861" y="35721"/>
                </a:cubicBezTo>
                <a:cubicBezTo>
                  <a:pt x="78836" y="37228"/>
                  <a:pt x="79178" y="38051"/>
                  <a:pt x="79983" y="37365"/>
                </a:cubicBezTo>
                <a:cubicBezTo>
                  <a:pt x="81691" y="35904"/>
                  <a:pt x="83521" y="34716"/>
                  <a:pt x="85034" y="32706"/>
                </a:cubicBezTo>
                <a:cubicBezTo>
                  <a:pt x="87108" y="30011"/>
                  <a:pt x="87498" y="25032"/>
                  <a:pt x="86278" y="21149"/>
                </a:cubicBezTo>
                <a:cubicBezTo>
                  <a:pt x="85961" y="20098"/>
                  <a:pt x="85717" y="19733"/>
                  <a:pt x="85058" y="20647"/>
                </a:cubicBezTo>
                <a:cubicBezTo>
                  <a:pt x="82765" y="23844"/>
                  <a:pt x="79568" y="24118"/>
                  <a:pt x="77324" y="21012"/>
                </a:cubicBezTo>
                <a:cubicBezTo>
                  <a:pt x="75518" y="18545"/>
                  <a:pt x="73761" y="15850"/>
                  <a:pt x="72297" y="12744"/>
                </a:cubicBezTo>
                <a:cubicBezTo>
                  <a:pt x="71370" y="10780"/>
                  <a:pt x="70882" y="7948"/>
                  <a:pt x="70443" y="5298"/>
                </a:cubicBezTo>
                <a:cubicBezTo>
                  <a:pt x="70126" y="3334"/>
                  <a:pt x="70711" y="2329"/>
                  <a:pt x="71590" y="3334"/>
                </a:cubicBezTo>
                <a:cubicBezTo>
                  <a:pt x="73420" y="5390"/>
                  <a:pt x="75103" y="4339"/>
                  <a:pt x="76860" y="3517"/>
                </a:cubicBezTo>
                <a:cubicBezTo>
                  <a:pt x="79642" y="2283"/>
                  <a:pt x="82448" y="1279"/>
                  <a:pt x="85302" y="2512"/>
                </a:cubicBezTo>
                <a:cubicBezTo>
                  <a:pt x="87474" y="3425"/>
                  <a:pt x="89572" y="4796"/>
                  <a:pt x="90305" y="9272"/>
                </a:cubicBezTo>
                <a:cubicBezTo>
                  <a:pt x="90573" y="10871"/>
                  <a:pt x="90524" y="12744"/>
                  <a:pt x="90500" y="14480"/>
                </a:cubicBezTo>
                <a:cubicBezTo>
                  <a:pt x="90500" y="15119"/>
                  <a:pt x="90183" y="16124"/>
                  <a:pt x="89914" y="16216"/>
                </a:cubicBezTo>
                <a:cubicBezTo>
                  <a:pt x="88596" y="16855"/>
                  <a:pt x="88914" y="18226"/>
                  <a:pt x="89206" y="19961"/>
                </a:cubicBezTo>
                <a:cubicBezTo>
                  <a:pt x="89914" y="24164"/>
                  <a:pt x="90231" y="28366"/>
                  <a:pt x="88938" y="32478"/>
                </a:cubicBezTo>
                <a:cubicBezTo>
                  <a:pt x="88840" y="32752"/>
                  <a:pt x="89060" y="33757"/>
                  <a:pt x="89133" y="33757"/>
                </a:cubicBezTo>
                <a:cubicBezTo>
                  <a:pt x="92183" y="33939"/>
                  <a:pt x="95111" y="33346"/>
                  <a:pt x="97259" y="28549"/>
                </a:cubicBezTo>
                <a:cubicBezTo>
                  <a:pt x="97942" y="27042"/>
                  <a:pt x="97893" y="25945"/>
                  <a:pt x="97015" y="24895"/>
                </a:cubicBezTo>
                <a:cubicBezTo>
                  <a:pt x="94013" y="21332"/>
                  <a:pt x="94965" y="13612"/>
                  <a:pt x="97405" y="10688"/>
                </a:cubicBezTo>
                <a:cubicBezTo>
                  <a:pt x="103603" y="3288"/>
                  <a:pt x="110239" y="0"/>
                  <a:pt x="117511" y="4202"/>
                </a:cubicBezTo>
                <a:cubicBezTo>
                  <a:pt x="118535" y="4796"/>
                  <a:pt x="120000" y="5390"/>
                  <a:pt x="119975" y="7582"/>
                </a:cubicBezTo>
                <a:cubicBezTo>
                  <a:pt x="119975" y="10049"/>
                  <a:pt x="118511" y="10597"/>
                  <a:pt x="117364" y="10871"/>
                </a:cubicBezTo>
                <a:cubicBezTo>
                  <a:pt x="115485" y="11328"/>
                  <a:pt x="114265" y="13155"/>
                  <a:pt x="113460" y="16216"/>
                </a:cubicBezTo>
                <a:cubicBezTo>
                  <a:pt x="112850" y="18637"/>
                  <a:pt x="112265" y="21058"/>
                  <a:pt x="111606" y="23433"/>
                </a:cubicBezTo>
                <a:cubicBezTo>
                  <a:pt x="110996" y="25534"/>
                  <a:pt x="110386" y="27681"/>
                  <a:pt x="109605" y="29554"/>
                </a:cubicBezTo>
                <a:cubicBezTo>
                  <a:pt x="107995" y="33346"/>
                  <a:pt x="105750" y="34076"/>
                  <a:pt x="103359" y="33300"/>
                </a:cubicBezTo>
                <a:cubicBezTo>
                  <a:pt x="102724" y="33117"/>
                  <a:pt x="102114" y="31929"/>
                  <a:pt x="101651" y="30970"/>
                </a:cubicBezTo>
                <a:cubicBezTo>
                  <a:pt x="101211" y="30011"/>
                  <a:pt x="100967" y="29554"/>
                  <a:pt x="100406" y="30650"/>
                </a:cubicBezTo>
                <a:cubicBezTo>
                  <a:pt x="96819" y="37913"/>
                  <a:pt x="92232" y="40152"/>
                  <a:pt x="87157" y="39878"/>
                </a:cubicBezTo>
                <a:cubicBezTo>
                  <a:pt x="86083" y="39832"/>
                  <a:pt x="86132" y="40380"/>
                  <a:pt x="86693" y="41659"/>
                </a:cubicBezTo>
                <a:cubicBezTo>
                  <a:pt x="86962" y="42207"/>
                  <a:pt x="87157" y="42938"/>
                  <a:pt x="87303" y="43623"/>
                </a:cubicBezTo>
                <a:cubicBezTo>
                  <a:pt x="87669" y="45359"/>
                  <a:pt x="88060" y="45816"/>
                  <a:pt x="89084" y="44811"/>
                </a:cubicBezTo>
                <a:cubicBezTo>
                  <a:pt x="91232" y="42847"/>
                  <a:pt x="92574" y="43989"/>
                  <a:pt x="93281" y="48283"/>
                </a:cubicBezTo>
                <a:cubicBezTo>
                  <a:pt x="93599" y="50110"/>
                  <a:pt x="93745" y="52348"/>
                  <a:pt x="93550" y="54221"/>
                </a:cubicBezTo>
                <a:cubicBezTo>
                  <a:pt x="92281" y="65824"/>
                  <a:pt x="88548" y="73681"/>
                  <a:pt x="82667" y="77837"/>
                </a:cubicBezTo>
                <a:cubicBezTo>
                  <a:pt x="81911" y="78385"/>
                  <a:pt x="80935" y="78203"/>
                  <a:pt x="80081" y="77974"/>
                </a:cubicBezTo>
                <a:cubicBezTo>
                  <a:pt x="79227" y="77746"/>
                  <a:pt x="79032" y="76467"/>
                  <a:pt x="79593" y="75188"/>
                </a:cubicBezTo>
                <a:cubicBezTo>
                  <a:pt x="79812" y="74731"/>
                  <a:pt x="80105" y="74366"/>
                  <a:pt x="80374" y="74000"/>
                </a:cubicBezTo>
                <a:cubicBezTo>
                  <a:pt x="82326" y="71168"/>
                  <a:pt x="82570" y="68473"/>
                  <a:pt x="81154" y="64590"/>
                </a:cubicBezTo>
                <a:cubicBezTo>
                  <a:pt x="80471" y="62717"/>
                  <a:pt x="79593" y="61073"/>
                  <a:pt x="78934" y="59154"/>
                </a:cubicBezTo>
                <a:cubicBezTo>
                  <a:pt x="77592" y="55226"/>
                  <a:pt x="78690" y="49516"/>
                  <a:pt x="81008" y="48374"/>
                </a:cubicBezTo>
                <a:cubicBezTo>
                  <a:pt x="81984" y="47917"/>
                  <a:pt x="83009" y="48054"/>
                  <a:pt x="84009" y="47872"/>
                </a:cubicBezTo>
                <a:cubicBezTo>
                  <a:pt x="84302" y="47826"/>
                  <a:pt x="84595" y="47780"/>
                  <a:pt x="84912" y="47735"/>
                </a:cubicBezTo>
                <a:cubicBezTo>
                  <a:pt x="84863" y="47049"/>
                  <a:pt x="84961" y="46181"/>
                  <a:pt x="84766" y="45679"/>
                </a:cubicBezTo>
                <a:cubicBezTo>
                  <a:pt x="83790" y="42847"/>
                  <a:pt x="82399" y="42207"/>
                  <a:pt x="80691" y="43395"/>
                </a:cubicBezTo>
                <a:cubicBezTo>
                  <a:pt x="78739" y="44811"/>
                  <a:pt x="77738" y="47689"/>
                  <a:pt x="77055" y="51115"/>
                </a:cubicBezTo>
                <a:cubicBezTo>
                  <a:pt x="76274" y="55135"/>
                  <a:pt x="76250" y="59337"/>
                  <a:pt x="76372" y="63540"/>
                </a:cubicBezTo>
                <a:cubicBezTo>
                  <a:pt x="76396" y="64910"/>
                  <a:pt x="76494" y="66326"/>
                  <a:pt x="76567" y="67696"/>
                </a:cubicBezTo>
                <a:cubicBezTo>
                  <a:pt x="76592" y="67696"/>
                  <a:pt x="76616" y="67696"/>
                  <a:pt x="76665" y="67696"/>
                </a:cubicBez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8A0A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6143D-4B95-0247-8ADB-D1CF8407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86933"/>
            <a:ext cx="9144000" cy="31882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3F813-BC98-E64A-9FB8-223D0AD9E5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92FDE-C6BD-874A-8BFB-6F6E53DA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288"/>
            <a:ext cx="9144000" cy="39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42864"/>
      </p:ext>
    </p:extLst>
  </p:cSld>
  <p:clrMapOvr>
    <a:masterClrMapping/>
  </p:clrMapOvr>
</p:sld>
</file>

<file path=ppt/theme/theme1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{1CBFF74A-AE51-7944-AA63-C993EC8AF794}tf10001076</Template>
  <TotalTime>194</TotalTime>
  <Words>1065</Words>
  <Application>Microsoft Macintosh PowerPoint</Application>
  <PresentationFormat>On-screen Show (16:9)</PresentationFormat>
  <Paragraphs>186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Libre Baskerville</vt:lpstr>
      <vt:lpstr>Calibri</vt:lpstr>
      <vt:lpstr>Montserrat</vt:lpstr>
      <vt:lpstr>Arial</vt:lpstr>
      <vt:lpstr>Nerissa template</vt:lpstr>
      <vt:lpstr>It was the Best of          Wines…  It was the Worst of         Wines</vt:lpstr>
      <vt:lpstr>Instructions for use</vt:lpstr>
      <vt:lpstr>Hello!</vt:lpstr>
      <vt:lpstr>  ”Ordinary resources may play an overlooked but important role in successful strategies.” MIT Sloan Management Review March 2015</vt:lpstr>
      <vt:lpstr>Benefits of Early Quality Detection</vt:lpstr>
      <vt:lpstr>PowerPoint Presentation</vt:lpstr>
      <vt:lpstr>PowerPoint Presentation</vt:lpstr>
      <vt:lpstr>89,526,124</vt:lpstr>
      <vt:lpstr>PowerPoint Presentation</vt:lpstr>
      <vt:lpstr>PowerPoint Presentation</vt:lpstr>
      <vt:lpstr>PowerPoint Presentation</vt:lpstr>
      <vt:lpstr>PowerPoint Presentation</vt:lpstr>
      <vt:lpstr>A picture is worth a thousand words</vt:lpstr>
      <vt:lpstr>You can also split your content</vt:lpstr>
      <vt:lpstr>In two or three columns</vt:lpstr>
      <vt:lpstr>Want big impact? Use big image.</vt:lpstr>
      <vt:lpstr>Use charts to explain your ideas</vt:lpstr>
      <vt:lpstr>And tables to compare data</vt:lpstr>
      <vt:lpstr>Maps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Maria Scott</cp:lastModifiedBy>
  <cp:revision>1</cp:revision>
  <dcterms:modified xsi:type="dcterms:W3CDTF">2019-08-05T19:40:47Z</dcterms:modified>
</cp:coreProperties>
</file>