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8E50666-ABE4-4C26-BC5A-8783A25DBB6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Citi-Bike Homework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E00D798-173E-4F51-915B-4A2EAA513DA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5/9/2019 9:23:43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12BD4D62-0328-4A28-B880-FF0007D0A4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75" y="1538287"/>
            <a:ext cx="19240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669F4EFE-38DD-46ED-8D4B-722B38ED0D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12" y="871537"/>
            <a:ext cx="58959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56070A9B-CB00-430F-8601-CC5F0E3AB7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819150"/>
            <a:ext cx="92583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382AE708-E0C7-4618-B1F2-A1DD96A071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523875"/>
            <a:ext cx="27051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3B41E6E3-9646-48F2-A194-90EC9145AA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331" y="0"/>
            <a:ext cx="281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11EF83DA-52B8-4CEF-B42F-6A4E5FA13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38187"/>
            <a:ext cx="91725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50DEBC07-4B33-49D6-9E02-B10AFF7C54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