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02" y="-5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A63D-68B7-4C18-8572-0BF29090F511}" type="datetimeFigureOut">
              <a:rPr lang="pt-PT" smtClean="0"/>
              <a:t>07-01-2016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0C98-3F44-4EE1-8568-FC74786FE25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A63D-68B7-4C18-8572-0BF29090F511}" type="datetimeFigureOut">
              <a:rPr lang="pt-PT" smtClean="0"/>
              <a:t>07-01-2016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0C98-3F44-4EE1-8568-FC74786FE25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A63D-68B7-4C18-8572-0BF29090F511}" type="datetimeFigureOut">
              <a:rPr lang="pt-PT" smtClean="0"/>
              <a:t>07-01-2016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0C98-3F44-4EE1-8568-FC74786FE25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A63D-68B7-4C18-8572-0BF29090F511}" type="datetimeFigureOut">
              <a:rPr lang="pt-PT" smtClean="0"/>
              <a:t>07-01-2016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0C98-3F44-4EE1-8568-FC74786FE25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A63D-68B7-4C18-8572-0BF29090F511}" type="datetimeFigureOut">
              <a:rPr lang="pt-PT" smtClean="0"/>
              <a:t>07-01-2016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0C98-3F44-4EE1-8568-FC74786FE25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A63D-68B7-4C18-8572-0BF29090F511}" type="datetimeFigureOut">
              <a:rPr lang="pt-PT" smtClean="0"/>
              <a:t>07-01-2016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0C98-3F44-4EE1-8568-FC74786FE25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A63D-68B7-4C18-8572-0BF29090F511}" type="datetimeFigureOut">
              <a:rPr lang="pt-PT" smtClean="0"/>
              <a:t>07-01-2016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0C98-3F44-4EE1-8568-FC74786FE25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A63D-68B7-4C18-8572-0BF29090F511}" type="datetimeFigureOut">
              <a:rPr lang="pt-PT" smtClean="0"/>
              <a:t>07-01-2016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0C98-3F44-4EE1-8568-FC74786FE25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A63D-68B7-4C18-8572-0BF29090F511}" type="datetimeFigureOut">
              <a:rPr lang="pt-PT" smtClean="0"/>
              <a:t>07-01-2016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0C98-3F44-4EE1-8568-FC74786FE25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A63D-68B7-4C18-8572-0BF29090F511}" type="datetimeFigureOut">
              <a:rPr lang="pt-PT" smtClean="0"/>
              <a:t>07-01-2016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0C98-3F44-4EE1-8568-FC74786FE25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A63D-68B7-4C18-8572-0BF29090F511}" type="datetimeFigureOut">
              <a:rPr lang="pt-PT" smtClean="0"/>
              <a:t>07-01-2016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0C98-3F44-4EE1-8568-FC74786FE25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FA63D-68B7-4C18-8572-0BF29090F511}" type="datetimeFigureOut">
              <a:rPr lang="pt-PT" smtClean="0"/>
              <a:t>07-01-2016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50C98-3F44-4EE1-8568-FC74786FE253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Escreva_Claro_Vide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10" y="179093"/>
            <a:ext cx="8887078" cy="48409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Apresentação no Ecrã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2" baseType="lpstr">
      <vt:lpstr>Tema do Office</vt:lpstr>
      <vt:lpstr>Diapositivo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Escrever Claro</dc:title>
  <dc:creator>Maria Spínola</dc:creator>
  <cp:lastModifiedBy>ISPINOLA</cp:lastModifiedBy>
  <cp:revision>2</cp:revision>
  <dcterms:created xsi:type="dcterms:W3CDTF">2016-01-07T14:29:08Z</dcterms:created>
  <dcterms:modified xsi:type="dcterms:W3CDTF">2016-01-07T14:40:49Z</dcterms:modified>
</cp:coreProperties>
</file>