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918" r:id="rId3"/>
    <p:sldMasterId id="2147483954" r:id="rId4"/>
    <p:sldMasterId id="2147484325" r:id="rId5"/>
  </p:sldMasterIdLst>
  <p:notesMasterIdLst>
    <p:notesMasterId r:id="rId7"/>
  </p:notesMasterIdLst>
  <p:handoutMasterIdLst>
    <p:handoutMasterId r:id="rId8"/>
  </p:handoutMasterIdLst>
  <p:sldIdLst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53B51"/>
    <a:srgbClr val="CC0099"/>
    <a:srgbClr val="BC8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2" autoAdjust="0"/>
    <p:restoredTop sz="72694" autoAdjust="0"/>
  </p:normalViewPr>
  <p:slideViewPr>
    <p:cSldViewPr snapToGrid="0">
      <p:cViewPr varScale="1">
        <p:scale>
          <a:sx n="52" d="100"/>
          <a:sy n="52" d="100"/>
        </p:scale>
        <p:origin x="17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pt-PT"/>
              <a:t>16/05/2017</a:t>
            </a:fld>
            <a:endParaRPr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pt-PT"/>
              <a:t>16/05/2017</a:t>
            </a:fld>
            <a:endParaRPr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Clique para editar os estilos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95107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34609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90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0098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14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108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545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05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5311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593312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64392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796918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5869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8795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3597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95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3607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73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3125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7783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353517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828151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505390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199663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90693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12233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5278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478150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8801"/>
            <a:ext cx="38862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1086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4809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78256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14139981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875504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88567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83645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3403330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997416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42205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0936" y="1681851"/>
            <a:ext cx="386715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0936" y="2507550"/>
            <a:ext cx="386715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61299" y="1681851"/>
            <a:ext cx="3868340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61299" y="2507550"/>
            <a:ext cx="386834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02809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6200" y="990600"/>
            <a:ext cx="4529613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530852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38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42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pt-PT" smtClean="0"/>
              <a:t>16/05/2017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48" name="Título 3"/>
          <p:cNvSpPr txBox="1">
            <a:spLocks/>
          </p:cNvSpPr>
          <p:nvPr userDrawn="1"/>
        </p:nvSpPr>
        <p:spPr>
          <a:xfrm>
            <a:off x="7018020" y="6492240"/>
            <a:ext cx="2088527" cy="2691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PT" sz="1200" dirty="0">
                <a:solidFill>
                  <a:schemeClr val="bg2"/>
                </a:solidFill>
                <a:latin typeface="Cambria"/>
              </a:rPr>
              <a:t>© www.MariaSpinola.com  2017</a:t>
            </a:r>
          </a:p>
        </p:txBody>
      </p:sp>
    </p:spTree>
    <p:extLst>
      <p:ext uri="{BB962C8B-B14F-4D97-AF65-F5344CB8AC3E}">
        <p14:creationId xmlns:p14="http://schemas.microsoft.com/office/powerpoint/2010/main" val="318694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7" r:id="rId12"/>
    <p:sldLayoutId id="2147484338" r:id="rId13"/>
    <p:sldLayoutId id="2147484339" r:id="rId14"/>
    <p:sldLayoutId id="2147484340" r:id="rId15"/>
    <p:sldLayoutId id="2147484341" r:id="rId16"/>
    <p:sldLayoutId id="214748434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0.xml"/><Relationship Id="rId1" Type="http://schemas.openxmlformats.org/officeDocument/2006/relationships/video" Target="https://www.youtube.com/embed/hY_dW5CXtS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Y_dW5CXtSQ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384A6-A7D8-4C45-B784-5AE06AEDE8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SmartArt de processo com lista radial de imagens (ecrã panorâmico)</Template>
  <TotalTime>0</TotalTime>
  <Words>0</Words>
  <Application>Microsoft Office PowerPoint</Application>
  <PresentationFormat>Apresentação no Ecrã (4:3)</PresentationFormat>
  <Paragraphs>0</Paragraphs>
  <Slides>1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Century Gothic</vt:lpstr>
      <vt:lpstr>Trebuchet MS</vt:lpstr>
      <vt:lpstr>Tw Cen MT</vt:lpstr>
      <vt:lpstr>Wingdings 2</vt:lpstr>
      <vt:lpstr>OfficeLight</vt:lpstr>
      <vt:lpstr>HDOfficeLightV0</vt:lpstr>
      <vt:lpstr>1_HDOfficeLightV0</vt:lpstr>
      <vt:lpstr>Circuito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2017-04-26T18:11:13Z</dcterms:created>
  <dcterms:modified xsi:type="dcterms:W3CDTF">2017-05-16T01:17:27Z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