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4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46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0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88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37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1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7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0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B688-DAA5-4CA7-947B-8AB0DEB201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38678-8F2A-4A54-863A-82ABC9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Elizabeth Holmes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it-IT" sz="2400" dirty="0"/>
              <a:t>La più grande truffatrice o donna che voleva salvare il mondo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03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e'?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0696" y="2194560"/>
            <a:ext cx="4295503" cy="4024125"/>
          </a:xfrm>
        </p:spPr>
        <p:txBody>
          <a:bodyPr/>
          <a:lstStyle/>
          <a:p>
            <a:r>
              <a:rPr lang="en-US" dirty="0"/>
              <a:t>Elizabeth Ann Holmes è </a:t>
            </a:r>
            <a:r>
              <a:rPr lang="en-US" dirty="0" err="1"/>
              <a:t>un'imprenditrice</a:t>
            </a:r>
            <a:r>
              <a:rPr lang="en-US" dirty="0"/>
              <a:t> </a:t>
            </a:r>
            <a:r>
              <a:rPr lang="en-US" dirty="0" err="1"/>
              <a:t>americana</a:t>
            </a:r>
            <a:r>
              <a:rPr lang="en-US" dirty="0"/>
              <a:t>, </a:t>
            </a:r>
            <a:r>
              <a:rPr lang="en-US" dirty="0" err="1"/>
              <a:t>fondatrice</a:t>
            </a:r>
            <a:r>
              <a:rPr lang="en-US" dirty="0"/>
              <a:t> di </a:t>
            </a:r>
            <a:r>
              <a:rPr lang="en-US" dirty="0" err="1"/>
              <a:t>Theranos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ha </a:t>
            </a:r>
            <a:r>
              <a:rPr lang="en-US" dirty="0" err="1"/>
              <a:t>sviluppato</a:t>
            </a:r>
            <a:r>
              <a:rPr lang="en-US" dirty="0"/>
              <a:t> </a:t>
            </a:r>
            <a:r>
              <a:rPr lang="en-US" dirty="0" err="1"/>
              <a:t>apparecchiature</a:t>
            </a:r>
            <a:r>
              <a:rPr lang="en-US" dirty="0"/>
              <a:t> innovative per </a:t>
            </a:r>
            <a:r>
              <a:rPr lang="en-US" dirty="0" err="1"/>
              <a:t>l'analisi</a:t>
            </a:r>
            <a:r>
              <a:rPr lang="en-US" dirty="0"/>
              <a:t> del </a:t>
            </a:r>
            <a:r>
              <a:rPr lang="en-US" dirty="0" err="1"/>
              <a:t>sangue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1026" name="Picture 2" descr="Элизабет Холмс признали виновной в мошенничеств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45735"/>
            <a:ext cx="62865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0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ragazza che aveva paura delle iniezioni</a:t>
            </a:r>
            <a:endParaRPr lang="en-US" dirty="0"/>
          </a:p>
        </p:txBody>
      </p:sp>
      <p:pic>
        <p:nvPicPr>
          <p:cNvPr id="2050" name="Picture 2" descr="За что судят одну из самых влиятельных и богатых женщин мира: Элизабет Холм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5" y="2328055"/>
            <a:ext cx="5798247" cy="372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1 год, миллиардер: Элизабет Холмс совершила прорыв в медицине: Технологии  — Секрет фирмы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373" y="2328055"/>
            <a:ext cx="5525585" cy="368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2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 Stile </a:t>
            </a:r>
            <a:r>
              <a:rPr lang="en-US" dirty="0" err="1"/>
              <a:t>familiare</a:t>
            </a:r>
            <a:endParaRPr lang="en-US" dirty="0"/>
          </a:p>
        </p:txBody>
      </p:sp>
      <p:pic>
        <p:nvPicPr>
          <p:cNvPr id="3074" name="Picture 2" descr="31 год, миллиардер: Элизабет Холмс совершила прорыв в медицине: Технологии  — Секрет фир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4" y="2364377"/>
            <a:ext cx="6436700" cy="34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Аманда Сайфред в роли Элизабет Холмс в сериале The Dropout - FoxTi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42" y="2364377"/>
            <a:ext cx="5152147" cy="343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1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Presidenti, segretari di Stato e miliardi</a:t>
            </a:r>
            <a:endParaRPr lang="en-US" dirty="0"/>
          </a:p>
        </p:txBody>
      </p:sp>
      <p:pic>
        <p:nvPicPr>
          <p:cNvPr id="4098" name="Picture 2" descr="Элизабет Холмс Билл Клинто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2492121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thologists predicted the Theranos debacle, but their voices were missing  from most news coverage |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52" y="2057401"/>
            <a:ext cx="313561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738247"/>
            <a:ext cx="10134600" cy="1293028"/>
          </a:xfrm>
        </p:spPr>
        <p:txBody>
          <a:bodyPr/>
          <a:lstStyle/>
          <a:p>
            <a:r>
              <a:rPr lang="it-IT" dirty="0"/>
              <a:t>niente ha funzionato per Theranos</a:t>
            </a:r>
            <a:endParaRPr lang="en-US" dirty="0"/>
          </a:p>
        </p:txBody>
      </p:sp>
      <p:pic>
        <p:nvPicPr>
          <p:cNvPr id="5122" name="Picture 2" descr="Theranos's invention never would have worked. Here's why. | Theranos Trial  Ep. 2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49" y="2031275"/>
            <a:ext cx="7512322" cy="422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procedimento</a:t>
            </a:r>
            <a:r>
              <a:rPr lang="en-US" dirty="0"/>
              <a:t> </a:t>
            </a:r>
            <a:r>
              <a:rPr lang="en-US" dirty="0" err="1"/>
              <a:t>giudiziario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212771" cy="4024125"/>
          </a:xfrm>
        </p:spPr>
        <p:txBody>
          <a:bodyPr/>
          <a:lstStyle/>
          <a:p>
            <a:r>
              <a:rPr lang="en-US"/>
              <a:t>Nel 2021 si è svolto il processo a Elizabeth. Una giuria l'ha dichiarata colpevole di quattro degli 11 capi di imputazione, tra cui cospirazione per commettere frodi contro gli investitori, frodare il pubblico e frode telematica.</a:t>
            </a:r>
          </a:p>
        </p:txBody>
      </p:sp>
      <p:pic>
        <p:nvPicPr>
          <p:cNvPr id="6146" name="Picture 2" descr="Глава компании Theranos Элизабет Холмс в ходе судебного процесс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09" y="2194560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Forbes обнулил состояние самой молодой женщины — миллиардера - Новости -  BUSINESSMAN - Деловой сетевой журна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153" y="764373"/>
            <a:ext cx="4499693" cy="59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0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</TotalTime>
  <Words>101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Elizabeth Holmes</vt:lpstr>
      <vt:lpstr>Chi e'?</vt:lpstr>
      <vt:lpstr>La ragazza che aveva paura delle iniezioni</vt:lpstr>
      <vt:lpstr>Lo Stile familiare</vt:lpstr>
      <vt:lpstr>Presidenti, segretari di Stato e miliardi</vt:lpstr>
      <vt:lpstr>niente ha funzionato per Theranos</vt:lpstr>
      <vt:lpstr>procedimento giudiziario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Elizabeth Holmes</dc:title>
  <dc:creator>Maryia Tarasevich</dc:creator>
  <cp:lastModifiedBy>Maryia Tarasevich</cp:lastModifiedBy>
  <cp:revision>4</cp:revision>
  <dcterms:created xsi:type="dcterms:W3CDTF">2022-04-04T10:24:49Z</dcterms:created>
  <dcterms:modified xsi:type="dcterms:W3CDTF">2022-04-04T11:03:27Z</dcterms:modified>
</cp:coreProperties>
</file>