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4" r:id="rId6"/>
    <p:sldId id="267" r:id="rId7"/>
    <p:sldId id="265" r:id="rId8"/>
    <p:sldId id="266" r:id="rId9"/>
    <p:sldId id="268" r:id="rId10"/>
    <p:sldId id="260" r:id="rId11"/>
    <p:sldId id="270" r:id="rId12"/>
    <p:sldId id="271" r:id="rId13"/>
    <p:sldId id="261" r:id="rId14"/>
    <p:sldId id="262" r:id="rId15"/>
    <p:sldId id="263"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4B6A80-CC43-4D10-A283-7FA1FCA7EEDE}" v="85" dt="2023-08-22T12:38:45.58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61" autoAdjust="0"/>
  </p:normalViewPr>
  <p:slideViewPr>
    <p:cSldViewPr snapToGrid="0">
      <p:cViewPr varScale="1">
        <p:scale>
          <a:sx n="70" d="100"/>
          <a:sy n="70" d="100"/>
        </p:scale>
        <p:origin x="11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Tayo" userId="d93346c47f4430fe" providerId="LiveId" clId="{ED4B6A80-CC43-4D10-A283-7FA1FCA7EEDE}"/>
    <pc:docChg chg="undo custSel addSld delSld modSld sldOrd">
      <pc:chgData name="Maria Tayo" userId="d93346c47f4430fe" providerId="LiveId" clId="{ED4B6A80-CC43-4D10-A283-7FA1FCA7EEDE}" dt="2023-08-22T12:44:53.147" v="8751" actId="12"/>
      <pc:docMkLst>
        <pc:docMk/>
      </pc:docMkLst>
      <pc:sldChg chg="addSp delSp modSp mod">
        <pc:chgData name="Maria Tayo" userId="d93346c47f4430fe" providerId="LiveId" clId="{ED4B6A80-CC43-4D10-A283-7FA1FCA7EEDE}" dt="2023-08-22T12:44:33.130" v="8749" actId="12"/>
        <pc:sldMkLst>
          <pc:docMk/>
          <pc:sldMk cId="0" sldId="258"/>
        </pc:sldMkLst>
        <pc:spChg chg="add mod">
          <ac:chgData name="Maria Tayo" userId="d93346c47f4430fe" providerId="LiveId" clId="{ED4B6A80-CC43-4D10-A283-7FA1FCA7EEDE}" dt="2023-08-21T14:45:04.163" v="7852" actId="1076"/>
          <ac:spMkLst>
            <pc:docMk/>
            <pc:sldMk cId="0" sldId="258"/>
            <ac:spMk id="3" creationId="{F1AE4EA7-5FF7-2551-414B-543630EC8E7A}"/>
          </ac:spMkLst>
        </pc:spChg>
        <pc:spChg chg="add mod">
          <ac:chgData name="Maria Tayo" userId="d93346c47f4430fe" providerId="LiveId" clId="{ED4B6A80-CC43-4D10-A283-7FA1FCA7EEDE}" dt="2023-08-21T14:44:59.425" v="7851" actId="1076"/>
          <ac:spMkLst>
            <pc:docMk/>
            <pc:sldMk cId="0" sldId="258"/>
            <ac:spMk id="4" creationId="{DDF9FCB4-FB9F-62AF-D4D1-410488AB4FD8}"/>
          </ac:spMkLst>
        </pc:spChg>
        <pc:spChg chg="mod">
          <ac:chgData name="Maria Tayo" userId="d93346c47f4430fe" providerId="LiveId" clId="{ED4B6A80-CC43-4D10-A283-7FA1FCA7EEDE}" dt="2023-08-10T16:04:31.880" v="363" actId="1076"/>
          <ac:spMkLst>
            <pc:docMk/>
            <pc:sldMk cId="0" sldId="258"/>
            <ac:spMk id="122" creationId="{00000000-0000-0000-0000-000000000000}"/>
          </ac:spMkLst>
        </pc:spChg>
        <pc:spChg chg="mod">
          <ac:chgData name="Maria Tayo" userId="d93346c47f4430fe" providerId="LiveId" clId="{ED4B6A80-CC43-4D10-A283-7FA1FCA7EEDE}" dt="2023-08-18T12:52:44.929" v="7016" actId="20577"/>
          <ac:spMkLst>
            <pc:docMk/>
            <pc:sldMk cId="0" sldId="258"/>
            <ac:spMk id="123" creationId="{00000000-0000-0000-0000-000000000000}"/>
          </ac:spMkLst>
        </pc:spChg>
        <pc:spChg chg="mod">
          <ac:chgData name="Maria Tayo" userId="d93346c47f4430fe" providerId="LiveId" clId="{ED4B6A80-CC43-4D10-A283-7FA1FCA7EEDE}" dt="2023-08-22T12:44:33.130" v="8749" actId="12"/>
          <ac:spMkLst>
            <pc:docMk/>
            <pc:sldMk cId="0" sldId="258"/>
            <ac:spMk id="124" creationId="{00000000-0000-0000-0000-000000000000}"/>
          </ac:spMkLst>
        </pc:spChg>
        <pc:spChg chg="del mod topLvl">
          <ac:chgData name="Maria Tayo" userId="d93346c47f4430fe" providerId="LiveId" clId="{ED4B6A80-CC43-4D10-A283-7FA1FCA7EEDE}" dt="2023-08-18T12:47:41.314" v="6656" actId="478"/>
          <ac:spMkLst>
            <pc:docMk/>
            <pc:sldMk cId="0" sldId="258"/>
            <ac:spMk id="125" creationId="{00000000-0000-0000-0000-000000000000}"/>
          </ac:spMkLst>
        </pc:spChg>
        <pc:spChg chg="del mod topLvl">
          <ac:chgData name="Maria Tayo" userId="d93346c47f4430fe" providerId="LiveId" clId="{ED4B6A80-CC43-4D10-A283-7FA1FCA7EEDE}" dt="2023-08-10T16:10:37.449" v="437" actId="478"/>
          <ac:spMkLst>
            <pc:docMk/>
            <pc:sldMk cId="0" sldId="258"/>
            <ac:spMk id="126" creationId="{00000000-0000-0000-0000-000000000000}"/>
          </ac:spMkLst>
        </pc:spChg>
        <pc:grpChg chg="del">
          <ac:chgData name="Maria Tayo" userId="d93346c47f4430fe" providerId="LiveId" clId="{ED4B6A80-CC43-4D10-A283-7FA1FCA7EEDE}" dt="2023-08-10T16:10:37.449" v="437" actId="478"/>
          <ac:grpSpMkLst>
            <pc:docMk/>
            <pc:sldMk cId="0" sldId="258"/>
            <ac:grpSpMk id="127" creationId="{00000000-0000-0000-0000-000000000000}"/>
          </ac:grpSpMkLst>
        </pc:grpChg>
        <pc:picChg chg="add del mod">
          <ac:chgData name="Maria Tayo" userId="d93346c47f4430fe" providerId="LiveId" clId="{ED4B6A80-CC43-4D10-A283-7FA1FCA7EEDE}" dt="2023-08-18T12:47:40.113" v="6655" actId="478"/>
          <ac:picMkLst>
            <pc:docMk/>
            <pc:sldMk cId="0" sldId="258"/>
            <ac:picMk id="2" creationId="{1958798C-ECCF-20A0-6CB4-E29CBF22FBD1}"/>
          </ac:picMkLst>
        </pc:picChg>
      </pc:sldChg>
      <pc:sldChg chg="addSp delSp modSp mod">
        <pc:chgData name="Maria Tayo" userId="d93346c47f4430fe" providerId="LiveId" clId="{ED4B6A80-CC43-4D10-A283-7FA1FCA7EEDE}" dt="2023-08-21T14:48:44.977" v="7899" actId="20577"/>
        <pc:sldMkLst>
          <pc:docMk/>
          <pc:sldMk cId="0" sldId="259"/>
        </pc:sldMkLst>
        <pc:spChg chg="mod">
          <ac:chgData name="Maria Tayo" userId="d93346c47f4430fe" providerId="LiveId" clId="{ED4B6A80-CC43-4D10-A283-7FA1FCA7EEDE}" dt="2023-08-10T16:11:40.408" v="444" actId="1076"/>
          <ac:spMkLst>
            <pc:docMk/>
            <pc:sldMk cId="0" sldId="259"/>
            <ac:spMk id="131" creationId="{00000000-0000-0000-0000-000000000000}"/>
          </ac:spMkLst>
        </pc:spChg>
        <pc:spChg chg="mod">
          <ac:chgData name="Maria Tayo" userId="d93346c47f4430fe" providerId="LiveId" clId="{ED4B6A80-CC43-4D10-A283-7FA1FCA7EEDE}" dt="2023-08-17T11:24:40.864" v="4507" actId="1076"/>
          <ac:spMkLst>
            <pc:docMk/>
            <pc:sldMk cId="0" sldId="259"/>
            <ac:spMk id="132" creationId="{00000000-0000-0000-0000-000000000000}"/>
          </ac:spMkLst>
        </pc:spChg>
        <pc:spChg chg="del">
          <ac:chgData name="Maria Tayo" userId="d93346c47f4430fe" providerId="LiveId" clId="{ED4B6A80-CC43-4D10-A283-7FA1FCA7EEDE}" dt="2023-08-10T16:17:56.897" v="514" actId="478"/>
          <ac:spMkLst>
            <pc:docMk/>
            <pc:sldMk cId="0" sldId="259"/>
            <ac:spMk id="133" creationId="{00000000-0000-0000-0000-000000000000}"/>
          </ac:spMkLst>
        </pc:spChg>
        <pc:grpChg chg="del">
          <ac:chgData name="Maria Tayo" userId="d93346c47f4430fe" providerId="LiveId" clId="{ED4B6A80-CC43-4D10-A283-7FA1FCA7EEDE}" dt="2023-08-10T16:17:53.647" v="513" actId="478"/>
          <ac:grpSpMkLst>
            <pc:docMk/>
            <pc:sldMk cId="0" sldId="259"/>
            <ac:grpSpMk id="136" creationId="{00000000-0000-0000-0000-000000000000}"/>
          </ac:grpSpMkLst>
        </pc:grpChg>
        <pc:graphicFrameChg chg="add mod modGraphic">
          <ac:chgData name="Maria Tayo" userId="d93346c47f4430fe" providerId="LiveId" clId="{ED4B6A80-CC43-4D10-A283-7FA1FCA7EEDE}" dt="2023-08-21T14:48:44.977" v="7899" actId="20577"/>
          <ac:graphicFrameMkLst>
            <pc:docMk/>
            <pc:sldMk cId="0" sldId="259"/>
            <ac:graphicFrameMk id="2" creationId="{1D2CE267-7F50-91FE-C8C6-2586AC367ACA}"/>
          </ac:graphicFrameMkLst>
        </pc:graphicFrameChg>
      </pc:sldChg>
      <pc:sldChg chg="addSp delSp modSp mod">
        <pc:chgData name="Maria Tayo" userId="d93346c47f4430fe" providerId="LiveId" clId="{ED4B6A80-CC43-4D10-A283-7FA1FCA7EEDE}" dt="2023-08-22T12:44:53.147" v="8751" actId="12"/>
        <pc:sldMkLst>
          <pc:docMk/>
          <pc:sldMk cId="0" sldId="260"/>
        </pc:sldMkLst>
        <pc:spChg chg="mod">
          <ac:chgData name="Maria Tayo" userId="d93346c47f4430fe" providerId="LiveId" clId="{ED4B6A80-CC43-4D10-A283-7FA1FCA7EEDE}" dt="2023-08-10T16:12:15.584" v="452" actId="1076"/>
          <ac:spMkLst>
            <pc:docMk/>
            <pc:sldMk cId="0" sldId="260"/>
            <ac:spMk id="140" creationId="{00000000-0000-0000-0000-000000000000}"/>
          </ac:spMkLst>
        </pc:spChg>
        <pc:spChg chg="mod">
          <ac:chgData name="Maria Tayo" userId="d93346c47f4430fe" providerId="LiveId" clId="{ED4B6A80-CC43-4D10-A283-7FA1FCA7EEDE}" dt="2023-08-10T17:04:38.776" v="2654" actId="20577"/>
          <ac:spMkLst>
            <pc:docMk/>
            <pc:sldMk cId="0" sldId="260"/>
            <ac:spMk id="141" creationId="{00000000-0000-0000-0000-000000000000}"/>
          </ac:spMkLst>
        </pc:spChg>
        <pc:spChg chg="mod">
          <ac:chgData name="Maria Tayo" userId="d93346c47f4430fe" providerId="LiveId" clId="{ED4B6A80-CC43-4D10-A283-7FA1FCA7EEDE}" dt="2023-08-22T12:44:53.147" v="8751" actId="12"/>
          <ac:spMkLst>
            <pc:docMk/>
            <pc:sldMk cId="0" sldId="260"/>
            <ac:spMk id="142" creationId="{00000000-0000-0000-0000-000000000000}"/>
          </ac:spMkLst>
        </pc:spChg>
        <pc:grpChg chg="del">
          <ac:chgData name="Maria Tayo" userId="d93346c47f4430fe" providerId="LiveId" clId="{ED4B6A80-CC43-4D10-A283-7FA1FCA7EEDE}" dt="2023-08-10T16:57:47.653" v="2394" actId="478"/>
          <ac:grpSpMkLst>
            <pc:docMk/>
            <pc:sldMk cId="0" sldId="260"/>
            <ac:grpSpMk id="145" creationId="{00000000-0000-0000-0000-000000000000}"/>
          </ac:grpSpMkLst>
        </pc:grpChg>
        <pc:picChg chg="add del mod">
          <ac:chgData name="Maria Tayo" userId="d93346c47f4430fe" providerId="LiveId" clId="{ED4B6A80-CC43-4D10-A283-7FA1FCA7EEDE}" dt="2023-08-17T10:55:13.328" v="4051" actId="478"/>
          <ac:picMkLst>
            <pc:docMk/>
            <pc:sldMk cId="0" sldId="260"/>
            <ac:picMk id="2" creationId="{EB9E6C14-7526-9A20-C98C-88CD256ED98C}"/>
          </ac:picMkLst>
        </pc:picChg>
        <pc:picChg chg="add mod">
          <ac:chgData name="Maria Tayo" userId="d93346c47f4430fe" providerId="LiveId" clId="{ED4B6A80-CC43-4D10-A283-7FA1FCA7EEDE}" dt="2023-08-17T15:56:41.784" v="5590" actId="1076"/>
          <ac:picMkLst>
            <pc:docMk/>
            <pc:sldMk cId="0" sldId="260"/>
            <ac:picMk id="3" creationId="{0AF88824-C64E-2731-A969-2500624E270B}"/>
          </ac:picMkLst>
        </pc:picChg>
      </pc:sldChg>
      <pc:sldChg chg="addSp delSp modSp mod">
        <pc:chgData name="Maria Tayo" userId="d93346c47f4430fe" providerId="LiveId" clId="{ED4B6A80-CC43-4D10-A283-7FA1FCA7EEDE}" dt="2023-08-18T13:59:25.917" v="7733" actId="1076"/>
        <pc:sldMkLst>
          <pc:docMk/>
          <pc:sldMk cId="0" sldId="261"/>
        </pc:sldMkLst>
        <pc:spChg chg="add mod">
          <ac:chgData name="Maria Tayo" userId="d93346c47f4430fe" providerId="LiveId" clId="{ED4B6A80-CC43-4D10-A283-7FA1FCA7EEDE}" dt="2023-08-18T13:44:22.114" v="7644" actId="1076"/>
          <ac:spMkLst>
            <pc:docMk/>
            <pc:sldMk cId="0" sldId="261"/>
            <ac:spMk id="4" creationId="{EFC8EEE2-630E-2B0A-9878-9DBD92FC4761}"/>
          </ac:spMkLst>
        </pc:spChg>
        <pc:spChg chg="mod">
          <ac:chgData name="Maria Tayo" userId="d93346c47f4430fe" providerId="LiveId" clId="{ED4B6A80-CC43-4D10-A283-7FA1FCA7EEDE}" dt="2023-08-10T16:12:30.017" v="455" actId="1076"/>
          <ac:spMkLst>
            <pc:docMk/>
            <pc:sldMk cId="0" sldId="261"/>
            <ac:spMk id="149" creationId="{00000000-0000-0000-0000-000000000000}"/>
          </ac:spMkLst>
        </pc:spChg>
        <pc:spChg chg="mod">
          <ac:chgData name="Maria Tayo" userId="d93346c47f4430fe" providerId="LiveId" clId="{ED4B6A80-CC43-4D10-A283-7FA1FCA7EEDE}" dt="2023-08-17T15:51:29.520" v="5575" actId="122"/>
          <ac:spMkLst>
            <pc:docMk/>
            <pc:sldMk cId="0" sldId="261"/>
            <ac:spMk id="150" creationId="{00000000-0000-0000-0000-000000000000}"/>
          </ac:spMkLst>
        </pc:spChg>
        <pc:spChg chg="del">
          <ac:chgData name="Maria Tayo" userId="d93346c47f4430fe" providerId="LiveId" clId="{ED4B6A80-CC43-4D10-A283-7FA1FCA7EEDE}" dt="2023-08-17T15:51:25.471" v="5574" actId="478"/>
          <ac:spMkLst>
            <pc:docMk/>
            <pc:sldMk cId="0" sldId="261"/>
            <ac:spMk id="151" creationId="{00000000-0000-0000-0000-000000000000}"/>
          </ac:spMkLst>
        </pc:spChg>
        <pc:grpChg chg="del">
          <ac:chgData name="Maria Tayo" userId="d93346c47f4430fe" providerId="LiveId" clId="{ED4B6A80-CC43-4D10-A283-7FA1FCA7EEDE}" dt="2023-08-17T15:51:21.704" v="5573" actId="478"/>
          <ac:grpSpMkLst>
            <pc:docMk/>
            <pc:sldMk cId="0" sldId="261"/>
            <ac:grpSpMk id="154" creationId="{00000000-0000-0000-0000-000000000000}"/>
          </ac:grpSpMkLst>
        </pc:grpChg>
        <pc:picChg chg="add del mod">
          <ac:chgData name="Maria Tayo" userId="d93346c47f4430fe" providerId="LiveId" clId="{ED4B6A80-CC43-4D10-A283-7FA1FCA7EEDE}" dt="2023-08-18T13:55:21.985" v="7711" actId="478"/>
          <ac:picMkLst>
            <pc:docMk/>
            <pc:sldMk cId="0" sldId="261"/>
            <ac:picMk id="3" creationId="{9952257A-B4D4-F695-F282-4C1C89EAB862}"/>
          </ac:picMkLst>
        </pc:picChg>
        <pc:picChg chg="add del mod">
          <ac:chgData name="Maria Tayo" userId="d93346c47f4430fe" providerId="LiveId" clId="{ED4B6A80-CC43-4D10-A283-7FA1FCA7EEDE}" dt="2023-08-18T13:56:11.913" v="7717" actId="478"/>
          <ac:picMkLst>
            <pc:docMk/>
            <pc:sldMk cId="0" sldId="261"/>
            <ac:picMk id="6" creationId="{5DDC6A57-70A7-0110-03AF-3D4BB07CC2EC}"/>
          </ac:picMkLst>
        </pc:picChg>
        <pc:picChg chg="add del">
          <ac:chgData name="Maria Tayo" userId="d93346c47f4430fe" providerId="LiveId" clId="{ED4B6A80-CC43-4D10-A283-7FA1FCA7EEDE}" dt="2023-08-18T13:56:14.566" v="7719" actId="478"/>
          <ac:picMkLst>
            <pc:docMk/>
            <pc:sldMk cId="0" sldId="261"/>
            <ac:picMk id="8" creationId="{881731A2-5262-E362-6C65-4C4039B2058F}"/>
          </ac:picMkLst>
        </pc:picChg>
        <pc:picChg chg="add del mod">
          <ac:chgData name="Maria Tayo" userId="d93346c47f4430fe" providerId="LiveId" clId="{ED4B6A80-CC43-4D10-A283-7FA1FCA7EEDE}" dt="2023-08-18T13:59:10.928" v="7726" actId="478"/>
          <ac:picMkLst>
            <pc:docMk/>
            <pc:sldMk cId="0" sldId="261"/>
            <ac:picMk id="10" creationId="{96BF83EC-1943-E22A-4162-0ED87825CD4D}"/>
          </ac:picMkLst>
        </pc:picChg>
        <pc:picChg chg="add del">
          <ac:chgData name="Maria Tayo" userId="d93346c47f4430fe" providerId="LiveId" clId="{ED4B6A80-CC43-4D10-A283-7FA1FCA7EEDE}" dt="2023-08-18T13:59:13.070" v="7728" actId="478"/>
          <ac:picMkLst>
            <pc:docMk/>
            <pc:sldMk cId="0" sldId="261"/>
            <ac:picMk id="12" creationId="{538ACA01-864D-B734-565D-2BD2D18E944E}"/>
          </ac:picMkLst>
        </pc:picChg>
        <pc:picChg chg="add mod">
          <ac:chgData name="Maria Tayo" userId="d93346c47f4430fe" providerId="LiveId" clId="{ED4B6A80-CC43-4D10-A283-7FA1FCA7EEDE}" dt="2023-08-18T13:59:25.917" v="7733" actId="1076"/>
          <ac:picMkLst>
            <pc:docMk/>
            <pc:sldMk cId="0" sldId="261"/>
            <ac:picMk id="14" creationId="{1BA2453F-34D4-7391-20AE-26C03D92D0E5}"/>
          </ac:picMkLst>
        </pc:picChg>
      </pc:sldChg>
      <pc:sldChg chg="addSp delSp modSp mod">
        <pc:chgData name="Maria Tayo" userId="d93346c47f4430fe" providerId="LiveId" clId="{ED4B6A80-CC43-4D10-A283-7FA1FCA7EEDE}" dt="2023-08-22T12:37:09.808" v="8727"/>
        <pc:sldMkLst>
          <pc:docMk/>
          <pc:sldMk cId="0" sldId="263"/>
        </pc:sldMkLst>
        <pc:spChg chg="add mod">
          <ac:chgData name="Maria Tayo" userId="d93346c47f4430fe" providerId="LiveId" clId="{ED4B6A80-CC43-4D10-A283-7FA1FCA7EEDE}" dt="2023-08-22T12:37:09.808" v="8727"/>
          <ac:spMkLst>
            <pc:docMk/>
            <pc:sldMk cId="0" sldId="263"/>
            <ac:spMk id="2" creationId="{0AD3BE1A-5A40-FC98-DBBB-14C1FB0948C8}"/>
          </ac:spMkLst>
        </pc:spChg>
        <pc:spChg chg="add mod">
          <ac:chgData name="Maria Tayo" userId="d93346c47f4430fe" providerId="LiveId" clId="{ED4B6A80-CC43-4D10-A283-7FA1FCA7EEDE}" dt="2023-08-18T14:03:01.694" v="7826" actId="1076"/>
          <ac:spMkLst>
            <pc:docMk/>
            <pc:sldMk cId="0" sldId="263"/>
            <ac:spMk id="8" creationId="{ADE2A8F9-E4DF-FB4C-70DF-D79F0FC0856E}"/>
          </ac:spMkLst>
        </pc:spChg>
        <pc:spChg chg="mod">
          <ac:chgData name="Maria Tayo" userId="d93346c47f4430fe" providerId="LiveId" clId="{ED4B6A80-CC43-4D10-A283-7FA1FCA7EEDE}" dt="2023-08-10T16:12:43.873" v="458" actId="1076"/>
          <ac:spMkLst>
            <pc:docMk/>
            <pc:sldMk cId="0" sldId="263"/>
            <ac:spMk id="162" creationId="{00000000-0000-0000-0000-000000000000}"/>
          </ac:spMkLst>
        </pc:spChg>
        <pc:spChg chg="del">
          <ac:chgData name="Maria Tayo" userId="d93346c47f4430fe" providerId="LiveId" clId="{ED4B6A80-CC43-4D10-A283-7FA1FCA7EEDE}" dt="2023-08-18T14:00:43.575" v="7734" actId="478"/>
          <ac:spMkLst>
            <pc:docMk/>
            <pc:sldMk cId="0" sldId="263"/>
            <ac:spMk id="163" creationId="{00000000-0000-0000-0000-000000000000}"/>
          </ac:spMkLst>
        </pc:spChg>
        <pc:picChg chg="add mod">
          <ac:chgData name="Maria Tayo" userId="d93346c47f4430fe" providerId="LiveId" clId="{ED4B6A80-CC43-4D10-A283-7FA1FCA7EEDE}" dt="2023-08-18T14:00:47.732" v="7736" actId="1076"/>
          <ac:picMkLst>
            <pc:docMk/>
            <pc:sldMk cId="0" sldId="263"/>
            <ac:picMk id="3" creationId="{E5FCA3CA-F8B2-EC69-C9BD-B85BD44CD9D0}"/>
          </ac:picMkLst>
        </pc:picChg>
        <pc:picChg chg="add del">
          <ac:chgData name="Maria Tayo" userId="d93346c47f4430fe" providerId="LiveId" clId="{ED4B6A80-CC43-4D10-A283-7FA1FCA7EEDE}" dt="2023-08-18T14:01:06.107" v="7738" actId="478"/>
          <ac:picMkLst>
            <pc:docMk/>
            <pc:sldMk cId="0" sldId="263"/>
            <ac:picMk id="5" creationId="{12DEBBED-6EC6-79A8-0C6B-A73119456C10}"/>
          </ac:picMkLst>
        </pc:picChg>
        <pc:picChg chg="add mod">
          <ac:chgData name="Maria Tayo" userId="d93346c47f4430fe" providerId="LiveId" clId="{ED4B6A80-CC43-4D10-A283-7FA1FCA7EEDE}" dt="2023-08-18T14:01:10.667" v="7740" actId="1076"/>
          <ac:picMkLst>
            <pc:docMk/>
            <pc:sldMk cId="0" sldId="263"/>
            <ac:picMk id="7" creationId="{ABEB2EB8-66E8-56C5-B221-F4CB46E30472}"/>
          </ac:picMkLst>
        </pc:picChg>
      </pc:sldChg>
      <pc:sldChg chg="addSp delSp modSp mod">
        <pc:chgData name="Maria Tayo" userId="d93346c47f4430fe" providerId="LiveId" clId="{ED4B6A80-CC43-4D10-A283-7FA1FCA7EEDE}" dt="2023-08-21T15:14:07.487" v="8276" actId="20577"/>
        <pc:sldMkLst>
          <pc:docMk/>
          <pc:sldMk cId="182388484" sldId="264"/>
        </pc:sldMkLst>
        <pc:spChg chg="mod">
          <ac:chgData name="Maria Tayo" userId="d93346c47f4430fe" providerId="LiveId" clId="{ED4B6A80-CC43-4D10-A283-7FA1FCA7EEDE}" dt="2023-08-10T16:11:55.146" v="448" actId="1076"/>
          <ac:spMkLst>
            <pc:docMk/>
            <pc:sldMk cId="182388484" sldId="264"/>
            <ac:spMk id="130" creationId="{00000000-0000-0000-0000-000000000000}"/>
          </ac:spMkLst>
        </pc:spChg>
        <pc:spChg chg="mod">
          <ac:chgData name="Maria Tayo" userId="d93346c47f4430fe" providerId="LiveId" clId="{ED4B6A80-CC43-4D10-A283-7FA1FCA7EEDE}" dt="2023-08-10T16:11:59.238" v="449" actId="1076"/>
          <ac:spMkLst>
            <pc:docMk/>
            <pc:sldMk cId="182388484" sldId="264"/>
            <ac:spMk id="131" creationId="{00000000-0000-0000-0000-000000000000}"/>
          </ac:spMkLst>
        </pc:spChg>
        <pc:spChg chg="mod">
          <ac:chgData name="Maria Tayo" userId="d93346c47f4430fe" providerId="LiveId" clId="{ED4B6A80-CC43-4D10-A283-7FA1FCA7EEDE}" dt="2023-08-10T16:22:53.422" v="596" actId="404"/>
          <ac:spMkLst>
            <pc:docMk/>
            <pc:sldMk cId="182388484" sldId="264"/>
            <ac:spMk id="132" creationId="{00000000-0000-0000-0000-000000000000}"/>
          </ac:spMkLst>
        </pc:spChg>
        <pc:spChg chg="mod">
          <ac:chgData name="Maria Tayo" userId="d93346c47f4430fe" providerId="LiveId" clId="{ED4B6A80-CC43-4D10-A283-7FA1FCA7EEDE}" dt="2023-08-21T15:14:07.487" v="8276" actId="20577"/>
          <ac:spMkLst>
            <pc:docMk/>
            <pc:sldMk cId="182388484" sldId="264"/>
            <ac:spMk id="133" creationId="{00000000-0000-0000-0000-000000000000}"/>
          </ac:spMkLst>
        </pc:spChg>
        <pc:grpChg chg="del">
          <ac:chgData name="Maria Tayo" userId="d93346c47f4430fe" providerId="LiveId" clId="{ED4B6A80-CC43-4D10-A283-7FA1FCA7EEDE}" dt="2023-08-10T16:22:12.443" v="590" actId="478"/>
          <ac:grpSpMkLst>
            <pc:docMk/>
            <pc:sldMk cId="182388484" sldId="264"/>
            <ac:grpSpMk id="136" creationId="{00000000-0000-0000-0000-000000000000}"/>
          </ac:grpSpMkLst>
        </pc:grpChg>
        <pc:graphicFrameChg chg="add mod">
          <ac:chgData name="Maria Tayo" userId="d93346c47f4430fe" providerId="LiveId" clId="{ED4B6A80-CC43-4D10-A283-7FA1FCA7EEDE}" dt="2023-08-16T12:46:29.645" v="3305"/>
          <ac:graphicFrameMkLst>
            <pc:docMk/>
            <pc:sldMk cId="182388484" sldId="264"/>
            <ac:graphicFrameMk id="4" creationId="{87442520-0D1F-BF0F-1E4D-2F9026ED1D0A}"/>
          </ac:graphicFrameMkLst>
        </pc:graphicFrameChg>
        <pc:picChg chg="add del mod">
          <ac:chgData name="Maria Tayo" userId="d93346c47f4430fe" providerId="LiveId" clId="{ED4B6A80-CC43-4D10-A283-7FA1FCA7EEDE}" dt="2023-08-16T12:46:31.166" v="3306" actId="478"/>
          <ac:picMkLst>
            <pc:docMk/>
            <pc:sldMk cId="182388484" sldId="264"/>
            <ac:picMk id="2" creationId="{1C2A6E3F-795C-1C1E-8E5F-79679B5244D3}"/>
          </ac:picMkLst>
        </pc:picChg>
        <pc:picChg chg="add del mod">
          <ac:chgData name="Maria Tayo" userId="d93346c47f4430fe" providerId="LiveId" clId="{ED4B6A80-CC43-4D10-A283-7FA1FCA7EEDE}" dt="2023-08-16T12:46:47.457" v="3312" actId="478"/>
          <ac:picMkLst>
            <pc:docMk/>
            <pc:sldMk cId="182388484" sldId="264"/>
            <ac:picMk id="3" creationId="{5329183F-D085-5BF5-D46D-B544D242F804}"/>
          </ac:picMkLst>
        </pc:picChg>
        <pc:picChg chg="add mod">
          <ac:chgData name="Maria Tayo" userId="d93346c47f4430fe" providerId="LiveId" clId="{ED4B6A80-CC43-4D10-A283-7FA1FCA7EEDE}" dt="2023-08-18T12:55:54.581" v="7099" actId="1076"/>
          <ac:picMkLst>
            <pc:docMk/>
            <pc:sldMk cId="182388484" sldId="264"/>
            <ac:picMk id="5" creationId="{A9B56E48-0B3C-A958-3CBE-F37D1A8E06B2}"/>
          </ac:picMkLst>
        </pc:picChg>
        <pc:picChg chg="add del mod">
          <ac:chgData name="Maria Tayo" userId="d93346c47f4430fe" providerId="LiveId" clId="{ED4B6A80-CC43-4D10-A283-7FA1FCA7EEDE}" dt="2023-08-16T12:48:45.667" v="3318" actId="478"/>
          <ac:picMkLst>
            <pc:docMk/>
            <pc:sldMk cId="182388484" sldId="264"/>
            <ac:picMk id="6" creationId="{16B155F3-8F4E-FFE9-7037-49F05675C692}"/>
          </ac:picMkLst>
        </pc:picChg>
        <pc:picChg chg="add mod">
          <ac:chgData name="Maria Tayo" userId="d93346c47f4430fe" providerId="LiveId" clId="{ED4B6A80-CC43-4D10-A283-7FA1FCA7EEDE}" dt="2023-08-18T12:55:51.885" v="7098" actId="1076"/>
          <ac:picMkLst>
            <pc:docMk/>
            <pc:sldMk cId="182388484" sldId="264"/>
            <ac:picMk id="7" creationId="{464E7E49-AFC4-8D7C-065D-D5B390D2E6B4}"/>
          </ac:picMkLst>
        </pc:picChg>
      </pc:sldChg>
      <pc:sldChg chg="addSp delSp modSp add mod">
        <pc:chgData name="Maria Tayo" userId="d93346c47f4430fe" providerId="LiveId" clId="{ED4B6A80-CC43-4D10-A283-7FA1FCA7EEDE}" dt="2023-08-21T15:13:40.263" v="8245" actId="20577"/>
        <pc:sldMkLst>
          <pc:docMk/>
          <pc:sldMk cId="1293888807" sldId="265"/>
        </pc:sldMkLst>
        <pc:spChg chg="mod">
          <ac:chgData name="Maria Tayo" userId="d93346c47f4430fe" providerId="LiveId" clId="{ED4B6A80-CC43-4D10-A283-7FA1FCA7EEDE}" dt="2023-08-17T15:55:55.846" v="5583" actId="403"/>
          <ac:spMkLst>
            <pc:docMk/>
            <pc:sldMk cId="1293888807" sldId="265"/>
            <ac:spMk id="132" creationId="{00000000-0000-0000-0000-000000000000}"/>
          </ac:spMkLst>
        </pc:spChg>
        <pc:spChg chg="mod">
          <ac:chgData name="Maria Tayo" userId="d93346c47f4430fe" providerId="LiveId" clId="{ED4B6A80-CC43-4D10-A283-7FA1FCA7EEDE}" dt="2023-08-21T15:13:40.263" v="8245" actId="20577"/>
          <ac:spMkLst>
            <pc:docMk/>
            <pc:sldMk cId="1293888807" sldId="265"/>
            <ac:spMk id="133" creationId="{00000000-0000-0000-0000-000000000000}"/>
          </ac:spMkLst>
        </pc:spChg>
        <pc:graphicFrameChg chg="add mod">
          <ac:chgData name="Maria Tayo" userId="d93346c47f4430fe" providerId="LiveId" clId="{ED4B6A80-CC43-4D10-A283-7FA1FCA7EEDE}" dt="2023-08-17T15:33:51.516" v="4966"/>
          <ac:graphicFrameMkLst>
            <pc:docMk/>
            <pc:sldMk cId="1293888807" sldId="265"/>
            <ac:graphicFrameMk id="3" creationId="{E4A943FE-9D81-EB35-D45D-AF0B0CB6E540}"/>
          </ac:graphicFrameMkLst>
        </pc:graphicFrameChg>
        <pc:picChg chg="del">
          <ac:chgData name="Maria Tayo" userId="d93346c47f4430fe" providerId="LiveId" clId="{ED4B6A80-CC43-4D10-A283-7FA1FCA7EEDE}" dt="2023-08-10T16:32:34.515" v="1176" actId="478"/>
          <ac:picMkLst>
            <pc:docMk/>
            <pc:sldMk cId="1293888807" sldId="265"/>
            <ac:picMk id="2" creationId="{1C2A6E3F-795C-1C1E-8E5F-79679B5244D3}"/>
          </ac:picMkLst>
        </pc:picChg>
        <pc:picChg chg="add del mod">
          <ac:chgData name="Maria Tayo" userId="d93346c47f4430fe" providerId="LiveId" clId="{ED4B6A80-CC43-4D10-A283-7FA1FCA7EEDE}" dt="2023-08-17T15:33:47.645" v="4964" actId="478"/>
          <ac:picMkLst>
            <pc:docMk/>
            <pc:sldMk cId="1293888807" sldId="265"/>
            <ac:picMk id="2" creationId="{76A941E5-1BF4-A5BA-1891-4D4334FD347C}"/>
          </ac:picMkLst>
        </pc:picChg>
        <pc:picChg chg="del">
          <ac:chgData name="Maria Tayo" userId="d93346c47f4430fe" providerId="LiveId" clId="{ED4B6A80-CC43-4D10-A283-7FA1FCA7EEDE}" dt="2023-08-10T16:32:37.398" v="1177" actId="478"/>
          <ac:picMkLst>
            <pc:docMk/>
            <pc:sldMk cId="1293888807" sldId="265"/>
            <ac:picMk id="3" creationId="{5329183F-D085-5BF5-D46D-B544D242F804}"/>
          </ac:picMkLst>
        </pc:picChg>
        <pc:picChg chg="add mod">
          <ac:chgData name="Maria Tayo" userId="d93346c47f4430fe" providerId="LiveId" clId="{ED4B6A80-CC43-4D10-A283-7FA1FCA7EEDE}" dt="2023-08-17T15:56:02.979" v="5585" actId="1076"/>
          <ac:picMkLst>
            <pc:docMk/>
            <pc:sldMk cId="1293888807" sldId="265"/>
            <ac:picMk id="4" creationId="{B70D6E45-44F8-0C21-1034-82BBB9C92690}"/>
          </ac:picMkLst>
        </pc:picChg>
      </pc:sldChg>
      <pc:sldChg chg="addSp delSp modSp add mod ord">
        <pc:chgData name="Maria Tayo" userId="d93346c47f4430fe" providerId="LiveId" clId="{ED4B6A80-CC43-4D10-A283-7FA1FCA7EEDE}" dt="2023-08-21T15:13:19.844" v="8237" actId="20577"/>
        <pc:sldMkLst>
          <pc:docMk/>
          <pc:sldMk cId="3641251347" sldId="266"/>
        </pc:sldMkLst>
        <pc:spChg chg="mod">
          <ac:chgData name="Maria Tayo" userId="d93346c47f4430fe" providerId="LiveId" clId="{ED4B6A80-CC43-4D10-A283-7FA1FCA7EEDE}" dt="2023-08-17T11:34:54.122" v="4704" actId="14100"/>
          <ac:spMkLst>
            <pc:docMk/>
            <pc:sldMk cId="3641251347" sldId="266"/>
            <ac:spMk id="132" creationId="{00000000-0000-0000-0000-000000000000}"/>
          </ac:spMkLst>
        </pc:spChg>
        <pc:spChg chg="mod">
          <ac:chgData name="Maria Tayo" userId="d93346c47f4430fe" providerId="LiveId" clId="{ED4B6A80-CC43-4D10-A283-7FA1FCA7EEDE}" dt="2023-08-21T15:13:19.844" v="8237" actId="20577"/>
          <ac:spMkLst>
            <pc:docMk/>
            <pc:sldMk cId="3641251347" sldId="266"/>
            <ac:spMk id="133" creationId="{00000000-0000-0000-0000-000000000000}"/>
          </ac:spMkLst>
        </pc:spChg>
        <pc:graphicFrameChg chg="add mod">
          <ac:chgData name="Maria Tayo" userId="d93346c47f4430fe" providerId="LiveId" clId="{ED4B6A80-CC43-4D10-A283-7FA1FCA7EEDE}" dt="2023-08-17T11:33:17.145" v="4685"/>
          <ac:graphicFrameMkLst>
            <pc:docMk/>
            <pc:sldMk cId="3641251347" sldId="266"/>
            <ac:graphicFrameMk id="5" creationId="{72FD6B48-6B87-51E5-CCA0-8D0498324A7D}"/>
          </ac:graphicFrameMkLst>
        </pc:graphicFrameChg>
        <pc:graphicFrameChg chg="add mod">
          <ac:chgData name="Maria Tayo" userId="d93346c47f4430fe" providerId="LiveId" clId="{ED4B6A80-CC43-4D10-A283-7FA1FCA7EEDE}" dt="2023-08-17T11:44:01.979" v="4767"/>
          <ac:graphicFrameMkLst>
            <pc:docMk/>
            <pc:sldMk cId="3641251347" sldId="266"/>
            <ac:graphicFrameMk id="7" creationId="{7882AB37-38B1-BB56-DA22-E4D352E6B01D}"/>
          </ac:graphicFrameMkLst>
        </pc:graphicFrameChg>
        <pc:picChg chg="add del mod">
          <ac:chgData name="Maria Tayo" userId="d93346c47f4430fe" providerId="LiveId" clId="{ED4B6A80-CC43-4D10-A283-7FA1FCA7EEDE}" dt="2023-08-17T11:32:02.307" v="4670" actId="478"/>
          <ac:picMkLst>
            <pc:docMk/>
            <pc:sldMk cId="3641251347" sldId="266"/>
            <ac:picMk id="2" creationId="{2A8B0718-CE87-D71D-F83F-EEDA1FF5D698}"/>
          </ac:picMkLst>
        </pc:picChg>
        <pc:picChg chg="add mod">
          <ac:chgData name="Maria Tayo" userId="d93346c47f4430fe" providerId="LiveId" clId="{ED4B6A80-CC43-4D10-A283-7FA1FCA7EEDE}" dt="2023-08-18T13:00:14.944" v="7117" actId="14100"/>
          <ac:picMkLst>
            <pc:docMk/>
            <pc:sldMk cId="3641251347" sldId="266"/>
            <ac:picMk id="2" creationId="{2C134D57-0A35-9440-DB96-8F682F929F79}"/>
          </ac:picMkLst>
        </pc:picChg>
        <pc:picChg chg="add mod">
          <ac:chgData name="Maria Tayo" userId="d93346c47f4430fe" providerId="LiveId" clId="{ED4B6A80-CC43-4D10-A283-7FA1FCA7EEDE}" dt="2023-08-18T13:00:47.100" v="7125" actId="14100"/>
          <ac:picMkLst>
            <pc:docMk/>
            <pc:sldMk cId="3641251347" sldId="266"/>
            <ac:picMk id="3" creationId="{268E17E7-1AC4-6589-7C9B-7C595EEDB0A7}"/>
          </ac:picMkLst>
        </pc:picChg>
        <pc:picChg chg="add del mod">
          <ac:chgData name="Maria Tayo" userId="d93346c47f4430fe" providerId="LiveId" clId="{ED4B6A80-CC43-4D10-A283-7FA1FCA7EEDE}" dt="2023-08-17T11:32:35.744" v="4680" actId="478"/>
          <ac:picMkLst>
            <pc:docMk/>
            <pc:sldMk cId="3641251347" sldId="266"/>
            <ac:picMk id="3" creationId="{A68F7F22-2E4D-EDEB-063F-E00A30D14CBA}"/>
          </ac:picMkLst>
        </pc:picChg>
        <pc:picChg chg="add del mod">
          <ac:chgData name="Maria Tayo" userId="d93346c47f4430fe" providerId="LiveId" clId="{ED4B6A80-CC43-4D10-A283-7FA1FCA7EEDE}" dt="2023-08-17T11:43:58.281" v="4765" actId="478"/>
          <ac:picMkLst>
            <pc:docMk/>
            <pc:sldMk cId="3641251347" sldId="266"/>
            <ac:picMk id="4" creationId="{B612AB02-8F2D-9AFF-7426-E0AB04DB0CA0}"/>
          </ac:picMkLst>
        </pc:picChg>
        <pc:picChg chg="add del mod">
          <ac:chgData name="Maria Tayo" userId="d93346c47f4430fe" providerId="LiveId" clId="{ED4B6A80-CC43-4D10-A283-7FA1FCA7EEDE}" dt="2023-08-17T11:44:32.752" v="4778" actId="478"/>
          <ac:picMkLst>
            <pc:docMk/>
            <pc:sldMk cId="3641251347" sldId="266"/>
            <ac:picMk id="6" creationId="{B9DD2BB6-CECC-62A4-358D-18A279BC0B9E}"/>
          </ac:picMkLst>
        </pc:picChg>
        <pc:picChg chg="add del mod">
          <ac:chgData name="Maria Tayo" userId="d93346c47f4430fe" providerId="LiveId" clId="{ED4B6A80-CC43-4D10-A283-7FA1FCA7EEDE}" dt="2023-08-18T12:59:55.864" v="7111" actId="478"/>
          <ac:picMkLst>
            <pc:docMk/>
            <pc:sldMk cId="3641251347" sldId="266"/>
            <ac:picMk id="8" creationId="{F9285F99-7E32-0141-02A3-1A1922270B4C}"/>
          </ac:picMkLst>
        </pc:picChg>
        <pc:picChg chg="add del mod">
          <ac:chgData name="Maria Tayo" userId="d93346c47f4430fe" providerId="LiveId" clId="{ED4B6A80-CC43-4D10-A283-7FA1FCA7EEDE}" dt="2023-08-18T13:00:17.138" v="7118" actId="478"/>
          <ac:picMkLst>
            <pc:docMk/>
            <pc:sldMk cId="3641251347" sldId="266"/>
            <ac:picMk id="9" creationId="{43AB2659-8C37-F2A3-F27C-0DC9A855B366}"/>
          </ac:picMkLst>
        </pc:picChg>
      </pc:sldChg>
      <pc:sldChg chg="addSp delSp modSp add mod ord">
        <pc:chgData name="Maria Tayo" userId="d93346c47f4430fe" providerId="LiveId" clId="{ED4B6A80-CC43-4D10-A283-7FA1FCA7EEDE}" dt="2023-08-18T12:58:25.179" v="7103" actId="1076"/>
        <pc:sldMkLst>
          <pc:docMk/>
          <pc:sldMk cId="2344074681" sldId="267"/>
        </pc:sldMkLst>
        <pc:spChg chg="mod">
          <ac:chgData name="Maria Tayo" userId="d93346c47f4430fe" providerId="LiveId" clId="{ED4B6A80-CC43-4D10-A283-7FA1FCA7EEDE}" dt="2023-08-10T16:50:59.915" v="2042" actId="1076"/>
          <ac:spMkLst>
            <pc:docMk/>
            <pc:sldMk cId="2344074681" sldId="267"/>
            <ac:spMk id="132" creationId="{00000000-0000-0000-0000-000000000000}"/>
          </ac:spMkLst>
        </pc:spChg>
        <pc:spChg chg="mod">
          <ac:chgData name="Maria Tayo" userId="d93346c47f4430fe" providerId="LiveId" clId="{ED4B6A80-CC43-4D10-A283-7FA1FCA7EEDE}" dt="2023-08-16T12:54:51.510" v="3750" actId="113"/>
          <ac:spMkLst>
            <pc:docMk/>
            <pc:sldMk cId="2344074681" sldId="267"/>
            <ac:spMk id="133" creationId="{00000000-0000-0000-0000-000000000000}"/>
          </ac:spMkLst>
        </pc:spChg>
        <pc:picChg chg="del">
          <ac:chgData name="Maria Tayo" userId="d93346c47f4430fe" providerId="LiveId" clId="{ED4B6A80-CC43-4D10-A283-7FA1FCA7EEDE}" dt="2023-08-10T16:44:53.749" v="1692" actId="478"/>
          <ac:picMkLst>
            <pc:docMk/>
            <pc:sldMk cId="2344074681" sldId="267"/>
            <ac:picMk id="2" creationId="{2A8B0718-CE87-D71D-F83F-EEDA1FF5D698}"/>
          </ac:picMkLst>
        </pc:picChg>
        <pc:picChg chg="del">
          <ac:chgData name="Maria Tayo" userId="d93346c47f4430fe" providerId="LiveId" clId="{ED4B6A80-CC43-4D10-A283-7FA1FCA7EEDE}" dt="2023-08-10T16:44:54.845" v="1693" actId="478"/>
          <ac:picMkLst>
            <pc:docMk/>
            <pc:sldMk cId="2344074681" sldId="267"/>
            <ac:picMk id="3" creationId="{A68F7F22-2E4D-EDEB-063F-E00A30D14CBA}"/>
          </ac:picMkLst>
        </pc:picChg>
        <pc:picChg chg="add mod">
          <ac:chgData name="Maria Tayo" userId="d93346c47f4430fe" providerId="LiveId" clId="{ED4B6A80-CC43-4D10-A283-7FA1FCA7EEDE}" dt="2023-08-18T12:58:25.179" v="7103" actId="1076"/>
          <ac:picMkLst>
            <pc:docMk/>
            <pc:sldMk cId="2344074681" sldId="267"/>
            <ac:picMk id="4" creationId="{B93C1398-57C9-B643-13B0-DDC68751C91D}"/>
          </ac:picMkLst>
        </pc:picChg>
        <pc:picChg chg="add mod">
          <ac:chgData name="Maria Tayo" userId="d93346c47f4430fe" providerId="LiveId" clId="{ED4B6A80-CC43-4D10-A283-7FA1FCA7EEDE}" dt="2023-08-18T12:57:11.355" v="7102" actId="1076"/>
          <ac:picMkLst>
            <pc:docMk/>
            <pc:sldMk cId="2344074681" sldId="267"/>
            <ac:picMk id="5" creationId="{94AD3324-0840-8EE2-2A09-B59CE5E27C6B}"/>
          </ac:picMkLst>
        </pc:picChg>
      </pc:sldChg>
      <pc:sldChg chg="addSp delSp modSp add mod">
        <pc:chgData name="Maria Tayo" userId="d93346c47f4430fe" providerId="LiveId" clId="{ED4B6A80-CC43-4D10-A283-7FA1FCA7EEDE}" dt="2023-08-21T15:27:51.975" v="8588" actId="1076"/>
        <pc:sldMkLst>
          <pc:docMk/>
          <pc:sldMk cId="3506719902" sldId="268"/>
        </pc:sldMkLst>
        <pc:spChg chg="mod">
          <ac:chgData name="Maria Tayo" userId="d93346c47f4430fe" providerId="LiveId" clId="{ED4B6A80-CC43-4D10-A283-7FA1FCA7EEDE}" dt="2023-08-10T16:52:25.776" v="2097" actId="20577"/>
          <ac:spMkLst>
            <pc:docMk/>
            <pc:sldMk cId="3506719902" sldId="268"/>
            <ac:spMk id="132" creationId="{00000000-0000-0000-0000-000000000000}"/>
          </ac:spMkLst>
        </pc:spChg>
        <pc:spChg chg="mod">
          <ac:chgData name="Maria Tayo" userId="d93346c47f4430fe" providerId="LiveId" clId="{ED4B6A80-CC43-4D10-A283-7FA1FCA7EEDE}" dt="2023-08-21T15:27:51.975" v="8588" actId="1076"/>
          <ac:spMkLst>
            <pc:docMk/>
            <pc:sldMk cId="3506719902" sldId="268"/>
            <ac:spMk id="133" creationId="{00000000-0000-0000-0000-000000000000}"/>
          </ac:spMkLst>
        </pc:spChg>
        <pc:picChg chg="del">
          <ac:chgData name="Maria Tayo" userId="d93346c47f4430fe" providerId="LiveId" clId="{ED4B6A80-CC43-4D10-A283-7FA1FCA7EEDE}" dt="2023-08-10T16:52:30.039" v="2098" actId="478"/>
          <ac:picMkLst>
            <pc:docMk/>
            <pc:sldMk cId="3506719902" sldId="268"/>
            <ac:picMk id="2" creationId="{2A8B0718-CE87-D71D-F83F-EEDA1FF5D698}"/>
          </ac:picMkLst>
        </pc:picChg>
        <pc:picChg chg="add del mod">
          <ac:chgData name="Maria Tayo" userId="d93346c47f4430fe" providerId="LiveId" clId="{ED4B6A80-CC43-4D10-A283-7FA1FCA7EEDE}" dt="2023-08-18T13:01:09.322" v="7126" actId="478"/>
          <ac:picMkLst>
            <pc:docMk/>
            <pc:sldMk cId="3506719902" sldId="268"/>
            <ac:picMk id="2" creationId="{4351BD3A-69D1-FF75-D99A-D854D502912B}"/>
          </ac:picMkLst>
        </pc:picChg>
        <pc:picChg chg="add mod">
          <ac:chgData name="Maria Tayo" userId="d93346c47f4430fe" providerId="LiveId" clId="{ED4B6A80-CC43-4D10-A283-7FA1FCA7EEDE}" dt="2023-08-18T13:01:33.380" v="7129" actId="1076"/>
          <ac:picMkLst>
            <pc:docMk/>
            <pc:sldMk cId="3506719902" sldId="268"/>
            <ac:picMk id="3" creationId="{0A0ECFE8-63D4-8AAF-95F1-AED1C991D074}"/>
          </ac:picMkLst>
        </pc:picChg>
        <pc:picChg chg="del">
          <ac:chgData name="Maria Tayo" userId="d93346c47f4430fe" providerId="LiveId" clId="{ED4B6A80-CC43-4D10-A283-7FA1FCA7EEDE}" dt="2023-08-10T16:52:31.014" v="2099" actId="478"/>
          <ac:picMkLst>
            <pc:docMk/>
            <pc:sldMk cId="3506719902" sldId="268"/>
            <ac:picMk id="3" creationId="{A68F7F22-2E4D-EDEB-063F-E00A30D14CBA}"/>
          </ac:picMkLst>
        </pc:picChg>
        <pc:picChg chg="add del mod">
          <ac:chgData name="Maria Tayo" userId="d93346c47f4430fe" providerId="LiveId" clId="{ED4B6A80-CC43-4D10-A283-7FA1FCA7EEDE}" dt="2023-08-16T13:17:22.189" v="3753" actId="478"/>
          <ac:picMkLst>
            <pc:docMk/>
            <pc:sldMk cId="3506719902" sldId="268"/>
            <ac:picMk id="4" creationId="{4D442520-5A88-7C1B-32C0-115D9ABB060D}"/>
          </ac:picMkLst>
        </pc:picChg>
      </pc:sldChg>
      <pc:sldChg chg="modSp add del mod">
        <pc:chgData name="Maria Tayo" userId="d93346c47f4430fe" providerId="LiveId" clId="{ED4B6A80-CC43-4D10-A283-7FA1FCA7EEDE}" dt="2023-08-18T13:12:01.125" v="7222" actId="2696"/>
        <pc:sldMkLst>
          <pc:docMk/>
          <pc:sldMk cId="639801731" sldId="269"/>
        </pc:sldMkLst>
        <pc:spChg chg="mod">
          <ac:chgData name="Maria Tayo" userId="d93346c47f4430fe" providerId="LiveId" clId="{ED4B6A80-CC43-4D10-A283-7FA1FCA7EEDE}" dt="2023-08-10T17:05:32.571" v="2687" actId="20577"/>
          <ac:spMkLst>
            <pc:docMk/>
            <pc:sldMk cId="639801731" sldId="269"/>
            <ac:spMk id="141" creationId="{00000000-0000-0000-0000-000000000000}"/>
          </ac:spMkLst>
        </pc:spChg>
      </pc:sldChg>
      <pc:sldChg chg="new del">
        <pc:chgData name="Maria Tayo" userId="d93346c47f4430fe" providerId="LiveId" clId="{ED4B6A80-CC43-4D10-A283-7FA1FCA7EEDE}" dt="2023-08-10T17:04:56.915" v="2656" actId="680"/>
        <pc:sldMkLst>
          <pc:docMk/>
          <pc:sldMk cId="1692035920" sldId="269"/>
        </pc:sldMkLst>
      </pc:sldChg>
      <pc:sldChg chg="modSp add mod modShow">
        <pc:chgData name="Maria Tayo" userId="d93346c47f4430fe" providerId="LiveId" clId="{ED4B6A80-CC43-4D10-A283-7FA1FCA7EEDE}" dt="2023-08-22T12:38:00.529" v="8728" actId="729"/>
        <pc:sldMkLst>
          <pc:docMk/>
          <pc:sldMk cId="2638500999" sldId="270"/>
        </pc:sldMkLst>
        <pc:spChg chg="mod">
          <ac:chgData name="Maria Tayo" userId="d93346c47f4430fe" providerId="LiveId" clId="{ED4B6A80-CC43-4D10-A283-7FA1FCA7EEDE}" dt="2023-08-17T15:51:37.261" v="5576" actId="20577"/>
          <ac:spMkLst>
            <pc:docMk/>
            <pc:sldMk cId="2638500999" sldId="270"/>
            <ac:spMk id="141" creationId="{00000000-0000-0000-0000-000000000000}"/>
          </ac:spMkLst>
        </pc:spChg>
        <pc:spChg chg="mod">
          <ac:chgData name="Maria Tayo" userId="d93346c47f4430fe" providerId="LiveId" clId="{ED4B6A80-CC43-4D10-A283-7FA1FCA7EEDE}" dt="2023-08-18T13:53:12.903" v="7710" actId="20577"/>
          <ac:spMkLst>
            <pc:docMk/>
            <pc:sldMk cId="2638500999" sldId="270"/>
            <ac:spMk id="142" creationId="{00000000-0000-0000-0000-000000000000}"/>
          </ac:spMkLst>
        </pc:spChg>
      </pc:sldChg>
      <pc:sldChg chg="addSp delSp modSp add del mod">
        <pc:chgData name="Maria Tayo" userId="d93346c47f4430fe" providerId="LiveId" clId="{ED4B6A80-CC43-4D10-A283-7FA1FCA7EEDE}" dt="2023-08-21T15:01:22.991" v="7987" actId="2696"/>
        <pc:sldMkLst>
          <pc:docMk/>
          <pc:sldMk cId="288802527" sldId="271"/>
        </pc:sldMkLst>
        <pc:spChg chg="mod">
          <ac:chgData name="Maria Tayo" userId="d93346c47f4430fe" providerId="LiveId" clId="{ED4B6A80-CC43-4D10-A283-7FA1FCA7EEDE}" dt="2023-08-17T15:52:01.151" v="5580" actId="403"/>
          <ac:spMkLst>
            <pc:docMk/>
            <pc:sldMk cId="288802527" sldId="271"/>
            <ac:spMk id="132" creationId="{00000000-0000-0000-0000-000000000000}"/>
          </ac:spMkLst>
        </pc:spChg>
        <pc:spChg chg="mod">
          <ac:chgData name="Maria Tayo" userId="d93346c47f4430fe" providerId="LiveId" clId="{ED4B6A80-CC43-4D10-A283-7FA1FCA7EEDE}" dt="2023-08-21T15:00:18.853" v="7979"/>
          <ac:spMkLst>
            <pc:docMk/>
            <pc:sldMk cId="288802527" sldId="271"/>
            <ac:spMk id="133" creationId="{00000000-0000-0000-0000-000000000000}"/>
          </ac:spMkLst>
        </pc:spChg>
        <pc:graphicFrameChg chg="add mod">
          <ac:chgData name="Maria Tayo" userId="d93346c47f4430fe" providerId="LiveId" clId="{ED4B6A80-CC43-4D10-A283-7FA1FCA7EEDE}" dt="2023-08-17T11:57:15.889" v="4795"/>
          <ac:graphicFrameMkLst>
            <pc:docMk/>
            <pc:sldMk cId="288802527" sldId="271"/>
            <ac:graphicFrameMk id="3" creationId="{9EEC9A7B-75D0-EA33-055C-6C00B8CCE926}"/>
          </ac:graphicFrameMkLst>
        </pc:graphicFrameChg>
        <pc:picChg chg="add mod">
          <ac:chgData name="Maria Tayo" userId="d93346c47f4430fe" providerId="LiveId" clId="{ED4B6A80-CC43-4D10-A283-7FA1FCA7EEDE}" dt="2023-08-18T12:30:37.277" v="5963" actId="1076"/>
          <ac:picMkLst>
            <pc:docMk/>
            <pc:sldMk cId="288802527" sldId="271"/>
            <ac:picMk id="2" creationId="{70FA74E4-CE9E-C4A7-1426-C99BAA78823D}"/>
          </ac:picMkLst>
        </pc:picChg>
        <pc:picChg chg="del">
          <ac:chgData name="Maria Tayo" userId="d93346c47f4430fe" providerId="LiveId" clId="{ED4B6A80-CC43-4D10-A283-7FA1FCA7EEDE}" dt="2023-08-17T11:57:12.381" v="4793" actId="478"/>
          <ac:picMkLst>
            <pc:docMk/>
            <pc:sldMk cId="288802527" sldId="271"/>
            <ac:picMk id="2" creationId="{76A941E5-1BF4-A5BA-1891-4D4334FD347C}"/>
          </ac:picMkLst>
        </pc:picChg>
        <pc:picChg chg="add del mod">
          <ac:chgData name="Maria Tayo" userId="d93346c47f4430fe" providerId="LiveId" clId="{ED4B6A80-CC43-4D10-A283-7FA1FCA7EEDE}" dt="2023-08-18T12:30:31.478" v="5961" actId="478"/>
          <ac:picMkLst>
            <pc:docMk/>
            <pc:sldMk cId="288802527" sldId="271"/>
            <ac:picMk id="4" creationId="{7601AF15-1731-487E-9FBC-C379E80B1188}"/>
          </ac:picMkLst>
        </pc:picChg>
      </pc:sldChg>
      <pc:sldChg chg="addSp delSp modSp add mod">
        <pc:chgData name="Maria Tayo" userId="d93346c47f4430fe" providerId="LiveId" clId="{ED4B6A80-CC43-4D10-A283-7FA1FCA7EEDE}" dt="2023-08-22T12:39:33.060" v="8743" actId="1076"/>
        <pc:sldMkLst>
          <pc:docMk/>
          <pc:sldMk cId="3567780778" sldId="271"/>
        </pc:sldMkLst>
        <pc:spChg chg="add del mod">
          <ac:chgData name="Maria Tayo" userId="d93346c47f4430fe" providerId="LiveId" clId="{ED4B6A80-CC43-4D10-A283-7FA1FCA7EEDE}" dt="2023-08-22T12:26:21.530" v="8614"/>
          <ac:spMkLst>
            <pc:docMk/>
            <pc:sldMk cId="3567780778" sldId="271"/>
            <ac:spMk id="3" creationId="{D404A268-99FF-62DD-82AC-A378C41465A9}"/>
          </ac:spMkLst>
        </pc:spChg>
        <pc:spChg chg="add mod">
          <ac:chgData name="Maria Tayo" userId="d93346c47f4430fe" providerId="LiveId" clId="{ED4B6A80-CC43-4D10-A283-7FA1FCA7EEDE}" dt="2023-08-22T12:38:49.096" v="8736" actId="1076"/>
          <ac:spMkLst>
            <pc:docMk/>
            <pc:sldMk cId="3567780778" sldId="271"/>
            <ac:spMk id="4" creationId="{E68B7ED3-3367-5FFD-06A4-B68AE3EA8490}"/>
          </ac:spMkLst>
        </pc:spChg>
        <pc:spChg chg="add mod">
          <ac:chgData name="Maria Tayo" userId="d93346c47f4430fe" providerId="LiveId" clId="{ED4B6A80-CC43-4D10-A283-7FA1FCA7EEDE}" dt="2023-08-22T12:39:22.172" v="8741" actId="1076"/>
          <ac:spMkLst>
            <pc:docMk/>
            <pc:sldMk cId="3567780778" sldId="271"/>
            <ac:spMk id="5" creationId="{4ABEA99B-760C-3A03-E1A8-F4E33A0FC882}"/>
          </ac:spMkLst>
        </pc:spChg>
        <pc:spChg chg="add del mod">
          <ac:chgData name="Maria Tayo" userId="d93346c47f4430fe" providerId="LiveId" clId="{ED4B6A80-CC43-4D10-A283-7FA1FCA7EEDE}" dt="2023-08-22T12:31:06.884" v="8683"/>
          <ac:spMkLst>
            <pc:docMk/>
            <pc:sldMk cId="3567780778" sldId="271"/>
            <ac:spMk id="6" creationId="{C4FCB65F-AC04-FE3F-3610-F4ACC221970F}"/>
          </ac:spMkLst>
        </pc:spChg>
        <pc:spChg chg="add mod">
          <ac:chgData name="Maria Tayo" userId="d93346c47f4430fe" providerId="LiveId" clId="{ED4B6A80-CC43-4D10-A283-7FA1FCA7EEDE}" dt="2023-08-22T12:35:05.099" v="8716" actId="20577"/>
          <ac:spMkLst>
            <pc:docMk/>
            <pc:sldMk cId="3567780778" sldId="271"/>
            <ac:spMk id="7" creationId="{7D4719DB-A7A8-C928-0496-483B61981D9A}"/>
          </ac:spMkLst>
        </pc:spChg>
        <pc:spChg chg="add mod">
          <ac:chgData name="Maria Tayo" userId="d93346c47f4430fe" providerId="LiveId" clId="{ED4B6A80-CC43-4D10-A283-7FA1FCA7EEDE}" dt="2023-08-22T12:39:33.060" v="8743" actId="1076"/>
          <ac:spMkLst>
            <pc:docMk/>
            <pc:sldMk cId="3567780778" sldId="271"/>
            <ac:spMk id="8" creationId="{CBBC0167-2A27-592D-739D-C33F713B7F0D}"/>
          </ac:spMkLst>
        </pc:spChg>
        <pc:spChg chg="add mod">
          <ac:chgData name="Maria Tayo" userId="d93346c47f4430fe" providerId="LiveId" clId="{ED4B6A80-CC43-4D10-A283-7FA1FCA7EEDE}" dt="2023-08-22T12:39:29.492" v="8742" actId="1076"/>
          <ac:spMkLst>
            <pc:docMk/>
            <pc:sldMk cId="3567780778" sldId="271"/>
            <ac:spMk id="9" creationId="{E3A82AC9-AA33-4D68-DFBB-4B9A0D67341C}"/>
          </ac:spMkLst>
        </pc:spChg>
        <pc:spChg chg="mod">
          <ac:chgData name="Maria Tayo" userId="d93346c47f4430fe" providerId="LiveId" clId="{ED4B6A80-CC43-4D10-A283-7FA1FCA7EEDE}" dt="2023-08-22T12:38:31.164" v="8731" actId="122"/>
          <ac:spMkLst>
            <pc:docMk/>
            <pc:sldMk cId="3567780778" sldId="271"/>
            <ac:spMk id="142" creationId="{00000000-0000-0000-0000-000000000000}"/>
          </ac:spMkLst>
        </pc:spChg>
        <pc:picChg chg="add mod">
          <ac:chgData name="Maria Tayo" userId="d93346c47f4430fe" providerId="LiveId" clId="{ED4B6A80-CC43-4D10-A283-7FA1FCA7EEDE}" dt="2023-08-22T12:38:43.016" v="8734" actId="1076"/>
          <ac:picMkLst>
            <pc:docMk/>
            <pc:sldMk cId="3567780778" sldId="271"/>
            <ac:picMk id="2" creationId="{AE79F978-069E-1389-C3EA-1677516146F3}"/>
          </ac:picMkLst>
        </pc:picChg>
        <pc:picChg chg="add del mod">
          <ac:chgData name="Maria Tayo" userId="d93346c47f4430fe" providerId="LiveId" clId="{ED4B6A80-CC43-4D10-A283-7FA1FCA7EEDE}" dt="2023-08-22T12:24:41.384" v="8596"/>
          <ac:picMkLst>
            <pc:docMk/>
            <pc:sldMk cId="3567780778" sldId="271"/>
            <ac:picMk id="1026" creationId="{EE7E002D-3614-A0C5-DED1-6A05A9D27F26}"/>
          </ac:picMkLst>
        </pc:picChg>
        <pc:picChg chg="add mod">
          <ac:chgData name="Maria Tayo" userId="d93346c47f4430fe" providerId="LiveId" clId="{ED4B6A80-CC43-4D10-A283-7FA1FCA7EEDE}" dt="2023-08-22T12:38:37.873" v="8732" actId="1076"/>
          <ac:picMkLst>
            <pc:docMk/>
            <pc:sldMk cId="3567780778" sldId="271"/>
            <ac:picMk id="1028" creationId="{1C76781E-9205-A073-D15C-051C6D5F7906}"/>
          </ac:picMkLst>
        </pc:picChg>
        <pc:picChg chg="add mod">
          <ac:chgData name="Maria Tayo" userId="d93346c47f4430fe" providerId="LiveId" clId="{ED4B6A80-CC43-4D10-A283-7FA1FCA7EEDE}" dt="2023-08-22T12:38:39.685" v="8733" actId="1076"/>
          <ac:picMkLst>
            <pc:docMk/>
            <pc:sldMk cId="3567780778" sldId="271"/>
            <ac:picMk id="1030" creationId="{1BB699A7-2A70-169E-287B-E71847AEAEF3}"/>
          </ac:picMkLst>
        </pc:picChg>
        <pc:picChg chg="add mod">
          <ac:chgData name="Maria Tayo" userId="d93346c47f4430fe" providerId="LiveId" clId="{ED4B6A80-CC43-4D10-A283-7FA1FCA7EEDE}" dt="2023-08-22T12:38:45.586" v="8735" actId="1076"/>
          <ac:picMkLst>
            <pc:docMk/>
            <pc:sldMk cId="3567780778" sldId="271"/>
            <ac:picMk id="1032" creationId="{BCA568EA-EFDD-CB20-AFE3-DFA661F20109}"/>
          </ac:picMkLst>
        </pc:picChg>
        <pc:picChg chg="add mod">
          <ac:chgData name="Maria Tayo" userId="d93346c47f4430fe" providerId="LiveId" clId="{ED4B6A80-CC43-4D10-A283-7FA1FCA7EEDE}" dt="2023-08-22T12:35:14.118" v="8718" actId="1076"/>
          <ac:picMkLst>
            <pc:docMk/>
            <pc:sldMk cId="3567780778" sldId="271"/>
            <ac:picMk id="1034" creationId="{51312EAE-858F-35F1-18BB-53CD13D5DD7C}"/>
          </ac:picMkLst>
        </pc:picChg>
      </pc:sldChg>
      <pc:sldChg chg="delSp add del mod ord">
        <pc:chgData name="Maria Tayo" userId="d93346c47f4430fe" providerId="LiveId" clId="{ED4B6A80-CC43-4D10-A283-7FA1FCA7EEDE}" dt="2023-08-21T15:40:36.296" v="8589" actId="2696"/>
        <pc:sldMkLst>
          <pc:docMk/>
          <pc:sldMk cId="4154668152" sldId="272"/>
        </pc:sldMkLst>
        <pc:spChg chg="del">
          <ac:chgData name="Maria Tayo" userId="d93346c47f4430fe" providerId="LiveId" clId="{ED4B6A80-CC43-4D10-A283-7FA1FCA7EEDE}" dt="2023-08-18T12:21:26.897" v="5592" actId="478"/>
          <ac:spMkLst>
            <pc:docMk/>
            <pc:sldMk cId="4154668152" sldId="272"/>
            <ac:spMk id="141" creationId="{00000000-0000-0000-0000-000000000000}"/>
          </ac:spMkLst>
        </pc:spChg>
        <pc:spChg chg="del">
          <ac:chgData name="Maria Tayo" userId="d93346c47f4430fe" providerId="LiveId" clId="{ED4B6A80-CC43-4D10-A283-7FA1FCA7EEDE}" dt="2023-08-18T12:21:28.389" v="5593" actId="478"/>
          <ac:spMkLst>
            <pc:docMk/>
            <pc:sldMk cId="4154668152" sldId="272"/>
            <ac:spMk id="142" creationId="{00000000-0000-0000-0000-000000000000}"/>
          </ac:spMkLst>
        </pc:spChg>
      </pc:sldChg>
    </pc:docChg>
  </pc:docChgLst>
  <pc:docChgLst>
    <pc:chgData name="Maria Tayo" userId="d93346c47f4430fe" providerId="LiveId" clId="{FCFFF665-4F8A-4722-8A92-5CDF47B91DCA}"/>
    <pc:docChg chg="custSel addSld modSld">
      <pc:chgData name="Maria Tayo" userId="d93346c47f4430fe" providerId="LiveId" clId="{FCFFF665-4F8A-4722-8A92-5CDF47B91DCA}" dt="2023-08-03T13:53:27.187" v="210" actId="122"/>
      <pc:docMkLst>
        <pc:docMk/>
      </pc:docMkLst>
      <pc:sldChg chg="delSp modSp mod">
        <pc:chgData name="Maria Tayo" userId="d93346c47f4430fe" providerId="LiveId" clId="{FCFFF665-4F8A-4722-8A92-5CDF47B91DCA}" dt="2023-08-03T13:46:52.509" v="110" actId="20577"/>
        <pc:sldMkLst>
          <pc:docMk/>
          <pc:sldMk cId="0" sldId="256"/>
        </pc:sldMkLst>
        <pc:spChg chg="mod">
          <ac:chgData name="Maria Tayo" userId="d93346c47f4430fe" providerId="LiveId" clId="{FCFFF665-4F8A-4722-8A92-5CDF47B91DCA}" dt="2023-08-03T13:46:52.509" v="110" actId="20577"/>
          <ac:spMkLst>
            <pc:docMk/>
            <pc:sldMk cId="0" sldId="256"/>
            <ac:spMk id="113" creationId="{00000000-0000-0000-0000-000000000000}"/>
          </ac:spMkLst>
        </pc:spChg>
        <pc:spChg chg="del">
          <ac:chgData name="Maria Tayo" userId="d93346c47f4430fe" providerId="LiveId" clId="{FCFFF665-4F8A-4722-8A92-5CDF47B91DCA}" dt="2023-07-13T16:33:56.168" v="0" actId="21"/>
          <ac:spMkLst>
            <pc:docMk/>
            <pc:sldMk cId="0" sldId="256"/>
            <ac:spMk id="114" creationId="{00000000-0000-0000-0000-000000000000}"/>
          </ac:spMkLst>
        </pc:spChg>
      </pc:sldChg>
      <pc:sldChg chg="delSp mod">
        <pc:chgData name="Maria Tayo" userId="d93346c47f4430fe" providerId="LiveId" clId="{FCFFF665-4F8A-4722-8A92-5CDF47B91DCA}" dt="2023-07-13T16:34:00.612" v="1" actId="21"/>
        <pc:sldMkLst>
          <pc:docMk/>
          <pc:sldMk cId="0" sldId="257"/>
        </pc:sldMkLst>
        <pc:spChg chg="del">
          <ac:chgData name="Maria Tayo" userId="d93346c47f4430fe" providerId="LiveId" clId="{FCFFF665-4F8A-4722-8A92-5CDF47B91DCA}" dt="2023-07-13T16:34:00.612" v="1" actId="21"/>
          <ac:spMkLst>
            <pc:docMk/>
            <pc:sldMk cId="0" sldId="257"/>
            <ac:spMk id="119" creationId="{00000000-0000-0000-0000-000000000000}"/>
          </ac:spMkLst>
        </pc:spChg>
      </pc:sldChg>
      <pc:sldChg chg="delSp modSp mod">
        <pc:chgData name="Maria Tayo" userId="d93346c47f4430fe" providerId="LiveId" clId="{FCFFF665-4F8A-4722-8A92-5CDF47B91DCA}" dt="2023-08-03T13:48:33.606" v="143" actId="122"/>
        <pc:sldMkLst>
          <pc:docMk/>
          <pc:sldMk cId="0" sldId="258"/>
        </pc:sldMkLst>
        <pc:spChg chg="mod">
          <ac:chgData name="Maria Tayo" userId="d93346c47f4430fe" providerId="LiveId" clId="{FCFFF665-4F8A-4722-8A92-5CDF47B91DCA}" dt="2023-08-03T13:48:33.606" v="143" actId="122"/>
          <ac:spMkLst>
            <pc:docMk/>
            <pc:sldMk cId="0" sldId="258"/>
            <ac:spMk id="123" creationId="{00000000-0000-0000-0000-000000000000}"/>
          </ac:spMkLst>
        </pc:spChg>
        <pc:spChg chg="del">
          <ac:chgData name="Maria Tayo" userId="d93346c47f4430fe" providerId="LiveId" clId="{FCFFF665-4F8A-4722-8A92-5CDF47B91DCA}" dt="2023-07-13T16:34:07.038" v="2" actId="21"/>
          <ac:spMkLst>
            <pc:docMk/>
            <pc:sldMk cId="0" sldId="258"/>
            <ac:spMk id="128" creationId="{00000000-0000-0000-0000-000000000000}"/>
          </ac:spMkLst>
        </pc:spChg>
      </pc:sldChg>
      <pc:sldChg chg="delSp modSp mod">
        <pc:chgData name="Maria Tayo" userId="d93346c47f4430fe" providerId="LiveId" clId="{FCFFF665-4F8A-4722-8A92-5CDF47B91DCA}" dt="2023-08-03T13:49:17.274" v="169" actId="122"/>
        <pc:sldMkLst>
          <pc:docMk/>
          <pc:sldMk cId="0" sldId="259"/>
        </pc:sldMkLst>
        <pc:spChg chg="mod">
          <ac:chgData name="Maria Tayo" userId="d93346c47f4430fe" providerId="LiveId" clId="{FCFFF665-4F8A-4722-8A92-5CDF47B91DCA}" dt="2023-08-03T13:49:17.274" v="169" actId="122"/>
          <ac:spMkLst>
            <pc:docMk/>
            <pc:sldMk cId="0" sldId="259"/>
            <ac:spMk id="132" creationId="{00000000-0000-0000-0000-000000000000}"/>
          </ac:spMkLst>
        </pc:spChg>
        <pc:spChg chg="del">
          <ac:chgData name="Maria Tayo" userId="d93346c47f4430fe" providerId="LiveId" clId="{FCFFF665-4F8A-4722-8A92-5CDF47B91DCA}" dt="2023-07-13T16:34:11.172" v="3" actId="21"/>
          <ac:spMkLst>
            <pc:docMk/>
            <pc:sldMk cId="0" sldId="259"/>
            <ac:spMk id="137" creationId="{00000000-0000-0000-0000-000000000000}"/>
          </ac:spMkLst>
        </pc:spChg>
      </pc:sldChg>
      <pc:sldChg chg="delSp modSp mod">
        <pc:chgData name="Maria Tayo" userId="d93346c47f4430fe" providerId="LiveId" clId="{FCFFF665-4F8A-4722-8A92-5CDF47B91DCA}" dt="2023-08-03T13:53:27.187" v="210" actId="122"/>
        <pc:sldMkLst>
          <pc:docMk/>
          <pc:sldMk cId="0" sldId="260"/>
        </pc:sldMkLst>
        <pc:spChg chg="mod">
          <ac:chgData name="Maria Tayo" userId="d93346c47f4430fe" providerId="LiveId" clId="{FCFFF665-4F8A-4722-8A92-5CDF47B91DCA}" dt="2023-08-03T13:53:27.187" v="210" actId="122"/>
          <ac:spMkLst>
            <pc:docMk/>
            <pc:sldMk cId="0" sldId="260"/>
            <ac:spMk id="141" creationId="{00000000-0000-0000-0000-000000000000}"/>
          </ac:spMkLst>
        </pc:spChg>
        <pc:spChg chg="del">
          <ac:chgData name="Maria Tayo" userId="d93346c47f4430fe" providerId="LiveId" clId="{FCFFF665-4F8A-4722-8A92-5CDF47B91DCA}" dt="2023-07-13T16:34:16.064" v="4" actId="21"/>
          <ac:spMkLst>
            <pc:docMk/>
            <pc:sldMk cId="0" sldId="260"/>
            <ac:spMk id="146" creationId="{00000000-0000-0000-0000-000000000000}"/>
          </ac:spMkLst>
        </pc:spChg>
      </pc:sldChg>
      <pc:sldChg chg="delSp mod">
        <pc:chgData name="Maria Tayo" userId="d93346c47f4430fe" providerId="LiveId" clId="{FCFFF665-4F8A-4722-8A92-5CDF47B91DCA}" dt="2023-07-13T16:34:19.227" v="5" actId="21"/>
        <pc:sldMkLst>
          <pc:docMk/>
          <pc:sldMk cId="0" sldId="261"/>
        </pc:sldMkLst>
        <pc:spChg chg="del">
          <ac:chgData name="Maria Tayo" userId="d93346c47f4430fe" providerId="LiveId" clId="{FCFFF665-4F8A-4722-8A92-5CDF47B91DCA}" dt="2023-07-13T16:34:19.227" v="5" actId="21"/>
          <ac:spMkLst>
            <pc:docMk/>
            <pc:sldMk cId="0" sldId="261"/>
            <ac:spMk id="155" creationId="{00000000-0000-0000-0000-000000000000}"/>
          </ac:spMkLst>
        </pc:spChg>
      </pc:sldChg>
      <pc:sldChg chg="delSp mod">
        <pc:chgData name="Maria Tayo" userId="d93346c47f4430fe" providerId="LiveId" clId="{FCFFF665-4F8A-4722-8A92-5CDF47B91DCA}" dt="2023-07-13T16:34:22.602" v="6" actId="21"/>
        <pc:sldMkLst>
          <pc:docMk/>
          <pc:sldMk cId="0" sldId="262"/>
        </pc:sldMkLst>
        <pc:spChg chg="del">
          <ac:chgData name="Maria Tayo" userId="d93346c47f4430fe" providerId="LiveId" clId="{FCFFF665-4F8A-4722-8A92-5CDF47B91DCA}" dt="2023-07-13T16:34:22.602" v="6" actId="21"/>
          <ac:spMkLst>
            <pc:docMk/>
            <pc:sldMk cId="0" sldId="262"/>
            <ac:spMk id="159" creationId="{00000000-0000-0000-0000-000000000000}"/>
          </ac:spMkLst>
        </pc:spChg>
      </pc:sldChg>
      <pc:sldChg chg="delSp mod">
        <pc:chgData name="Maria Tayo" userId="d93346c47f4430fe" providerId="LiveId" clId="{FCFFF665-4F8A-4722-8A92-5CDF47B91DCA}" dt="2023-07-13T16:34:29.656" v="7" actId="21"/>
        <pc:sldMkLst>
          <pc:docMk/>
          <pc:sldMk cId="0" sldId="263"/>
        </pc:sldMkLst>
        <pc:spChg chg="del">
          <ac:chgData name="Maria Tayo" userId="d93346c47f4430fe" providerId="LiveId" clId="{FCFFF665-4F8A-4722-8A92-5CDF47B91DCA}" dt="2023-07-13T16:34:29.656" v="7" actId="21"/>
          <ac:spMkLst>
            <pc:docMk/>
            <pc:sldMk cId="0" sldId="263"/>
            <ac:spMk id="164" creationId="{00000000-0000-0000-0000-000000000000}"/>
          </ac:spMkLst>
        </pc:spChg>
      </pc:sldChg>
      <pc:sldChg chg="add">
        <pc:chgData name="Maria Tayo" userId="d93346c47f4430fe" providerId="LiveId" clId="{FCFFF665-4F8A-4722-8A92-5CDF47B91DCA}" dt="2023-08-03T13:50:04.288" v="170" actId="2890"/>
        <pc:sldMkLst>
          <pc:docMk/>
          <pc:sldMk cId="182388484"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0089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14590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78332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50867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40956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7397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 </a:t>
            </a:r>
            <a:r>
              <a:rPr lang="en-GB" dirty="0"/>
              <a:t>Maria Tayo</a:t>
            </a:r>
            <a:r>
              <a:rPr dirty="0"/>
              <a:t>, </a:t>
            </a:r>
            <a:r>
              <a:rPr lang="en-GB" dirty="0"/>
              <a:t>Data Analyst </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172850"/>
            <a:ext cx="8565600" cy="5539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sz="2400" dirty="0"/>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GB" dirty="0"/>
              <a:t>RFM Analysis and Customer Segmentation</a:t>
            </a:r>
            <a:endParaRPr dirty="0"/>
          </a:p>
        </p:txBody>
      </p:sp>
      <p:sp>
        <p:nvSpPr>
          <p:cNvPr id="142" name="Shape 91"/>
          <p:cNvSpPr/>
          <p:nvPr/>
        </p:nvSpPr>
        <p:spPr>
          <a:xfrm>
            <a:off x="96437" y="1889755"/>
            <a:ext cx="4134600" cy="28944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GB" sz="1400" dirty="0"/>
              <a:t>RFM is a type of customer segmentation and behavioural targeting used to help businesses rank and segment customers based on </a:t>
            </a:r>
            <a:r>
              <a:rPr lang="en-GB" sz="1400" b="1" u="sng" dirty="0"/>
              <a:t>recency</a:t>
            </a:r>
            <a:r>
              <a:rPr lang="en-GB" sz="1400" dirty="0"/>
              <a:t>, </a:t>
            </a:r>
            <a:r>
              <a:rPr lang="en-GB" sz="1400" b="1" u="sng" dirty="0"/>
              <a:t>frequency</a:t>
            </a:r>
            <a:r>
              <a:rPr lang="en-GB" sz="1400" dirty="0"/>
              <a:t>, and </a:t>
            </a:r>
            <a:r>
              <a:rPr lang="en-GB" sz="1400" b="1" u="sng" dirty="0"/>
              <a:t>monetary</a:t>
            </a:r>
            <a:r>
              <a:rPr lang="en-GB" sz="1400" dirty="0"/>
              <a:t> value of a transaction. This is the marketing strategy used as part of our analysis.</a:t>
            </a:r>
          </a:p>
          <a:p>
            <a:pPr algn="just"/>
            <a:endParaRPr lang="en-GB" sz="1400" dirty="0"/>
          </a:p>
          <a:p>
            <a:pPr marL="285750" indent="-285750" algn="just">
              <a:buFont typeface="Arial" panose="020B0604020202020204" pitchFamily="34" charset="0"/>
              <a:buChar char="•"/>
            </a:pPr>
            <a:r>
              <a:rPr lang="en-GB" sz="1400" dirty="0"/>
              <a:t>The sum of the RFM values shows that the majority of customers are Platinum customers. </a:t>
            </a:r>
            <a:endParaRPr sz="1400" dirty="0"/>
          </a:p>
        </p:txBody>
      </p:sp>
      <p:pic>
        <p:nvPicPr>
          <p:cNvPr id="3" name="Picture 2">
            <a:extLst>
              <a:ext uri="{FF2B5EF4-FFF2-40B4-BE49-F238E27FC236}">
                <a16:creationId xmlns:a16="http://schemas.microsoft.com/office/drawing/2014/main" id="{0AF88824-C64E-2731-A969-2500624E270B}"/>
              </a:ext>
            </a:extLst>
          </p:cNvPr>
          <p:cNvPicPr>
            <a:picLocks noChangeAspect="1"/>
          </p:cNvPicPr>
          <p:nvPr/>
        </p:nvPicPr>
        <p:blipFill>
          <a:blip r:embed="rId2"/>
          <a:stretch>
            <a:fillRect/>
          </a:stretch>
        </p:blipFill>
        <p:spPr>
          <a:xfrm>
            <a:off x="4339625" y="1862400"/>
            <a:ext cx="4707938" cy="2609043"/>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172850"/>
            <a:ext cx="8565600" cy="5539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sz="2400" dirty="0"/>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GB" dirty="0"/>
              <a:t>Customer Classification</a:t>
            </a:r>
            <a:endParaRPr dirty="0"/>
          </a:p>
        </p:txBody>
      </p:sp>
      <p:sp>
        <p:nvSpPr>
          <p:cNvPr id="142" name="Shape 91"/>
          <p:cNvSpPr/>
          <p:nvPr/>
        </p:nvSpPr>
        <p:spPr>
          <a:xfrm>
            <a:off x="205025" y="1617264"/>
            <a:ext cx="8565600" cy="335338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GB" dirty="0"/>
              <a:t>Based on the data analysis and data insights these are the type of customers that should be targeted: </a:t>
            </a:r>
          </a:p>
          <a:p>
            <a:pPr algn="just"/>
            <a:endParaRPr lang="en-GB" dirty="0"/>
          </a:p>
          <a:p>
            <a:pPr marL="285750" indent="-285750" algn="just">
              <a:buFont typeface="Arial" panose="020B0604020202020204" pitchFamily="34" charset="0"/>
              <a:buChar char="•"/>
            </a:pPr>
            <a:r>
              <a:rPr lang="en-GB" dirty="0"/>
              <a:t>Customers between the age of </a:t>
            </a:r>
            <a:r>
              <a:rPr lang="en-GB" b="1" u="sng" dirty="0"/>
              <a:t>40-59</a:t>
            </a:r>
            <a:r>
              <a:rPr lang="en-GB" dirty="0"/>
              <a:t> (middle aged customers).</a:t>
            </a:r>
          </a:p>
          <a:p>
            <a:pPr marL="285750" indent="-285750" algn="just">
              <a:buFont typeface="Arial" panose="020B0604020202020204" pitchFamily="34" charset="0"/>
              <a:buChar char="•"/>
            </a:pPr>
            <a:r>
              <a:rPr lang="en-GB" dirty="0"/>
              <a:t>Customers within the </a:t>
            </a:r>
            <a:r>
              <a:rPr lang="en-GB" b="1" u="sng" dirty="0"/>
              <a:t>Mass Customer </a:t>
            </a:r>
            <a:r>
              <a:rPr lang="en-GB" dirty="0"/>
              <a:t>wealth segment.</a:t>
            </a:r>
          </a:p>
          <a:p>
            <a:pPr marL="285750" indent="-285750" algn="just">
              <a:buFont typeface="Arial" panose="020B0604020202020204" pitchFamily="34" charset="0"/>
              <a:buChar char="•"/>
            </a:pPr>
            <a:r>
              <a:rPr lang="en-GB" dirty="0"/>
              <a:t>Mainly </a:t>
            </a:r>
            <a:r>
              <a:rPr lang="en-GB" b="1" u="sng" dirty="0"/>
              <a:t>Females</a:t>
            </a:r>
            <a:r>
              <a:rPr lang="en-GB" dirty="0"/>
              <a:t> should be targeted as they make up the majority of bike related sales.</a:t>
            </a:r>
          </a:p>
          <a:p>
            <a:pPr marL="285750" indent="-285750" algn="just">
              <a:buFont typeface="Arial" panose="020B0604020202020204" pitchFamily="34" charset="0"/>
              <a:buChar char="•"/>
            </a:pPr>
            <a:r>
              <a:rPr lang="en-GB" dirty="0"/>
              <a:t>Customers working within the </a:t>
            </a:r>
            <a:r>
              <a:rPr lang="en-GB" b="1" u="sng" dirty="0"/>
              <a:t>Manufacturing industry</a:t>
            </a:r>
            <a:r>
              <a:rPr lang="en-GB" dirty="0"/>
              <a:t>, </a:t>
            </a:r>
            <a:r>
              <a:rPr lang="en-GB" b="1" u="sng" dirty="0"/>
              <a:t>Health,</a:t>
            </a:r>
            <a:r>
              <a:rPr lang="en-GB" b="1" dirty="0"/>
              <a:t> </a:t>
            </a:r>
            <a:r>
              <a:rPr lang="en-GB" dirty="0"/>
              <a:t>and </a:t>
            </a:r>
            <a:r>
              <a:rPr lang="en-GB" b="1" u="sng" dirty="0"/>
              <a:t>Financial services</a:t>
            </a:r>
            <a:r>
              <a:rPr lang="en-GB" dirty="0"/>
              <a:t>, as well as customers whose job industry is classified as </a:t>
            </a:r>
            <a:r>
              <a:rPr lang="en-GB" b="1" u="sng" dirty="0"/>
              <a:t>N/A</a:t>
            </a:r>
            <a:r>
              <a:rPr lang="en-GB" dirty="0"/>
              <a:t>.</a:t>
            </a:r>
          </a:p>
          <a:p>
            <a:pPr marL="285750" indent="-285750" algn="just">
              <a:buFont typeface="Arial" panose="020B0604020202020204" pitchFamily="34" charset="0"/>
              <a:buChar char="•"/>
            </a:pPr>
            <a:r>
              <a:rPr lang="en-GB" dirty="0"/>
              <a:t>Customers from </a:t>
            </a:r>
            <a:r>
              <a:rPr lang="en-GB" b="1" u="sng" dirty="0"/>
              <a:t>New South Wales</a:t>
            </a:r>
            <a:r>
              <a:rPr lang="en-GB" dirty="0"/>
              <a:t> and </a:t>
            </a:r>
            <a:r>
              <a:rPr lang="en-GB" b="1" u="sng" dirty="0"/>
              <a:t>Victoria</a:t>
            </a:r>
            <a:r>
              <a:rPr lang="en-GB" dirty="0"/>
              <a:t>. According to additional data from the Australian Bureau of Statistics, New South Wales has the highest population followed by Victoria (at around 1.5 million less in population). From our analysis, New South Wales also has the highest number of bike purchases, followed by Victoria. </a:t>
            </a:r>
            <a:endParaRPr dirty="0"/>
          </a:p>
        </p:txBody>
      </p:sp>
    </p:spTree>
    <p:extLst>
      <p:ext uri="{BB962C8B-B14F-4D97-AF65-F5344CB8AC3E}">
        <p14:creationId xmlns:p14="http://schemas.microsoft.com/office/powerpoint/2010/main" val="263850099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172850"/>
            <a:ext cx="8565600" cy="5539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pPr algn="ctr"/>
            <a:r>
              <a:rPr sz="2400" dirty="0"/>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GB" dirty="0"/>
              <a:t>Customer Classification</a:t>
            </a:r>
            <a:endParaRPr dirty="0"/>
          </a:p>
        </p:txBody>
      </p:sp>
      <p:sp>
        <p:nvSpPr>
          <p:cNvPr id="142" name="Shape 91"/>
          <p:cNvSpPr/>
          <p:nvPr/>
        </p:nvSpPr>
        <p:spPr>
          <a:xfrm>
            <a:off x="205025" y="1617264"/>
            <a:ext cx="8565600" cy="91117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ctr"/>
            <a:r>
              <a:rPr lang="en-GB" sz="1200" dirty="0"/>
              <a:t>Based on the data analysis and data insights these are the type of customers that should be targeted: </a:t>
            </a:r>
          </a:p>
          <a:p>
            <a:pPr algn="just"/>
            <a:endParaRPr lang="en-GB" dirty="0"/>
          </a:p>
          <a:p>
            <a:pPr algn="just"/>
            <a:endParaRPr lang="en-GB" dirty="0"/>
          </a:p>
        </p:txBody>
      </p:sp>
      <p:pic>
        <p:nvPicPr>
          <p:cNvPr id="1028" name="Picture 4">
            <a:extLst>
              <a:ext uri="{FF2B5EF4-FFF2-40B4-BE49-F238E27FC236}">
                <a16:creationId xmlns:a16="http://schemas.microsoft.com/office/drawing/2014/main" id="{1C76781E-9205-A073-D15C-051C6D5F7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07" y="2174892"/>
            <a:ext cx="742377" cy="7423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BB699A7-2A70-169E-287B-E71847AEAE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003" y="2174892"/>
            <a:ext cx="758380" cy="7583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E79F978-069E-1389-C3EA-1677516146F3}"/>
              </a:ext>
            </a:extLst>
          </p:cNvPr>
          <p:cNvPicPr>
            <a:picLocks noChangeAspect="1"/>
          </p:cNvPicPr>
          <p:nvPr/>
        </p:nvPicPr>
        <p:blipFill>
          <a:blip r:embed="rId5"/>
          <a:stretch>
            <a:fillRect/>
          </a:stretch>
        </p:blipFill>
        <p:spPr>
          <a:xfrm>
            <a:off x="4196437" y="2153784"/>
            <a:ext cx="767525" cy="767525"/>
          </a:xfrm>
          <a:prstGeom prst="rect">
            <a:avLst/>
          </a:prstGeom>
        </p:spPr>
      </p:pic>
      <p:pic>
        <p:nvPicPr>
          <p:cNvPr id="1032" name="Picture 8">
            <a:extLst>
              <a:ext uri="{FF2B5EF4-FFF2-40B4-BE49-F238E27FC236}">
                <a16:creationId xmlns:a16="http://schemas.microsoft.com/office/drawing/2014/main" id="{BCA568EA-EFDD-CB20-AFE3-DFA661F201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0846" y="2174892"/>
            <a:ext cx="736879" cy="7368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8B7ED3-3367-5FFD-06A4-B68AE3EA8490}"/>
              </a:ext>
            </a:extLst>
          </p:cNvPr>
          <p:cNvSpPr txBox="1"/>
          <p:nvPr/>
        </p:nvSpPr>
        <p:spPr>
          <a:xfrm>
            <a:off x="272607" y="3165478"/>
            <a:ext cx="2095689"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000000"/>
                </a:solidFill>
                <a:effectLst/>
                <a:uFillTx/>
                <a:latin typeface="+mn-lt"/>
                <a:ea typeface="+mn-ea"/>
                <a:cs typeface="+mn-cs"/>
                <a:sym typeface="Arial"/>
              </a:rPr>
              <a:t>Customers between the age of </a:t>
            </a:r>
            <a:r>
              <a:rPr kumimoji="0" lang="en-GB" sz="1400" b="1" i="0" u="sng" strike="noStrike" cap="none" spc="0" normalizeH="0" baseline="0" dirty="0">
                <a:ln>
                  <a:noFill/>
                </a:ln>
                <a:solidFill>
                  <a:srgbClr val="000000"/>
                </a:solidFill>
                <a:effectLst/>
                <a:uFillTx/>
                <a:latin typeface="+mn-lt"/>
                <a:ea typeface="+mn-ea"/>
                <a:cs typeface="+mn-cs"/>
                <a:sym typeface="Arial"/>
              </a:rPr>
              <a:t>40-59</a:t>
            </a:r>
            <a:r>
              <a:rPr kumimoji="0" lang="en-GB" sz="1400" b="0" i="0" u="none" strike="noStrike" cap="none" spc="0" normalizeH="0" baseline="0" dirty="0">
                <a:ln>
                  <a:noFill/>
                </a:ln>
                <a:solidFill>
                  <a:srgbClr val="000000"/>
                </a:solidFill>
                <a:effectLst/>
                <a:uFillTx/>
                <a:latin typeface="+mn-lt"/>
                <a:ea typeface="+mn-ea"/>
                <a:cs typeface="+mn-cs"/>
                <a:sym typeface="Arial"/>
              </a:rPr>
              <a:t> (middle aged customers).</a:t>
            </a:r>
          </a:p>
        </p:txBody>
      </p:sp>
      <p:sp>
        <p:nvSpPr>
          <p:cNvPr id="5" name="TextBox 4">
            <a:extLst>
              <a:ext uri="{FF2B5EF4-FFF2-40B4-BE49-F238E27FC236}">
                <a16:creationId xmlns:a16="http://schemas.microsoft.com/office/drawing/2014/main" id="{4ABEA99B-760C-3A03-E1A8-F4E33A0FC882}"/>
              </a:ext>
            </a:extLst>
          </p:cNvPr>
          <p:cNvSpPr txBox="1"/>
          <p:nvPr/>
        </p:nvSpPr>
        <p:spPr>
          <a:xfrm>
            <a:off x="2307623" y="3165478"/>
            <a:ext cx="2095689"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000000"/>
                </a:solidFill>
                <a:effectLst/>
                <a:uFillTx/>
                <a:latin typeface="+mn-lt"/>
                <a:ea typeface="+mn-ea"/>
                <a:cs typeface="+mn-cs"/>
                <a:sym typeface="Arial"/>
              </a:rPr>
              <a:t>Customers within the </a:t>
            </a:r>
            <a:r>
              <a:rPr kumimoji="0" lang="en-GB" sz="1400" b="1" i="0" u="sng" strike="noStrike" cap="none" spc="0" normalizeH="0" baseline="0" dirty="0">
                <a:ln>
                  <a:noFill/>
                </a:ln>
                <a:solidFill>
                  <a:srgbClr val="000000"/>
                </a:solidFill>
                <a:effectLst/>
                <a:uFillTx/>
                <a:latin typeface="+mn-lt"/>
                <a:ea typeface="+mn-ea"/>
                <a:cs typeface="+mn-cs"/>
                <a:sym typeface="Arial"/>
              </a:rPr>
              <a:t>Mass Customer</a:t>
            </a:r>
            <a:r>
              <a:rPr kumimoji="0" lang="en-GB" sz="1400" i="0" strike="noStrike" cap="none" spc="0" normalizeH="0" baseline="0" dirty="0">
                <a:ln>
                  <a:noFill/>
                </a:ln>
                <a:solidFill>
                  <a:srgbClr val="000000"/>
                </a:solidFill>
                <a:effectLst/>
                <a:uFillTx/>
                <a:latin typeface="+mn-lt"/>
                <a:ea typeface="+mn-ea"/>
                <a:cs typeface="+mn-cs"/>
                <a:sym typeface="Arial"/>
              </a:rPr>
              <a:t> </a:t>
            </a:r>
            <a:r>
              <a:rPr kumimoji="0" lang="en-GB" sz="1400" b="0" i="0" u="none" strike="noStrike" cap="none" spc="0" normalizeH="0" baseline="0" dirty="0">
                <a:ln>
                  <a:noFill/>
                </a:ln>
                <a:solidFill>
                  <a:srgbClr val="000000"/>
                </a:solidFill>
                <a:effectLst/>
                <a:uFillTx/>
                <a:latin typeface="+mn-lt"/>
                <a:ea typeface="+mn-ea"/>
                <a:cs typeface="+mn-cs"/>
                <a:sym typeface="Arial"/>
              </a:rPr>
              <a:t>wealth segment.</a:t>
            </a:r>
          </a:p>
        </p:txBody>
      </p:sp>
      <p:sp>
        <p:nvSpPr>
          <p:cNvPr id="7" name="TextBox 6">
            <a:extLst>
              <a:ext uri="{FF2B5EF4-FFF2-40B4-BE49-F238E27FC236}">
                <a16:creationId xmlns:a16="http://schemas.microsoft.com/office/drawing/2014/main" id="{7D4719DB-A7A8-C928-0496-483B61981D9A}"/>
              </a:ext>
            </a:extLst>
          </p:cNvPr>
          <p:cNvSpPr txBox="1"/>
          <p:nvPr/>
        </p:nvSpPr>
        <p:spPr>
          <a:xfrm>
            <a:off x="1171292" y="4499124"/>
            <a:ext cx="264175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000000"/>
                </a:solidFill>
                <a:effectLst/>
                <a:uFillTx/>
                <a:latin typeface="+mn-lt"/>
                <a:ea typeface="+mn-ea"/>
                <a:cs typeface="+mn-cs"/>
                <a:sym typeface="Arial"/>
              </a:rPr>
              <a:t>Mainly </a:t>
            </a:r>
            <a:r>
              <a:rPr kumimoji="0" lang="en-GB" sz="1400" b="1" i="0" u="sng" strike="noStrike" cap="none" spc="0" normalizeH="0" baseline="0" dirty="0">
                <a:ln>
                  <a:noFill/>
                </a:ln>
                <a:solidFill>
                  <a:srgbClr val="000000"/>
                </a:solidFill>
                <a:effectLst/>
                <a:uFillTx/>
                <a:latin typeface="+mn-lt"/>
                <a:ea typeface="+mn-ea"/>
                <a:cs typeface="+mn-cs"/>
                <a:sym typeface="Arial"/>
              </a:rPr>
              <a:t>Female</a:t>
            </a:r>
            <a:r>
              <a:rPr kumimoji="0" lang="en-GB" sz="1400" b="0" i="0" u="none" strike="noStrike" cap="none" spc="0" normalizeH="0" baseline="0" dirty="0">
                <a:ln>
                  <a:noFill/>
                </a:ln>
                <a:solidFill>
                  <a:srgbClr val="000000"/>
                </a:solidFill>
                <a:effectLst/>
                <a:uFillTx/>
                <a:latin typeface="+mn-lt"/>
                <a:ea typeface="+mn-ea"/>
                <a:cs typeface="+mn-cs"/>
                <a:sym typeface="Arial"/>
              </a:rPr>
              <a:t> customers.</a:t>
            </a:r>
          </a:p>
        </p:txBody>
      </p:sp>
      <p:sp>
        <p:nvSpPr>
          <p:cNvPr id="8" name="TextBox 7">
            <a:extLst>
              <a:ext uri="{FF2B5EF4-FFF2-40B4-BE49-F238E27FC236}">
                <a16:creationId xmlns:a16="http://schemas.microsoft.com/office/drawing/2014/main" id="{CBBC0167-2A27-592D-739D-C33F713B7F0D}"/>
              </a:ext>
            </a:extLst>
          </p:cNvPr>
          <p:cNvSpPr txBox="1"/>
          <p:nvPr/>
        </p:nvSpPr>
        <p:spPr>
          <a:xfrm>
            <a:off x="5969792" y="3116194"/>
            <a:ext cx="2507647"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GB" sz="1400" b="0" i="0" u="none" strike="noStrike" cap="none" spc="0" normalizeH="0" baseline="0" dirty="0">
                <a:ln>
                  <a:noFill/>
                </a:ln>
                <a:solidFill>
                  <a:srgbClr val="000000"/>
                </a:solidFill>
                <a:effectLst/>
                <a:uFillTx/>
                <a:latin typeface="+mn-lt"/>
                <a:ea typeface="+mn-ea"/>
                <a:cs typeface="+mn-cs"/>
                <a:sym typeface="Arial"/>
              </a:rPr>
              <a:t>Customers working within the </a:t>
            </a:r>
            <a:r>
              <a:rPr kumimoji="0" lang="en-GB" sz="1400" b="1" i="0" u="sng" strike="noStrike" cap="none" spc="0" normalizeH="0" baseline="0" dirty="0">
                <a:ln>
                  <a:noFill/>
                </a:ln>
                <a:solidFill>
                  <a:srgbClr val="000000"/>
                </a:solidFill>
                <a:effectLst/>
                <a:uFillTx/>
                <a:latin typeface="+mn-lt"/>
                <a:ea typeface="+mn-ea"/>
                <a:cs typeface="+mn-cs"/>
                <a:sym typeface="Arial"/>
              </a:rPr>
              <a:t>Manufacturing</a:t>
            </a:r>
            <a:r>
              <a:rPr kumimoji="0" lang="en-GB" sz="1400" b="0" i="0" u="none" strike="noStrike" cap="none" spc="0" normalizeH="0" baseline="0" dirty="0">
                <a:ln>
                  <a:noFill/>
                </a:ln>
                <a:solidFill>
                  <a:srgbClr val="000000"/>
                </a:solidFill>
                <a:effectLst/>
                <a:uFillTx/>
                <a:latin typeface="+mn-lt"/>
                <a:ea typeface="+mn-ea"/>
                <a:cs typeface="+mn-cs"/>
                <a:sym typeface="Arial"/>
              </a:rPr>
              <a:t> industry, </a:t>
            </a:r>
            <a:r>
              <a:rPr kumimoji="0" lang="en-GB" sz="1400" b="1" i="0" u="sng" strike="noStrike" cap="none" spc="0" normalizeH="0" baseline="0" dirty="0">
                <a:ln>
                  <a:noFill/>
                </a:ln>
                <a:solidFill>
                  <a:srgbClr val="000000"/>
                </a:solidFill>
                <a:effectLst/>
                <a:uFillTx/>
                <a:latin typeface="+mn-lt"/>
                <a:ea typeface="+mn-ea"/>
                <a:cs typeface="+mn-cs"/>
                <a:sym typeface="Arial"/>
              </a:rPr>
              <a:t>Health</a:t>
            </a:r>
            <a:r>
              <a:rPr kumimoji="0" lang="en-GB" sz="1400" b="0" i="0" u="none" strike="noStrike" cap="none" spc="0" normalizeH="0" baseline="0" dirty="0">
                <a:ln>
                  <a:noFill/>
                </a:ln>
                <a:solidFill>
                  <a:srgbClr val="000000"/>
                </a:solidFill>
                <a:effectLst/>
                <a:uFillTx/>
                <a:latin typeface="+mn-lt"/>
                <a:ea typeface="+mn-ea"/>
                <a:cs typeface="+mn-cs"/>
                <a:sym typeface="Arial"/>
              </a:rPr>
              <a:t>, and </a:t>
            </a:r>
            <a:r>
              <a:rPr kumimoji="0" lang="en-GB" sz="1400" b="1" i="0" u="sng" strike="noStrike" cap="none" spc="0" normalizeH="0" baseline="0" dirty="0">
                <a:ln>
                  <a:noFill/>
                </a:ln>
                <a:solidFill>
                  <a:srgbClr val="000000"/>
                </a:solidFill>
                <a:effectLst/>
                <a:uFillTx/>
                <a:latin typeface="+mn-lt"/>
                <a:ea typeface="+mn-ea"/>
                <a:cs typeface="+mn-cs"/>
                <a:sym typeface="Arial"/>
              </a:rPr>
              <a:t>Financial services</a:t>
            </a:r>
            <a:r>
              <a:rPr kumimoji="0" lang="en-GB" sz="1400" b="0" i="0" u="none" strike="noStrike" cap="none" spc="0" normalizeH="0" baseline="0" dirty="0">
                <a:ln>
                  <a:noFill/>
                </a:ln>
                <a:solidFill>
                  <a:srgbClr val="000000"/>
                </a:solidFill>
                <a:effectLst/>
                <a:uFillTx/>
                <a:latin typeface="+mn-lt"/>
                <a:ea typeface="+mn-ea"/>
                <a:cs typeface="+mn-cs"/>
                <a:sym typeface="Arial"/>
              </a:rPr>
              <a:t>, as well as customers whose job industry is classified as N/A.</a:t>
            </a:r>
          </a:p>
        </p:txBody>
      </p:sp>
      <p:pic>
        <p:nvPicPr>
          <p:cNvPr id="1034" name="Picture 10">
            <a:extLst>
              <a:ext uri="{FF2B5EF4-FFF2-40B4-BE49-F238E27FC236}">
                <a16:creationId xmlns:a16="http://schemas.microsoft.com/office/drawing/2014/main" id="{51312EAE-858F-35F1-18BB-53CD13D5DD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893" y="4230559"/>
            <a:ext cx="740091" cy="7400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3A82AC9-AA33-4D68-DFBB-4B9A0D67341C}"/>
              </a:ext>
            </a:extLst>
          </p:cNvPr>
          <p:cNvSpPr txBox="1"/>
          <p:nvPr/>
        </p:nvSpPr>
        <p:spPr>
          <a:xfrm>
            <a:off x="4342638" y="3147116"/>
            <a:ext cx="1627154"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000000"/>
                </a:solidFill>
                <a:effectLst/>
                <a:uFillTx/>
                <a:latin typeface="+mn-lt"/>
                <a:ea typeface="+mn-ea"/>
                <a:cs typeface="+mn-cs"/>
                <a:sym typeface="Arial"/>
              </a:rPr>
              <a:t>Customers from </a:t>
            </a:r>
            <a:r>
              <a:rPr kumimoji="0" lang="en-GB" sz="1400" b="1" i="0" u="sng" strike="noStrike" cap="none" spc="0" normalizeH="0" baseline="0" dirty="0">
                <a:ln>
                  <a:noFill/>
                </a:ln>
                <a:solidFill>
                  <a:srgbClr val="000000"/>
                </a:solidFill>
                <a:effectLst/>
                <a:uFillTx/>
                <a:latin typeface="+mn-lt"/>
                <a:ea typeface="+mn-ea"/>
                <a:cs typeface="+mn-cs"/>
                <a:sym typeface="Arial"/>
              </a:rPr>
              <a:t>New South Wales </a:t>
            </a:r>
            <a:r>
              <a:rPr kumimoji="0" lang="en-GB" sz="1400" b="0" i="0" u="none" strike="noStrike" cap="none" spc="0" normalizeH="0" baseline="0" dirty="0">
                <a:ln>
                  <a:noFill/>
                </a:ln>
                <a:solidFill>
                  <a:srgbClr val="000000"/>
                </a:solidFill>
                <a:effectLst/>
                <a:uFillTx/>
                <a:latin typeface="+mn-lt"/>
                <a:ea typeface="+mn-ea"/>
                <a:cs typeface="+mn-cs"/>
                <a:sym typeface="Arial"/>
              </a:rPr>
              <a:t>and </a:t>
            </a:r>
            <a:r>
              <a:rPr kumimoji="0" lang="en-GB" sz="1400" b="1" i="0" u="sng" strike="noStrike" cap="none" spc="0" normalizeH="0" baseline="0" dirty="0">
                <a:ln>
                  <a:noFill/>
                </a:ln>
                <a:solidFill>
                  <a:srgbClr val="000000"/>
                </a:solidFill>
                <a:effectLst/>
                <a:uFillTx/>
                <a:latin typeface="+mn-lt"/>
                <a:ea typeface="+mn-ea"/>
                <a:cs typeface="+mn-cs"/>
                <a:sym typeface="Arial"/>
              </a:rPr>
              <a:t>Victoria</a:t>
            </a:r>
            <a:r>
              <a:rPr kumimoji="0" lang="en-GB" sz="1400" b="0" i="0" u="none" strike="noStrike" cap="none" spc="0" normalizeH="0" baseline="0" dirty="0">
                <a:ln>
                  <a:noFill/>
                </a:ln>
                <a:solidFill>
                  <a:srgbClr val="000000"/>
                </a:solidFill>
                <a:effectLst/>
                <a:uFillTx/>
                <a:latin typeface="+mn-lt"/>
                <a:ea typeface="+mn-ea"/>
                <a:cs typeface="+mn-cs"/>
                <a:sym typeface="Arial"/>
              </a:rPr>
              <a:t>. </a:t>
            </a:r>
          </a:p>
        </p:txBody>
      </p:sp>
    </p:spTree>
    <p:extLst>
      <p:ext uri="{BB962C8B-B14F-4D97-AF65-F5344CB8AC3E}">
        <p14:creationId xmlns:p14="http://schemas.microsoft.com/office/powerpoint/2010/main" val="35677807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171681"/>
            <a:ext cx="8565600" cy="5539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sz="2400" dirty="0"/>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GB" dirty="0"/>
              <a:t>Summary Table for High Value Customers </a:t>
            </a:r>
            <a:endParaRPr dirty="0"/>
          </a:p>
        </p:txBody>
      </p:sp>
      <p:sp>
        <p:nvSpPr>
          <p:cNvPr id="4" name="TextBox 3">
            <a:extLst>
              <a:ext uri="{FF2B5EF4-FFF2-40B4-BE49-F238E27FC236}">
                <a16:creationId xmlns:a16="http://schemas.microsoft.com/office/drawing/2014/main" id="{EFC8EEE2-630E-2B0A-9878-9DBD92FC4761}"/>
              </a:ext>
            </a:extLst>
          </p:cNvPr>
          <p:cNvSpPr txBox="1"/>
          <p:nvPr/>
        </p:nvSpPr>
        <p:spPr>
          <a:xfrm>
            <a:off x="1056604" y="1659164"/>
            <a:ext cx="703079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000000"/>
                </a:solidFill>
                <a:effectLst/>
                <a:uFillTx/>
                <a:latin typeface="+mn-lt"/>
                <a:ea typeface="+mn-ea"/>
                <a:cs typeface="+mn-cs"/>
                <a:sym typeface="Arial"/>
              </a:rPr>
              <a:t>This is a list of a few customers identified under th</a:t>
            </a:r>
            <a:r>
              <a:rPr lang="en-GB" dirty="0"/>
              <a:t>e high value customer classification.</a:t>
            </a:r>
            <a:endParaRPr kumimoji="0" lang="en-GB" sz="1400" b="0" i="0" u="none" strike="noStrike" cap="none" spc="0" normalizeH="0" baseline="0" dirty="0">
              <a:ln>
                <a:noFill/>
              </a:ln>
              <a:solidFill>
                <a:srgbClr val="000000"/>
              </a:solidFill>
              <a:effectLst/>
              <a:uFillTx/>
              <a:latin typeface="+mn-lt"/>
              <a:ea typeface="+mn-ea"/>
              <a:cs typeface="+mn-cs"/>
              <a:sym typeface="Arial"/>
            </a:endParaRPr>
          </a:p>
        </p:txBody>
      </p:sp>
      <p:pic>
        <p:nvPicPr>
          <p:cNvPr id="14" name="Picture 13">
            <a:extLst>
              <a:ext uri="{FF2B5EF4-FFF2-40B4-BE49-F238E27FC236}">
                <a16:creationId xmlns:a16="http://schemas.microsoft.com/office/drawing/2014/main" id="{1BA2453F-34D4-7391-20AE-26C03D92D0E5}"/>
              </a:ext>
            </a:extLst>
          </p:cNvPr>
          <p:cNvPicPr>
            <a:picLocks noChangeAspect="1"/>
          </p:cNvPicPr>
          <p:nvPr/>
        </p:nvPicPr>
        <p:blipFill>
          <a:blip r:embed="rId2"/>
          <a:stretch>
            <a:fillRect/>
          </a:stretch>
        </p:blipFill>
        <p:spPr>
          <a:xfrm>
            <a:off x="86562" y="2139981"/>
            <a:ext cx="8970876" cy="2619216"/>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123542"/>
            <a:ext cx="8565600" cy="5539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sz="2400" dirty="0"/>
              <a:t>Appendix</a:t>
            </a:r>
          </a:p>
        </p:txBody>
      </p:sp>
      <p:pic>
        <p:nvPicPr>
          <p:cNvPr id="3" name="Picture 2">
            <a:extLst>
              <a:ext uri="{FF2B5EF4-FFF2-40B4-BE49-F238E27FC236}">
                <a16:creationId xmlns:a16="http://schemas.microsoft.com/office/drawing/2014/main" id="{E5FCA3CA-F8B2-EC69-C9BD-B85BD44CD9D0}"/>
              </a:ext>
            </a:extLst>
          </p:cNvPr>
          <p:cNvPicPr>
            <a:picLocks noChangeAspect="1"/>
          </p:cNvPicPr>
          <p:nvPr/>
        </p:nvPicPr>
        <p:blipFill>
          <a:blip r:embed="rId2"/>
          <a:stretch>
            <a:fillRect/>
          </a:stretch>
        </p:blipFill>
        <p:spPr>
          <a:xfrm>
            <a:off x="325481" y="1748731"/>
            <a:ext cx="4254719" cy="2286117"/>
          </a:xfrm>
          <a:prstGeom prst="rect">
            <a:avLst/>
          </a:prstGeom>
        </p:spPr>
      </p:pic>
      <p:pic>
        <p:nvPicPr>
          <p:cNvPr id="7" name="Picture 6">
            <a:extLst>
              <a:ext uri="{FF2B5EF4-FFF2-40B4-BE49-F238E27FC236}">
                <a16:creationId xmlns:a16="http://schemas.microsoft.com/office/drawing/2014/main" id="{ABEB2EB8-66E8-56C5-B221-F4CB46E30472}"/>
              </a:ext>
            </a:extLst>
          </p:cNvPr>
          <p:cNvPicPr>
            <a:picLocks noChangeAspect="1"/>
          </p:cNvPicPr>
          <p:nvPr/>
        </p:nvPicPr>
        <p:blipFill>
          <a:blip r:embed="rId3"/>
          <a:stretch>
            <a:fillRect/>
          </a:stretch>
        </p:blipFill>
        <p:spPr>
          <a:xfrm>
            <a:off x="4746270" y="1740276"/>
            <a:ext cx="3930852" cy="2254366"/>
          </a:xfrm>
          <a:prstGeom prst="rect">
            <a:avLst/>
          </a:prstGeom>
        </p:spPr>
      </p:pic>
      <p:sp>
        <p:nvSpPr>
          <p:cNvPr id="8" name="TextBox 7">
            <a:extLst>
              <a:ext uri="{FF2B5EF4-FFF2-40B4-BE49-F238E27FC236}">
                <a16:creationId xmlns:a16="http://schemas.microsoft.com/office/drawing/2014/main" id="{ADE2A8F9-E4DF-FB4C-70DF-D79F0FC0856E}"/>
              </a:ext>
            </a:extLst>
          </p:cNvPr>
          <p:cNvSpPr txBox="1"/>
          <p:nvPr/>
        </p:nvSpPr>
        <p:spPr>
          <a:xfrm>
            <a:off x="1717586" y="1108652"/>
            <a:ext cx="605736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000000"/>
                </a:solidFill>
                <a:effectLst/>
                <a:uFillTx/>
                <a:latin typeface="+mn-lt"/>
                <a:ea typeface="+mn-ea"/>
                <a:cs typeface="+mn-cs"/>
                <a:sym typeface="Arial"/>
              </a:rPr>
              <a:t>Additional Data from the Australian Bureau of Statistics (</a:t>
            </a:r>
            <a:r>
              <a:rPr kumimoji="0" lang="en-GB" sz="1400" b="1" i="0" u="none" strike="noStrike" cap="none" spc="0" normalizeH="0" baseline="0" dirty="0">
                <a:ln>
                  <a:noFill/>
                </a:ln>
                <a:solidFill>
                  <a:srgbClr val="000000"/>
                </a:solidFill>
                <a:effectLst/>
                <a:uFillTx/>
                <a:latin typeface="+mn-lt"/>
                <a:ea typeface="+mn-ea"/>
                <a:cs typeface="+mn-cs"/>
                <a:sym typeface="Arial"/>
              </a:rPr>
              <a:t>18 August 2023</a:t>
            </a:r>
            <a:r>
              <a:rPr kumimoji="0" lang="en-GB" sz="1400" b="0" i="0" u="none" strike="noStrike" cap="none" spc="0" normalizeH="0" baseline="0" dirty="0">
                <a:ln>
                  <a:noFill/>
                </a:ln>
                <a:solidFill>
                  <a:srgbClr val="000000"/>
                </a:solidFill>
                <a:effectLst/>
                <a:uFillTx/>
                <a:latin typeface="+mn-lt"/>
                <a:ea typeface="+mn-ea"/>
                <a:cs typeface="+mn-cs"/>
                <a:sym typeface="Arial"/>
              </a:rPr>
              <a:t>)</a:t>
            </a:r>
          </a:p>
        </p:txBody>
      </p:sp>
      <p:sp>
        <p:nvSpPr>
          <p:cNvPr id="2" name="TextBox 1">
            <a:extLst>
              <a:ext uri="{FF2B5EF4-FFF2-40B4-BE49-F238E27FC236}">
                <a16:creationId xmlns:a16="http://schemas.microsoft.com/office/drawing/2014/main" id="{0AD3BE1A-5A40-FC98-DBBB-14C1FB0948C8}"/>
              </a:ext>
            </a:extLst>
          </p:cNvPr>
          <p:cNvSpPr txBox="1"/>
          <p:nvPr/>
        </p:nvSpPr>
        <p:spPr>
          <a:xfrm>
            <a:off x="704088" y="4370832"/>
            <a:ext cx="7452360" cy="5435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a:t>According to additional data from the Australian Bureau of Statistics, New South Wales has the highest population followed by Victoria (at around 1.5 million less in population).</a:t>
            </a:r>
            <a:endParaRPr kumimoji="0" lang="en-GB"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109418"/>
            <a:ext cx="8565600" cy="61552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sz="2800" dirty="0"/>
              <a:t>Introduction</a:t>
            </a:r>
          </a:p>
        </p:txBody>
      </p:sp>
      <p:sp>
        <p:nvSpPr>
          <p:cNvPr id="123" name="Shape 72"/>
          <p:cNvSpPr/>
          <p:nvPr/>
        </p:nvSpPr>
        <p:spPr>
          <a:xfrm>
            <a:off x="205025" y="949418"/>
            <a:ext cx="8565600" cy="73760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GB" dirty="0"/>
              <a:t>Business Problem and Objective</a:t>
            </a:r>
          </a:p>
          <a:p>
            <a:pPr algn="ctr"/>
            <a:r>
              <a:rPr lang="en-GB" sz="1200" b="0" dirty="0">
                <a:solidFill>
                  <a:srgbClr val="FF0000"/>
                </a:solidFill>
              </a:rPr>
              <a:t>To identify the top 1000 new customers to be targeted and recommend a suitable marketing strategy. </a:t>
            </a:r>
            <a:endParaRPr sz="1200" b="0" dirty="0">
              <a:solidFill>
                <a:srgbClr val="FF0000"/>
              </a:solidFill>
            </a:endParaRPr>
          </a:p>
        </p:txBody>
      </p:sp>
      <p:sp>
        <p:nvSpPr>
          <p:cNvPr id="124" name="Shape 73"/>
          <p:cNvSpPr/>
          <p:nvPr/>
        </p:nvSpPr>
        <p:spPr>
          <a:xfrm>
            <a:off x="322768" y="2181456"/>
            <a:ext cx="4134600" cy="266319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GB" sz="1400" dirty="0"/>
              <a:t>Sprocket Central Pty Ltd are a mid-sized company who specialises in high-quality bikes and accessible cycling accessories to bike riders. </a:t>
            </a:r>
          </a:p>
          <a:p>
            <a:pPr algn="just"/>
            <a:endParaRPr lang="en-GB" sz="1400" dirty="0"/>
          </a:p>
          <a:p>
            <a:pPr marL="285750" indent="-285750" algn="just">
              <a:buFont typeface="Arial" panose="020B0604020202020204" pitchFamily="34" charset="0"/>
              <a:buChar char="•"/>
            </a:pPr>
            <a:r>
              <a:rPr lang="en-GB" sz="1400" dirty="0"/>
              <a:t>Their Marketing team is looking to boost business and expand into a new market by analysing their existing customer dataset to determine customer trends and behaviour. </a:t>
            </a:r>
          </a:p>
          <a:p>
            <a:endParaRPr lang="en-GB" dirty="0"/>
          </a:p>
        </p:txBody>
      </p:sp>
      <p:sp>
        <p:nvSpPr>
          <p:cNvPr id="3" name="Shape 73">
            <a:extLst>
              <a:ext uri="{FF2B5EF4-FFF2-40B4-BE49-F238E27FC236}">
                <a16:creationId xmlns:a16="http://schemas.microsoft.com/office/drawing/2014/main" id="{F1AE4EA7-5FF7-2551-414B-543630EC8E7A}"/>
              </a:ext>
            </a:extLst>
          </p:cNvPr>
          <p:cNvSpPr/>
          <p:nvPr/>
        </p:nvSpPr>
        <p:spPr>
          <a:xfrm>
            <a:off x="4636025" y="2088127"/>
            <a:ext cx="4134600" cy="317756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GB" sz="1200" dirty="0"/>
              <a:t>Age distributions (“Old” and “New” customers)</a:t>
            </a:r>
          </a:p>
          <a:p>
            <a:pPr marL="285750" indent="-285750" algn="just">
              <a:buFont typeface="Arial" panose="020B0604020202020204" pitchFamily="34" charset="0"/>
              <a:buChar char="•"/>
            </a:pPr>
            <a:endParaRPr lang="en-GB" sz="1200" dirty="0"/>
          </a:p>
          <a:p>
            <a:pPr marL="285750" indent="-285750" algn="just">
              <a:buFont typeface="Arial" panose="020B0604020202020204" pitchFamily="34" charset="0"/>
              <a:buChar char="•"/>
            </a:pPr>
            <a:r>
              <a:rPr lang="en-GB" sz="1200" dirty="0"/>
              <a:t>Wealth Segmentation by Age Category</a:t>
            </a:r>
          </a:p>
          <a:p>
            <a:pPr marL="285750" indent="-285750" algn="just">
              <a:buFont typeface="Arial" panose="020B0604020202020204" pitchFamily="34" charset="0"/>
              <a:buChar char="•"/>
            </a:pPr>
            <a:endParaRPr lang="en-GB" sz="1200" dirty="0"/>
          </a:p>
          <a:p>
            <a:pPr marL="285750" indent="-285750" algn="just">
              <a:buFont typeface="Arial" panose="020B0604020202020204" pitchFamily="34" charset="0"/>
              <a:buChar char="•"/>
            </a:pPr>
            <a:r>
              <a:rPr lang="en-GB" sz="1200" dirty="0"/>
              <a:t>Bike related purchases over the past three years by Gender.</a:t>
            </a:r>
          </a:p>
          <a:p>
            <a:pPr algn="just"/>
            <a:endParaRPr lang="en-GB" sz="1200" dirty="0"/>
          </a:p>
          <a:p>
            <a:pPr marL="285750" indent="-285750" algn="just">
              <a:buFont typeface="Arial" panose="020B0604020202020204" pitchFamily="34" charset="0"/>
              <a:buChar char="•"/>
            </a:pPr>
            <a:r>
              <a:rPr lang="en-GB" sz="1200" dirty="0"/>
              <a:t>Job Industry Categorisation.</a:t>
            </a:r>
          </a:p>
          <a:p>
            <a:pPr marL="285750" indent="-285750" algn="just">
              <a:buFont typeface="Arial" panose="020B0604020202020204" pitchFamily="34" charset="0"/>
              <a:buChar char="•"/>
            </a:pPr>
            <a:endParaRPr lang="en-GB" sz="1200" dirty="0"/>
          </a:p>
          <a:p>
            <a:pPr marL="285750" indent="-285750" algn="just">
              <a:buFont typeface="Arial" panose="020B0604020202020204" pitchFamily="34" charset="0"/>
              <a:buChar char="•"/>
            </a:pPr>
            <a:r>
              <a:rPr lang="en-GB" sz="1200" dirty="0"/>
              <a:t>Bike related purchases based on Industry.</a:t>
            </a:r>
          </a:p>
          <a:p>
            <a:pPr marL="285750" indent="-285750" algn="just">
              <a:buFont typeface="Arial" panose="020B0604020202020204" pitchFamily="34" charset="0"/>
              <a:buChar char="•"/>
            </a:pPr>
            <a:endParaRPr lang="en-GB" sz="1200" dirty="0"/>
          </a:p>
          <a:p>
            <a:pPr marL="285750" indent="-285750" algn="just">
              <a:buFont typeface="Arial" panose="020B0604020202020204" pitchFamily="34" charset="0"/>
              <a:buChar char="•"/>
            </a:pPr>
            <a:r>
              <a:rPr lang="en-GB" sz="1200" dirty="0"/>
              <a:t>RFM Analysis and Customer Segmentation.</a:t>
            </a:r>
          </a:p>
          <a:p>
            <a:pPr marL="285750" indent="-285750" algn="just">
              <a:buFont typeface="Arial" panose="020B0604020202020204" pitchFamily="34" charset="0"/>
              <a:buChar char="•"/>
            </a:pPr>
            <a:endParaRPr lang="en-GB" sz="1200" dirty="0"/>
          </a:p>
          <a:p>
            <a:pPr algn="just"/>
            <a:endParaRPr lang="en-GB" sz="1400" dirty="0"/>
          </a:p>
        </p:txBody>
      </p:sp>
      <p:sp>
        <p:nvSpPr>
          <p:cNvPr id="4" name="TextBox 3">
            <a:extLst>
              <a:ext uri="{FF2B5EF4-FFF2-40B4-BE49-F238E27FC236}">
                <a16:creationId xmlns:a16="http://schemas.microsoft.com/office/drawing/2014/main" id="{DDF9FCB4-FB9F-62AF-D4D1-410488AB4FD8}"/>
              </a:ext>
            </a:extLst>
          </p:cNvPr>
          <p:cNvSpPr txBox="1"/>
          <p:nvPr/>
        </p:nvSpPr>
        <p:spPr>
          <a:xfrm>
            <a:off x="4993340" y="1780352"/>
            <a:ext cx="290456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GB" sz="1400" b="0" i="0" u="sng" strike="noStrike" cap="none" spc="0" normalizeH="0" baseline="0" dirty="0">
                <a:ln>
                  <a:noFill/>
                </a:ln>
                <a:solidFill>
                  <a:srgbClr val="000000"/>
                </a:solidFill>
                <a:effectLst/>
                <a:uFillTx/>
                <a:latin typeface="+mn-lt"/>
                <a:ea typeface="+mn-ea"/>
                <a:cs typeface="+mn-cs"/>
                <a:sym typeface="Arial"/>
              </a:rPr>
              <a:t>Contents of Data Analysis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141391"/>
            <a:ext cx="8565600" cy="5539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sz="2400" dirty="0"/>
              <a:t>Data Exploration</a:t>
            </a:r>
          </a:p>
        </p:txBody>
      </p:sp>
      <p:sp>
        <p:nvSpPr>
          <p:cNvPr id="132" name="Shape 81"/>
          <p:cNvSpPr/>
          <p:nvPr/>
        </p:nvSpPr>
        <p:spPr>
          <a:xfrm>
            <a:off x="205025" y="856223"/>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GB" dirty="0"/>
              <a:t>Data Quality Assessment and Data Cleaning</a:t>
            </a:r>
            <a:endParaRPr dirty="0"/>
          </a:p>
        </p:txBody>
      </p:sp>
      <p:graphicFrame>
        <p:nvGraphicFramePr>
          <p:cNvPr id="2" name="Table 1">
            <a:extLst>
              <a:ext uri="{FF2B5EF4-FFF2-40B4-BE49-F238E27FC236}">
                <a16:creationId xmlns:a16="http://schemas.microsoft.com/office/drawing/2014/main" id="{1D2CE267-7F50-91FE-C8C6-2586AC367ACA}"/>
              </a:ext>
            </a:extLst>
          </p:cNvPr>
          <p:cNvGraphicFramePr>
            <a:graphicFrameLocks noGrp="1"/>
          </p:cNvGraphicFramePr>
          <p:nvPr>
            <p:extLst>
              <p:ext uri="{D42A27DB-BD31-4B8C-83A1-F6EECF244321}">
                <p14:modId xmlns:p14="http://schemas.microsoft.com/office/powerpoint/2010/main" val="1800868024"/>
              </p:ext>
            </p:extLst>
          </p:nvPr>
        </p:nvGraphicFramePr>
        <p:xfrm>
          <a:off x="565518" y="1372550"/>
          <a:ext cx="8205107" cy="3267584"/>
        </p:xfrm>
        <a:graphic>
          <a:graphicData uri="http://schemas.openxmlformats.org/drawingml/2006/table">
            <a:tbl>
              <a:tblPr firstRow="1" firstCol="1" bandRow="1">
                <a:tableStyleId>{5940675A-B579-460E-94D1-54222C63F5DA}</a:tableStyleId>
              </a:tblPr>
              <a:tblGrid>
                <a:gridCol w="1408251">
                  <a:extLst>
                    <a:ext uri="{9D8B030D-6E8A-4147-A177-3AD203B41FA5}">
                      <a16:colId xmlns:a16="http://schemas.microsoft.com/office/drawing/2014/main" val="1165750539"/>
                    </a:ext>
                  </a:extLst>
                </a:gridCol>
                <a:gridCol w="1206832">
                  <a:extLst>
                    <a:ext uri="{9D8B030D-6E8A-4147-A177-3AD203B41FA5}">
                      <a16:colId xmlns:a16="http://schemas.microsoft.com/office/drawing/2014/main" val="3135960330"/>
                    </a:ext>
                  </a:extLst>
                </a:gridCol>
                <a:gridCol w="1444489">
                  <a:extLst>
                    <a:ext uri="{9D8B030D-6E8A-4147-A177-3AD203B41FA5}">
                      <a16:colId xmlns:a16="http://schemas.microsoft.com/office/drawing/2014/main" val="2985115853"/>
                    </a:ext>
                  </a:extLst>
                </a:gridCol>
                <a:gridCol w="1339988">
                  <a:extLst>
                    <a:ext uri="{9D8B030D-6E8A-4147-A177-3AD203B41FA5}">
                      <a16:colId xmlns:a16="http://schemas.microsoft.com/office/drawing/2014/main" val="2264451368"/>
                    </a:ext>
                  </a:extLst>
                </a:gridCol>
                <a:gridCol w="991929">
                  <a:extLst>
                    <a:ext uri="{9D8B030D-6E8A-4147-A177-3AD203B41FA5}">
                      <a16:colId xmlns:a16="http://schemas.microsoft.com/office/drawing/2014/main" val="3744684159"/>
                    </a:ext>
                  </a:extLst>
                </a:gridCol>
                <a:gridCol w="1015525">
                  <a:extLst>
                    <a:ext uri="{9D8B030D-6E8A-4147-A177-3AD203B41FA5}">
                      <a16:colId xmlns:a16="http://schemas.microsoft.com/office/drawing/2014/main" val="3544688688"/>
                    </a:ext>
                  </a:extLst>
                </a:gridCol>
                <a:gridCol w="798093">
                  <a:extLst>
                    <a:ext uri="{9D8B030D-6E8A-4147-A177-3AD203B41FA5}">
                      <a16:colId xmlns:a16="http://schemas.microsoft.com/office/drawing/2014/main" val="1005194845"/>
                    </a:ext>
                  </a:extLst>
                </a:gridCol>
              </a:tblGrid>
              <a:tr h="65908">
                <a:tc>
                  <a:txBody>
                    <a:bodyPr/>
                    <a:lstStyle/>
                    <a:p>
                      <a:pPr algn="just">
                        <a:lnSpc>
                          <a:spcPct val="107000"/>
                        </a:lnSpc>
                        <a:spcAft>
                          <a:spcPts val="800"/>
                        </a:spcAft>
                      </a:pPr>
                      <a:r>
                        <a:rPr lang="en-GB" sz="1000" u="sng" kern="100">
                          <a:effectLst/>
                        </a:rPr>
                        <a:t>Summary Table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u="sng" kern="100">
                          <a:effectLst/>
                        </a:rPr>
                        <a:t>Accuracy</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u="sng" kern="100">
                          <a:effectLst/>
                        </a:rPr>
                        <a:t>Completeness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u="sng" kern="100">
                          <a:effectLst/>
                        </a:rPr>
                        <a:t>Consistency</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u="sng" kern="100">
                          <a:effectLst/>
                        </a:rPr>
                        <a:t>Currency</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u="sng" kern="100">
                          <a:effectLst/>
                        </a:rPr>
                        <a:t>Relevancy</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u="sng" kern="100">
                          <a:effectLst/>
                        </a:rPr>
                        <a:t>Validity</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8739478"/>
                  </a:ext>
                </a:extLst>
              </a:tr>
              <a:tr h="770597">
                <a:tc>
                  <a:txBody>
                    <a:bodyPr/>
                    <a:lstStyle/>
                    <a:p>
                      <a:pPr algn="just">
                        <a:lnSpc>
                          <a:spcPct val="107000"/>
                        </a:lnSpc>
                        <a:spcAft>
                          <a:spcPts val="800"/>
                        </a:spcAft>
                      </a:pPr>
                      <a:r>
                        <a:rPr lang="en-GB" sz="1000" kern="100">
                          <a:effectLst/>
                        </a:rPr>
                        <a:t>Customer Demographic</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GB" sz="900" kern="100" dirty="0">
                          <a:effectLst/>
                        </a:rPr>
                        <a:t>Date of birth stated as 21.12.1843 which would not be accurate. This has been removed. </a:t>
                      </a:r>
                      <a:endParaRPr lang="en-GB" sz="1100" kern="100" dirty="0">
                        <a:effectLst/>
                      </a:endParaRPr>
                    </a:p>
                    <a:p>
                      <a:pPr algn="l">
                        <a:lnSpc>
                          <a:spcPct val="107000"/>
                        </a:lnSpc>
                        <a:spcAft>
                          <a:spcPts val="800"/>
                        </a:spcAft>
                      </a:pPr>
                      <a:r>
                        <a:rPr lang="en-GB" sz="900" kern="100" dirty="0">
                          <a:effectLst/>
                        </a:rPr>
                        <a:t>Spelling errors under Job title and Job industry corrected.</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GB" sz="900" kern="100" dirty="0">
                          <a:effectLst/>
                        </a:rPr>
                        <a:t>Blanks removed for a few columns including job industry.</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GB" sz="900" kern="100" dirty="0">
                          <a:effectLst/>
                        </a:rPr>
                        <a:t>Lack of consistency for gender (F, M, Female and Male) corrected.</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GB" sz="900" kern="100" dirty="0">
                          <a:effectLst/>
                        </a:rPr>
                        <a:t>Deceased customers have been filtered out.</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GB" sz="900" kern="100" dirty="0">
                          <a:effectLst/>
                        </a:rPr>
                        <a:t>Default column removed as not relevant.</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kern="100" dirty="0">
                          <a:effectLst/>
                        </a:rPr>
                        <a:t> </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9799515"/>
                  </a:ext>
                </a:extLst>
              </a:tr>
              <a:tr h="184289">
                <a:tc>
                  <a:txBody>
                    <a:bodyPr/>
                    <a:lstStyle/>
                    <a:p>
                      <a:pPr algn="just">
                        <a:lnSpc>
                          <a:spcPct val="107000"/>
                        </a:lnSpc>
                        <a:spcAft>
                          <a:spcPts val="800"/>
                        </a:spcAft>
                      </a:pPr>
                      <a:r>
                        <a:rPr lang="en-GB" sz="1000" kern="100">
                          <a:effectLst/>
                        </a:rPr>
                        <a:t>Customer Address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kern="100">
                          <a:effectLst/>
                        </a:rPr>
                        <a:t>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kern="100">
                          <a:effectLst/>
                        </a:rPr>
                        <a:t>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GB" sz="900" kern="100" dirty="0">
                          <a:effectLst/>
                        </a:rPr>
                        <a:t>Inconsistencies with the states have been corrected.</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kern="100">
                          <a:effectLst/>
                        </a:rPr>
                        <a:t>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kern="100">
                          <a:effectLst/>
                        </a:rPr>
                        <a:t>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GB" sz="1000" kern="100">
                          <a:effectLst/>
                        </a:rPr>
                        <a:t>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7186679"/>
                  </a:ext>
                </a:extLst>
              </a:tr>
              <a:tr h="315752">
                <a:tc>
                  <a:txBody>
                    <a:bodyPr/>
                    <a:lstStyle/>
                    <a:p>
                      <a:pPr algn="just">
                        <a:lnSpc>
                          <a:spcPct val="107000"/>
                        </a:lnSpc>
                        <a:spcAft>
                          <a:spcPts val="800"/>
                        </a:spcAft>
                      </a:pPr>
                      <a:r>
                        <a:rPr lang="en-GB" sz="1000" kern="100">
                          <a:effectLst/>
                        </a:rPr>
                        <a:t>Transaction Data</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GB" sz="900" kern="100" dirty="0">
                          <a:effectLst/>
                        </a:rPr>
                        <a:t>Three of the currencies in the standard cost column needed to be reformatted as currency.</a:t>
                      </a:r>
                    </a:p>
                    <a:p>
                      <a:pPr algn="l">
                        <a:lnSpc>
                          <a:spcPct val="107000"/>
                        </a:lnSpc>
                        <a:spcAft>
                          <a:spcPts val="800"/>
                        </a:spcAft>
                      </a:pPr>
                      <a:r>
                        <a:rPr lang="en-GB" sz="900" kern="100" dirty="0">
                          <a:effectLst/>
                          <a:latin typeface="+mn-lt"/>
                          <a:ea typeface="Calibri" panose="020F0502020204030204" pitchFamily="34" charset="0"/>
                          <a:cs typeface="Times New Roman" panose="02020603050405020304" pitchFamily="18" charset="0"/>
                        </a:rPr>
                        <a:t>Profit was missing and has now been added.</a:t>
                      </a:r>
                      <a:endParaRPr lang="en-GB" sz="1100" kern="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GB" sz="900" kern="100" dirty="0">
                          <a:effectLst/>
                        </a:rPr>
                        <a:t>Blanks in the online order and brand column have been filtered out.</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GB" sz="900" kern="100" dirty="0">
                          <a:effectLst/>
                        </a:rPr>
                        <a:t>There are more customer ids which is inconsistent with the Customer Demographic sheet.</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GB" sz="900" kern="100" dirty="0">
                          <a:effectLst/>
                        </a:rPr>
                        <a:t>The product first sold date is from 1991-2016 which is a huge time period.</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GB" sz="900" kern="100" dirty="0">
                          <a:effectLst/>
                        </a:rPr>
                        <a:t>Cancelled orders under “order status” have now been filtered out.</a:t>
                      </a:r>
                      <a:endParaRPr lang="en-GB"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GB" sz="900" kern="100" dirty="0">
                          <a:effectLst/>
                        </a:rPr>
                        <a:t>List price and product sold date needed reformatting. </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7398348"/>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123542"/>
            <a:ext cx="8565600" cy="5539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pPr algn="ctr"/>
            <a:r>
              <a:rPr sz="2400" dirty="0"/>
              <a:t>Data Exploration</a:t>
            </a:r>
          </a:p>
        </p:txBody>
      </p:sp>
      <p:sp>
        <p:nvSpPr>
          <p:cNvPr id="132" name="Shape 81"/>
          <p:cNvSpPr/>
          <p:nvPr/>
        </p:nvSpPr>
        <p:spPr>
          <a:xfrm>
            <a:off x="205025" y="1083299"/>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sz="1400" dirty="0"/>
              <a:t>Age Distributions (“New” and “Old” Customers)</a:t>
            </a:r>
            <a:endParaRPr sz="1400" dirty="0"/>
          </a:p>
        </p:txBody>
      </p:sp>
      <p:sp>
        <p:nvSpPr>
          <p:cNvPr id="133" name="Shape 82"/>
          <p:cNvSpPr/>
          <p:nvPr/>
        </p:nvSpPr>
        <p:spPr>
          <a:xfrm>
            <a:off x="205025" y="1715108"/>
            <a:ext cx="4134600" cy="292865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The majority of customers (both old and new) who have made bike related purchases in the last three years are between the age of </a:t>
            </a:r>
            <a:r>
              <a:rPr lang="en-GB" b="1" u="sng" dirty="0"/>
              <a:t>40-49</a:t>
            </a:r>
            <a:r>
              <a:rPr lang="en-GB" dirty="0"/>
              <a:t>. For new customers, there is a steady decrease following this age category.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sz="1200" dirty="0"/>
              <a:t>Age categories (</a:t>
            </a:r>
            <a:r>
              <a:rPr lang="en-GB" sz="1200" b="1" dirty="0"/>
              <a:t>30</a:t>
            </a:r>
            <a:r>
              <a:rPr lang="en-GB" sz="1200" dirty="0"/>
              <a:t> = 20-29, </a:t>
            </a:r>
            <a:r>
              <a:rPr lang="en-GB" sz="1200" b="1" dirty="0"/>
              <a:t>40</a:t>
            </a:r>
            <a:r>
              <a:rPr lang="en-GB" sz="1200" dirty="0"/>
              <a:t> = 30-39,</a:t>
            </a:r>
            <a:r>
              <a:rPr lang="en-GB" sz="1200" b="1" dirty="0"/>
              <a:t> 50 </a:t>
            </a:r>
            <a:r>
              <a:rPr lang="en-GB" sz="1200" dirty="0"/>
              <a:t>= 40-49, </a:t>
            </a:r>
            <a:r>
              <a:rPr lang="en-GB" sz="1200" b="1" dirty="0"/>
              <a:t>60</a:t>
            </a:r>
            <a:r>
              <a:rPr lang="en-GB" sz="1200" dirty="0"/>
              <a:t> = 50-59,</a:t>
            </a:r>
            <a:r>
              <a:rPr lang="en-GB" sz="1200" b="1" dirty="0"/>
              <a:t> 70 </a:t>
            </a:r>
            <a:r>
              <a:rPr lang="en-GB" sz="1200" dirty="0"/>
              <a:t>= 60-69, </a:t>
            </a:r>
            <a:r>
              <a:rPr lang="en-GB" sz="1200" b="1" dirty="0"/>
              <a:t>80 </a:t>
            </a:r>
            <a:r>
              <a:rPr lang="en-GB" sz="1200" dirty="0"/>
              <a:t>= 70-79, </a:t>
            </a:r>
            <a:r>
              <a:rPr lang="en-GB" sz="1200" b="1" dirty="0"/>
              <a:t>90 </a:t>
            </a:r>
            <a:r>
              <a:rPr lang="en-GB" sz="1200" dirty="0"/>
              <a:t>= 80-89, </a:t>
            </a:r>
            <a:r>
              <a:rPr lang="en-GB" sz="1200" b="1" dirty="0"/>
              <a:t>100</a:t>
            </a:r>
            <a:r>
              <a:rPr lang="en-GB" sz="1200" dirty="0"/>
              <a:t> = 90-99)</a:t>
            </a:r>
          </a:p>
          <a:p>
            <a:pPr marL="285750" indent="-28575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A9B56E48-0B3C-A958-3CBE-F37D1A8E06B2}"/>
              </a:ext>
            </a:extLst>
          </p:cNvPr>
          <p:cNvPicPr>
            <a:picLocks noChangeAspect="1"/>
          </p:cNvPicPr>
          <p:nvPr/>
        </p:nvPicPr>
        <p:blipFill>
          <a:blip r:embed="rId2"/>
          <a:stretch>
            <a:fillRect/>
          </a:stretch>
        </p:blipFill>
        <p:spPr>
          <a:xfrm>
            <a:off x="4580200" y="866942"/>
            <a:ext cx="4366975" cy="1924907"/>
          </a:xfrm>
          <a:prstGeom prst="rect">
            <a:avLst/>
          </a:prstGeom>
        </p:spPr>
      </p:pic>
      <p:pic>
        <p:nvPicPr>
          <p:cNvPr id="7" name="Picture 6">
            <a:extLst>
              <a:ext uri="{FF2B5EF4-FFF2-40B4-BE49-F238E27FC236}">
                <a16:creationId xmlns:a16="http://schemas.microsoft.com/office/drawing/2014/main" id="{464E7E49-AFC4-8D7C-065D-D5B390D2E6B4}"/>
              </a:ext>
            </a:extLst>
          </p:cNvPr>
          <p:cNvPicPr>
            <a:picLocks noChangeAspect="1"/>
          </p:cNvPicPr>
          <p:nvPr/>
        </p:nvPicPr>
        <p:blipFill>
          <a:blip r:embed="rId3"/>
          <a:stretch>
            <a:fillRect/>
          </a:stretch>
        </p:blipFill>
        <p:spPr>
          <a:xfrm>
            <a:off x="4571996" y="2886493"/>
            <a:ext cx="4366978" cy="2133465"/>
          </a:xfrm>
          <a:prstGeom prst="rect">
            <a:avLst/>
          </a:prstGeom>
        </p:spPr>
      </p:pic>
    </p:spTree>
    <p:extLst>
      <p:ext uri="{BB962C8B-B14F-4D97-AF65-F5344CB8AC3E}">
        <p14:creationId xmlns:p14="http://schemas.microsoft.com/office/powerpoint/2010/main" val="18238848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123542"/>
            <a:ext cx="8565600" cy="5539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sz="2400" dirty="0"/>
              <a:t>Data Exploration</a:t>
            </a:r>
          </a:p>
        </p:txBody>
      </p:sp>
      <p:sp>
        <p:nvSpPr>
          <p:cNvPr id="132" name="Shape 81"/>
          <p:cNvSpPr/>
          <p:nvPr/>
        </p:nvSpPr>
        <p:spPr>
          <a:xfrm>
            <a:off x="205025" y="1120442"/>
            <a:ext cx="8565600" cy="4500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sz="1600" dirty="0"/>
              <a:t>Wealth Segmentation by Age Category</a:t>
            </a:r>
            <a:endParaRPr sz="1600" dirty="0"/>
          </a:p>
        </p:txBody>
      </p:sp>
      <p:sp>
        <p:nvSpPr>
          <p:cNvPr id="133" name="Shape 82"/>
          <p:cNvSpPr/>
          <p:nvPr/>
        </p:nvSpPr>
        <p:spPr>
          <a:xfrm>
            <a:off x="184876" y="1914615"/>
            <a:ext cx="4134600" cy="28224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The largest number of customers fall within the “</a:t>
            </a:r>
            <a:r>
              <a:rPr lang="en-GB" b="1" dirty="0"/>
              <a:t>Mass Customer</a:t>
            </a:r>
            <a:r>
              <a:rPr lang="en-GB" dirty="0"/>
              <a:t>” wealth segment for both old and new customers, and this again falls within the </a:t>
            </a:r>
            <a:r>
              <a:rPr lang="en-GB" b="1" dirty="0"/>
              <a:t>40-49</a:t>
            </a:r>
            <a:r>
              <a:rPr lang="en-GB" dirty="0"/>
              <a:t> age category.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is followed by “High-Net-Worth” customers and “Affluent” customers.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B93C1398-57C9-B643-13B0-DDC68751C91D}"/>
              </a:ext>
            </a:extLst>
          </p:cNvPr>
          <p:cNvPicPr>
            <a:picLocks noChangeAspect="1"/>
          </p:cNvPicPr>
          <p:nvPr/>
        </p:nvPicPr>
        <p:blipFill>
          <a:blip r:embed="rId2"/>
          <a:stretch>
            <a:fillRect/>
          </a:stretch>
        </p:blipFill>
        <p:spPr>
          <a:xfrm>
            <a:off x="4487825" y="820525"/>
            <a:ext cx="4271354" cy="2229580"/>
          </a:xfrm>
          <a:prstGeom prst="rect">
            <a:avLst/>
          </a:prstGeom>
        </p:spPr>
      </p:pic>
      <p:pic>
        <p:nvPicPr>
          <p:cNvPr id="5" name="Picture 4">
            <a:extLst>
              <a:ext uri="{FF2B5EF4-FFF2-40B4-BE49-F238E27FC236}">
                <a16:creationId xmlns:a16="http://schemas.microsoft.com/office/drawing/2014/main" id="{94AD3324-0840-8EE2-2A09-B59CE5E27C6B}"/>
              </a:ext>
            </a:extLst>
          </p:cNvPr>
          <p:cNvPicPr>
            <a:picLocks noChangeAspect="1"/>
          </p:cNvPicPr>
          <p:nvPr/>
        </p:nvPicPr>
        <p:blipFill>
          <a:blip r:embed="rId3"/>
          <a:stretch>
            <a:fillRect/>
          </a:stretch>
        </p:blipFill>
        <p:spPr>
          <a:xfrm>
            <a:off x="4499271" y="3002271"/>
            <a:ext cx="4282800" cy="2168068"/>
          </a:xfrm>
          <a:prstGeom prst="rect">
            <a:avLst/>
          </a:prstGeom>
        </p:spPr>
      </p:pic>
    </p:spTree>
    <p:extLst>
      <p:ext uri="{BB962C8B-B14F-4D97-AF65-F5344CB8AC3E}">
        <p14:creationId xmlns:p14="http://schemas.microsoft.com/office/powerpoint/2010/main" val="234407468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123542"/>
            <a:ext cx="8565600" cy="5539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sz="2400" dirty="0"/>
              <a:t>Data Exploration</a:t>
            </a:r>
          </a:p>
        </p:txBody>
      </p:sp>
      <p:sp>
        <p:nvSpPr>
          <p:cNvPr id="132" name="Shape 81"/>
          <p:cNvSpPr/>
          <p:nvPr/>
        </p:nvSpPr>
        <p:spPr>
          <a:xfrm>
            <a:off x="411759" y="1092011"/>
            <a:ext cx="8565600" cy="4500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GB" sz="1600" dirty="0"/>
              <a:t>Percentage of Bike related purchases over the past 3 years by gender</a:t>
            </a:r>
            <a:endParaRPr sz="1600" dirty="0"/>
          </a:p>
        </p:txBody>
      </p:sp>
      <p:sp>
        <p:nvSpPr>
          <p:cNvPr id="133" name="Shape 82"/>
          <p:cNvSpPr/>
          <p:nvPr/>
        </p:nvSpPr>
        <p:spPr>
          <a:xfrm>
            <a:off x="92084" y="1826752"/>
            <a:ext cx="4134600" cy="22915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GB" dirty="0"/>
          </a:p>
          <a:p>
            <a:pPr marL="285750" indent="-285750">
              <a:buFont typeface="Arial" panose="020B0604020202020204" pitchFamily="34" charset="0"/>
              <a:buChar char="•"/>
            </a:pPr>
            <a:r>
              <a:rPr lang="en-GB" dirty="0"/>
              <a:t>The majority of bike related purchases over the last three years have been made by </a:t>
            </a:r>
            <a:r>
              <a:rPr lang="en-GB" b="1" dirty="0"/>
              <a:t>females</a:t>
            </a:r>
            <a:r>
              <a:rPr lang="en-GB" dirty="0"/>
              <a:t> at just over 50%, followed by 47.80% for males. Just under 2% of bike related purchases were made by an unknown gender.</a:t>
            </a:r>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B70D6E45-44F8-0C21-1034-82BBB9C92690}"/>
              </a:ext>
            </a:extLst>
          </p:cNvPr>
          <p:cNvPicPr>
            <a:picLocks noChangeAspect="1"/>
          </p:cNvPicPr>
          <p:nvPr/>
        </p:nvPicPr>
        <p:blipFill>
          <a:blip r:embed="rId2"/>
          <a:stretch>
            <a:fillRect/>
          </a:stretch>
        </p:blipFill>
        <p:spPr>
          <a:xfrm>
            <a:off x="4158087" y="1979649"/>
            <a:ext cx="4819272" cy="2423374"/>
          </a:xfrm>
          <a:prstGeom prst="rect">
            <a:avLst/>
          </a:prstGeom>
        </p:spPr>
      </p:pic>
    </p:spTree>
    <p:extLst>
      <p:ext uri="{BB962C8B-B14F-4D97-AF65-F5344CB8AC3E}">
        <p14:creationId xmlns:p14="http://schemas.microsoft.com/office/powerpoint/2010/main" val="129388880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123542"/>
            <a:ext cx="8565600" cy="5539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pPr algn="ctr"/>
            <a:r>
              <a:rPr sz="2400" dirty="0"/>
              <a:t>Data Exploration</a:t>
            </a:r>
          </a:p>
        </p:txBody>
      </p:sp>
      <p:sp>
        <p:nvSpPr>
          <p:cNvPr id="132" name="Shape 81"/>
          <p:cNvSpPr/>
          <p:nvPr/>
        </p:nvSpPr>
        <p:spPr>
          <a:xfrm>
            <a:off x="507103" y="1083609"/>
            <a:ext cx="3468549" cy="66457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sz="1400" dirty="0"/>
              <a:t>Job Industry Categorisation </a:t>
            </a:r>
          </a:p>
          <a:p>
            <a:r>
              <a:rPr lang="en-GB" sz="1400" dirty="0"/>
              <a:t>(Old and New Customers)</a:t>
            </a:r>
            <a:endParaRPr sz="1400" dirty="0"/>
          </a:p>
        </p:txBody>
      </p:sp>
      <p:sp>
        <p:nvSpPr>
          <p:cNvPr id="133" name="Shape 82"/>
          <p:cNvSpPr/>
          <p:nvPr/>
        </p:nvSpPr>
        <p:spPr>
          <a:xfrm>
            <a:off x="205025" y="1819691"/>
            <a:ext cx="4134600" cy="33533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The top three industries of those who have made bike related purchases over the last three years (both old and new customers) are the </a:t>
            </a:r>
            <a:r>
              <a:rPr lang="en-GB" b="1" dirty="0"/>
              <a:t>manufacturing industry</a:t>
            </a:r>
            <a:r>
              <a:rPr lang="en-GB" dirty="0"/>
              <a:t> (20%), </a:t>
            </a:r>
            <a:r>
              <a:rPr lang="en-GB" b="1" dirty="0"/>
              <a:t>financial services </a:t>
            </a:r>
            <a:r>
              <a:rPr lang="en-GB" dirty="0"/>
              <a:t>(19% for old customers and 20% for new customers) and </a:t>
            </a:r>
            <a:r>
              <a:rPr lang="en-GB" b="1" dirty="0"/>
              <a:t>health</a:t>
            </a:r>
            <a:r>
              <a:rPr lang="en-GB" dirty="0"/>
              <a:t> (15%).</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There is also a high level of those who have made bike related purchases who have n/a as their industry. </a:t>
            </a:r>
          </a:p>
          <a:p>
            <a:endParaRPr lang="en-GB" dirty="0"/>
          </a:p>
        </p:txBody>
      </p:sp>
      <p:pic>
        <p:nvPicPr>
          <p:cNvPr id="2" name="Picture 1">
            <a:extLst>
              <a:ext uri="{FF2B5EF4-FFF2-40B4-BE49-F238E27FC236}">
                <a16:creationId xmlns:a16="http://schemas.microsoft.com/office/drawing/2014/main" id="{2C134D57-0A35-9440-DB96-8F682F929F79}"/>
              </a:ext>
            </a:extLst>
          </p:cNvPr>
          <p:cNvPicPr>
            <a:picLocks noChangeAspect="1"/>
          </p:cNvPicPr>
          <p:nvPr/>
        </p:nvPicPr>
        <p:blipFill>
          <a:blip r:embed="rId3"/>
          <a:stretch>
            <a:fillRect/>
          </a:stretch>
        </p:blipFill>
        <p:spPr>
          <a:xfrm>
            <a:off x="4804376" y="820525"/>
            <a:ext cx="4134600" cy="2246853"/>
          </a:xfrm>
          <a:prstGeom prst="rect">
            <a:avLst/>
          </a:prstGeom>
        </p:spPr>
      </p:pic>
      <p:pic>
        <p:nvPicPr>
          <p:cNvPr id="3" name="Picture 2">
            <a:extLst>
              <a:ext uri="{FF2B5EF4-FFF2-40B4-BE49-F238E27FC236}">
                <a16:creationId xmlns:a16="http://schemas.microsoft.com/office/drawing/2014/main" id="{268E17E7-1AC4-6589-7C9B-7C595EEDB0A7}"/>
              </a:ext>
            </a:extLst>
          </p:cNvPr>
          <p:cNvPicPr>
            <a:picLocks noChangeAspect="1"/>
          </p:cNvPicPr>
          <p:nvPr/>
        </p:nvPicPr>
        <p:blipFill>
          <a:blip r:embed="rId4"/>
          <a:stretch>
            <a:fillRect/>
          </a:stretch>
        </p:blipFill>
        <p:spPr>
          <a:xfrm>
            <a:off x="4804376" y="3067379"/>
            <a:ext cx="4134600" cy="2076122"/>
          </a:xfrm>
          <a:prstGeom prst="rect">
            <a:avLst/>
          </a:prstGeom>
        </p:spPr>
      </p:pic>
    </p:spTree>
    <p:extLst>
      <p:ext uri="{BB962C8B-B14F-4D97-AF65-F5344CB8AC3E}">
        <p14:creationId xmlns:p14="http://schemas.microsoft.com/office/powerpoint/2010/main" val="364125134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123542"/>
            <a:ext cx="8565600" cy="55396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sz="2400" dirty="0"/>
              <a:t>Data Exploration</a:t>
            </a:r>
          </a:p>
        </p:txBody>
      </p:sp>
      <p:sp>
        <p:nvSpPr>
          <p:cNvPr id="132" name="Shape 81"/>
          <p:cNvSpPr/>
          <p:nvPr/>
        </p:nvSpPr>
        <p:spPr>
          <a:xfrm>
            <a:off x="507103" y="1083609"/>
            <a:ext cx="8565600" cy="416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sz="1400" dirty="0"/>
              <a:t>Car Ownership by State</a:t>
            </a:r>
            <a:endParaRPr sz="1400" dirty="0"/>
          </a:p>
        </p:txBody>
      </p:sp>
      <p:sp>
        <p:nvSpPr>
          <p:cNvPr id="133" name="Shape 82"/>
          <p:cNvSpPr/>
          <p:nvPr/>
        </p:nvSpPr>
        <p:spPr>
          <a:xfrm>
            <a:off x="205025" y="1500422"/>
            <a:ext cx="4134600" cy="38843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NSW (</a:t>
            </a:r>
            <a:r>
              <a:rPr lang="en-GB" b="1" dirty="0"/>
              <a:t>New South Wales</a:t>
            </a:r>
            <a:r>
              <a:rPr lang="en-GB" dirty="0"/>
              <a:t>) has the largest amount of people who have made bike related purchases, followed by Vic (Victoria) and then QLD (Queensland). This is the same case whether they own a car or not.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revealed that the number of customers who own a car is almost equal to the number of customers who don’t own a car. Therefore, car ownership does not have a massive impact on bike related purchases. </a:t>
            </a:r>
          </a:p>
          <a:p>
            <a:pPr marL="285750" indent="-285750">
              <a:buFont typeface="Arial" panose="020B0604020202020204" pitchFamily="34" charset="0"/>
              <a:buChar char="•"/>
            </a:pPr>
            <a:endParaRPr lang="en-GB" dirty="0"/>
          </a:p>
        </p:txBody>
      </p:sp>
      <p:pic>
        <p:nvPicPr>
          <p:cNvPr id="3" name="Picture 2">
            <a:extLst>
              <a:ext uri="{FF2B5EF4-FFF2-40B4-BE49-F238E27FC236}">
                <a16:creationId xmlns:a16="http://schemas.microsoft.com/office/drawing/2014/main" id="{0A0ECFE8-63D4-8AAF-95F1-AED1C991D074}"/>
              </a:ext>
            </a:extLst>
          </p:cNvPr>
          <p:cNvPicPr>
            <a:picLocks noChangeAspect="1"/>
          </p:cNvPicPr>
          <p:nvPr/>
        </p:nvPicPr>
        <p:blipFill>
          <a:blip r:embed="rId3"/>
          <a:stretch>
            <a:fillRect/>
          </a:stretch>
        </p:blipFill>
        <p:spPr>
          <a:xfrm>
            <a:off x="4339625" y="1819691"/>
            <a:ext cx="4549399" cy="2149716"/>
          </a:xfrm>
          <a:prstGeom prst="rect">
            <a:avLst/>
          </a:prstGeom>
        </p:spPr>
      </p:pic>
    </p:spTree>
    <p:extLst>
      <p:ext uri="{BB962C8B-B14F-4D97-AF65-F5344CB8AC3E}">
        <p14:creationId xmlns:p14="http://schemas.microsoft.com/office/powerpoint/2010/main" val="3506719902"/>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33146</TotalTime>
  <Words>1062</Words>
  <Application>Microsoft Office PowerPoint</Application>
  <PresentationFormat>On-screen Show (16:9)</PresentationFormat>
  <Paragraphs>112</Paragraphs>
  <Slides>15</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Maria Tayo</cp:lastModifiedBy>
  <cp:revision>1</cp:revision>
  <dcterms:modified xsi:type="dcterms:W3CDTF">2023-08-22T12:44:57Z</dcterms:modified>
</cp:coreProperties>
</file>