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ncode Sans"/>
      <p:regular r:id="rId9"/>
      <p:bold r:id="rId10"/>
    </p:embeddedFont>
    <p:embeddedFont>
      <p:font typeface="Encode Sans SemiBold"/>
      <p:regular r:id="rId11"/>
      <p:bold r:id="rId12"/>
    </p:embeddedFont>
    <p:embeddedFont>
      <p:font typeface="IBM Plex Mono Light"/>
      <p:regular r:id="rId13"/>
      <p:bold r:id="rId14"/>
      <p:italic r:id="rId15"/>
      <p:boldItalic r:id="rId16"/>
    </p:embeddedFont>
    <p:embeddedFont>
      <p:font typeface="IBM Plex Mono ExtraLight"/>
      <p:regular r:id="rId17"/>
      <p:bold r:id="rId18"/>
      <p:italic r:id="rId19"/>
      <p:boldItalic r:id="rId20"/>
    </p:embeddedFont>
    <p:embeddedFont>
      <p:font typeface="IBM Plex Mono Thin"/>
      <p:regular r:id="rId21"/>
      <p:bold r:id="rId22"/>
      <p:italic r:id="rId23"/>
      <p:boldItalic r:id="rId24"/>
    </p:embeddedFont>
    <p:embeddedFont>
      <p:font typeface="IBM Plex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MonoExtraLight-boldItalic.fntdata"/><Relationship Id="rId22" Type="http://schemas.openxmlformats.org/officeDocument/2006/relationships/font" Target="fonts/IBMPlexMonoThin-bold.fntdata"/><Relationship Id="rId21" Type="http://schemas.openxmlformats.org/officeDocument/2006/relationships/font" Target="fonts/IBMPlexMonoThin-regular.fntdata"/><Relationship Id="rId24" Type="http://schemas.openxmlformats.org/officeDocument/2006/relationships/font" Target="fonts/IBMPlexMonoThin-boldItalic.fntdata"/><Relationship Id="rId23" Type="http://schemas.openxmlformats.org/officeDocument/2006/relationships/font" Target="fonts/IBMPlexMono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ncodeSans-regular.fntdata"/><Relationship Id="rId26" Type="http://schemas.openxmlformats.org/officeDocument/2006/relationships/font" Target="fonts/IBMPlexMono-bold.fntdata"/><Relationship Id="rId25" Type="http://schemas.openxmlformats.org/officeDocument/2006/relationships/font" Target="fonts/IBMPlexMono-regular.fntdata"/><Relationship Id="rId28" Type="http://schemas.openxmlformats.org/officeDocument/2006/relationships/font" Target="fonts/IBMPlexMono-boldItalic.fntdata"/><Relationship Id="rId27" Type="http://schemas.openxmlformats.org/officeDocument/2006/relationships/font" Target="fonts/IBMPlex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EncodeSansSemiBold-regular.fntdata"/><Relationship Id="rId10" Type="http://schemas.openxmlformats.org/officeDocument/2006/relationships/font" Target="fonts/EncodeSans-bold.fntdata"/><Relationship Id="rId13" Type="http://schemas.openxmlformats.org/officeDocument/2006/relationships/font" Target="fonts/IBMPlexMonoLight-regular.fntdata"/><Relationship Id="rId12" Type="http://schemas.openxmlformats.org/officeDocument/2006/relationships/font" Target="fonts/EncodeSansSemiBold-bold.fntdata"/><Relationship Id="rId15" Type="http://schemas.openxmlformats.org/officeDocument/2006/relationships/font" Target="fonts/IBMPlexMonoLight-italic.fntdata"/><Relationship Id="rId14" Type="http://schemas.openxmlformats.org/officeDocument/2006/relationships/font" Target="fonts/IBMPlexMonoLight-bold.fntdata"/><Relationship Id="rId17" Type="http://schemas.openxmlformats.org/officeDocument/2006/relationships/font" Target="fonts/IBMPlexMonoExtraLight-regular.fntdata"/><Relationship Id="rId16" Type="http://schemas.openxmlformats.org/officeDocument/2006/relationships/font" Target="fonts/IBMPlexMonoLight-boldItalic.fntdata"/><Relationship Id="rId19" Type="http://schemas.openxmlformats.org/officeDocument/2006/relationships/font" Target="fonts/IBMPlexMonoExtraLight-italic.fntdata"/><Relationship Id="rId18" Type="http://schemas.openxmlformats.org/officeDocument/2006/relationships/font" Target="fonts/IBMPlexMonoExtr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153dfdbb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153dfdbb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153dfdb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153dfdb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iscord.gg/nhCexNcSp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1º Examen - Informaciones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Martes 21 de Marzo de 19 a 20 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Fecha y modalidad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766950"/>
            <a:ext cx="8520600" cy="3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El examen consistirá de 10 preguntas de multiple </a:t>
            </a:r>
            <a:r>
              <a:rPr lang="en" sz="1500"/>
              <a:t>choice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La duración total será de 1 h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El link para la realización del mismo será enviado por Discord (#Examen) en el momento de comienzo del examen. </a:t>
            </a:r>
            <a:endParaRPr sz="1500"/>
          </a:p>
          <a:p>
            <a:pPr indent="-31698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92"/>
              <a:buChar char="●"/>
            </a:pPr>
            <a:r>
              <a:rPr lang="en" sz="1391"/>
              <a:t>Si </a:t>
            </a:r>
            <a:r>
              <a:rPr lang="en" sz="1391"/>
              <a:t>alguien</a:t>
            </a:r>
            <a:r>
              <a:rPr lang="en" sz="1391"/>
              <a:t> todavía no está en Discord registrarse con este link: </a:t>
            </a:r>
            <a:r>
              <a:rPr lang="en" sz="1391" u="sng">
                <a:solidFill>
                  <a:schemeClr val="hlink"/>
                </a:solidFill>
                <a:hlinkClick r:id="rId3"/>
              </a:rPr>
              <a:t>https://discord.gg/nhCexNcSp3</a:t>
            </a:r>
            <a:endParaRPr sz="1391"/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2"/>
              <a:buChar char="●"/>
            </a:pPr>
            <a:r>
              <a:rPr lang="en" sz="1391"/>
              <a:t>Es necesario tener una cuenta de gmail para acceder a la plataforma interactiva que utilizaremos para hacer el examen, la misma que usan con Colab.</a:t>
            </a:r>
            <a:endParaRPr sz="13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El examen será el día Martes 21 de Marzo de 19 a 20 h. </a:t>
            </a:r>
            <a:endParaRPr sz="1500"/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Quién no puede hacerlo el Martes podrá hacerlo el Miércoles 22 de Marzo de 20:30 a 21:30 (después de la clase de ese día)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 u="sng"/>
              <a:t>Atención:</a:t>
            </a:r>
            <a:r>
              <a:rPr lang="en" sz="1350"/>
              <a:t> No se puede rendir las 2 veces !! 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Tendremos recuperatorio (será anunciado oportunamente, será al final del módulo)</a:t>
            </a:r>
            <a:endParaRPr sz="1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Contenido, aprobación y entrega de resultados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Los temas que entran en el 1º Examen son los vistos hasta el Miércoles 8 de Marzo inclusive (Semana 4).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El examen se considerará aprobado con el 60% o más de respuestas correctas</a:t>
            </a:r>
            <a:endParaRPr sz="1500"/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O sea, necesitan tener 6 o </a:t>
            </a:r>
            <a:r>
              <a:rPr lang="en" sz="1350"/>
              <a:t>más</a:t>
            </a:r>
            <a:r>
              <a:rPr lang="en" sz="1350"/>
              <a:t> respuestas correctas del total de 10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Los resultados serán publicados en Discord una vez que todos hayan rendido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Tener en cuenta:</a:t>
            </a:r>
            <a:endParaRPr sz="1500"/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El examen es más fácil que los ejercicios que están haciendo en la cursada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Recomendamos fuertemente que </a:t>
            </a:r>
            <a:r>
              <a:rPr b="1" lang="en" sz="1350">
                <a:latin typeface="Encode Sans"/>
                <a:ea typeface="Encode Sans"/>
                <a:cs typeface="Encode Sans"/>
                <a:sym typeface="Encode Sans"/>
              </a:rPr>
              <a:t>hagan el examen el Martes 21 ! </a:t>
            </a:r>
            <a:endParaRPr b="1" sz="1350">
              <a:latin typeface="Encode Sans"/>
              <a:ea typeface="Encode Sans"/>
              <a:cs typeface="Encode Sans"/>
              <a:sym typeface="Encode Sans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En el día del examen NO tendremos clase de consulta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 u="sng"/>
              <a:t>Aclaración:</a:t>
            </a:r>
            <a:r>
              <a:rPr lang="en" sz="1350"/>
              <a:t> Prestar especial atención cuando completan sus informaciones personales, principalmente el número del DNI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