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Encode Sans"/>
      <p:regular r:id="rId12"/>
      <p:bold r:id="rId13"/>
    </p:embeddedFont>
    <p:embeddedFont>
      <p:font typeface="Encode Sans SemiBold"/>
      <p:regular r:id="rId14"/>
      <p:bold r:id="rId15"/>
    </p:embeddedFont>
    <p:embeddedFont>
      <p:font typeface="IBM Plex Mono Light"/>
      <p:regular r:id="rId16"/>
      <p:bold r:id="rId17"/>
      <p:italic r:id="rId18"/>
      <p:boldItalic r:id="rId19"/>
    </p:embeddedFont>
    <p:embeddedFont>
      <p:font typeface="IBM Plex Mono ExtraLight"/>
      <p:regular r:id="rId20"/>
      <p:bold r:id="rId21"/>
      <p:italic r:id="rId22"/>
      <p:boldItalic r:id="rId23"/>
    </p:embeddedFont>
    <p:embeddedFont>
      <p:font typeface="IBM Plex Mono Thin"/>
      <p:regular r:id="rId24"/>
      <p:bold r:id="rId25"/>
      <p:italic r:id="rId26"/>
      <p:boldItalic r:id="rId27"/>
    </p:embeddedFont>
    <p:embeddedFont>
      <p:font typeface="IBM Plex Mono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IBMPlexMonoExtraLight-regular.fntdata"/><Relationship Id="rId22" Type="http://schemas.openxmlformats.org/officeDocument/2006/relationships/font" Target="fonts/IBMPlexMonoExtraLight-italic.fntdata"/><Relationship Id="rId21" Type="http://schemas.openxmlformats.org/officeDocument/2006/relationships/font" Target="fonts/IBMPlexMonoExtraLight-bold.fntdata"/><Relationship Id="rId24" Type="http://schemas.openxmlformats.org/officeDocument/2006/relationships/font" Target="fonts/IBMPlexMonoThin-regular.fntdata"/><Relationship Id="rId23" Type="http://schemas.openxmlformats.org/officeDocument/2006/relationships/font" Target="fonts/IBMPlexMonoExtraLight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IBMPlexMonoThin-italic.fntdata"/><Relationship Id="rId25" Type="http://schemas.openxmlformats.org/officeDocument/2006/relationships/font" Target="fonts/IBMPlexMonoThin-bold.fntdata"/><Relationship Id="rId28" Type="http://schemas.openxmlformats.org/officeDocument/2006/relationships/font" Target="fonts/IBMPlexMono-regular.fntdata"/><Relationship Id="rId27" Type="http://schemas.openxmlformats.org/officeDocument/2006/relationships/font" Target="fonts/IBMPlexMonoThin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IBMPlexMon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IBMPlexMono-boldItalic.fntdata"/><Relationship Id="rId30" Type="http://schemas.openxmlformats.org/officeDocument/2006/relationships/font" Target="fonts/IBMPlexMon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EncodeSans-bold.fntdata"/><Relationship Id="rId12" Type="http://schemas.openxmlformats.org/officeDocument/2006/relationships/font" Target="fonts/EncodeSans-regular.fntdata"/><Relationship Id="rId15" Type="http://schemas.openxmlformats.org/officeDocument/2006/relationships/font" Target="fonts/EncodeSansSemiBold-bold.fntdata"/><Relationship Id="rId14" Type="http://schemas.openxmlformats.org/officeDocument/2006/relationships/font" Target="fonts/EncodeSansSemiBold-regular.fntdata"/><Relationship Id="rId17" Type="http://schemas.openxmlformats.org/officeDocument/2006/relationships/font" Target="fonts/IBMPlexMonoLight-bold.fntdata"/><Relationship Id="rId16" Type="http://schemas.openxmlformats.org/officeDocument/2006/relationships/font" Target="fonts/IBMPlexMonoLight-regular.fntdata"/><Relationship Id="rId19" Type="http://schemas.openxmlformats.org/officeDocument/2006/relationships/font" Target="fonts/IBMPlexMonoLight-boldItalic.fntdata"/><Relationship Id="rId18" Type="http://schemas.openxmlformats.org/officeDocument/2006/relationships/font" Target="fonts/IBMPlexMonoLight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c27cbf8dbc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c27cbf8dbc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b7e53e598f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b7e53e598f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c27cbf8dbc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c27cbf8dbc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2c498cd253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2c498cd253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2c9bef375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2c9bef375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c27cbf8dbc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c27cbf8dbc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Relationship Id="rId4" Type="http://schemas.openxmlformats.org/officeDocument/2006/relationships/image" Target="../media/image8.png"/><Relationship Id="rId5" Type="http://schemas.openxmlformats.org/officeDocument/2006/relationships/image" Target="../media/image11.png"/><Relationship Id="rId6" Type="http://schemas.openxmlformats.org/officeDocument/2006/relationships/image" Target="../media/image10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Relationship Id="rId4" Type="http://schemas.openxmlformats.org/officeDocument/2006/relationships/image" Target="../media/image1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0" y="1785625"/>
            <a:ext cx="8520600" cy="101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Font typeface="Encode Sans"/>
              <a:buNone/>
              <a:defRPr b="1" sz="4600"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53725" y="28436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Encode Sans"/>
              <a:buNone/>
              <a:defRPr sz="2800">
                <a:solidFill>
                  <a:srgbClr val="F3F3F3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3" name="Google Shape;13;p2"/>
          <p:cNvCxnSpPr/>
          <p:nvPr/>
        </p:nvCxnSpPr>
        <p:spPr>
          <a:xfrm>
            <a:off x="311708" y="1196775"/>
            <a:ext cx="85206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4" name="Google Shape;14;p2"/>
          <p:cNvPicPr preferRelativeResize="0"/>
          <p:nvPr/>
        </p:nvPicPr>
        <p:blipFill rotWithShape="1">
          <a:blip r:embed="rId3">
            <a:alphaModFix/>
          </a:blip>
          <a:srcRect b="34908" l="13018" r="11770" t="35892"/>
          <a:stretch/>
        </p:blipFill>
        <p:spPr>
          <a:xfrm>
            <a:off x="415900" y="207275"/>
            <a:ext cx="2495550" cy="968925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2"/>
          <p:cNvSpPr/>
          <p:nvPr/>
        </p:nvSpPr>
        <p:spPr>
          <a:xfrm>
            <a:off x="0" y="4481200"/>
            <a:ext cx="9144000" cy="662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" name="Google Shape;16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89900" y="4255500"/>
            <a:ext cx="1790000" cy="1171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39575" y="4224670"/>
            <a:ext cx="1790000" cy="11719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p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7800" y="4270049"/>
            <a:ext cx="1651400" cy="10811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674EA7">
              <a:alpha val="277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674EA7"/>
              </a:buClr>
              <a:buSzPts val="4200"/>
              <a:buNone/>
              <a:defRPr sz="4200">
                <a:solidFill>
                  <a:srgbClr val="674EA7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2" name="Google Shape;62;p1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3" name="Google Shape;63;p1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rgbClr val="674EA7"/>
              </a:buClr>
              <a:buSzPts val="1800"/>
              <a:buChar char="●"/>
              <a:defRPr>
                <a:solidFill>
                  <a:srgbClr val="674EA7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□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▸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▹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◆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◇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▪"/>
              <a:defRPr/>
            </a:lvl9pPr>
          </a:lstStyle>
          <a:p/>
        </p:txBody>
      </p:sp>
      <p:sp>
        <p:nvSpPr>
          <p:cNvPr id="64" name="Google Shape;64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1">
  <p:cSld name="SECTION_TITLE_AND_DESCRIPTION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8" name="Google Shape;68;p1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None/>
              <a:defRPr sz="2100">
                <a:solidFill>
                  <a:srgbClr val="F3F3F3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9" name="Google Shape;69;p1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674EA7"/>
              </a:buClr>
              <a:buSzPts val="1800"/>
              <a:buChar char="●"/>
              <a:defRPr>
                <a:solidFill>
                  <a:srgbClr val="674EA7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□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▸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◆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◇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▪"/>
              <a:defRPr/>
            </a:lvl9pPr>
          </a:lstStyle>
          <a:p/>
        </p:txBody>
      </p:sp>
      <p:sp>
        <p:nvSpPr>
          <p:cNvPr id="70" name="Google Shape;70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73" name="Google Shape;7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>
  <p:cSld name="TITLE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ctrTitle"/>
          </p:nvPr>
        </p:nvSpPr>
        <p:spPr>
          <a:xfrm>
            <a:off x="311700" y="1785625"/>
            <a:ext cx="8520600" cy="101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Font typeface="Encode Sans"/>
              <a:buNone/>
              <a:defRPr b="1" sz="4600"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1" name="Google Shape;21;p3"/>
          <p:cNvSpPr txBox="1"/>
          <p:nvPr>
            <p:ph idx="1" type="subTitle"/>
          </p:nvPr>
        </p:nvSpPr>
        <p:spPr>
          <a:xfrm>
            <a:off x="353725" y="28436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Encode Sans"/>
              <a:buNone/>
              <a:defRPr sz="2800">
                <a:solidFill>
                  <a:srgbClr val="F3F3F3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3" name="Google Shape;23;p3"/>
          <p:cNvCxnSpPr/>
          <p:nvPr/>
        </p:nvCxnSpPr>
        <p:spPr>
          <a:xfrm>
            <a:off x="311708" y="1196775"/>
            <a:ext cx="85206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4" name="Google Shape;24;p3"/>
          <p:cNvPicPr preferRelativeResize="0"/>
          <p:nvPr/>
        </p:nvPicPr>
        <p:blipFill rotWithShape="1">
          <a:blip r:embed="rId3">
            <a:alphaModFix/>
          </a:blip>
          <a:srcRect b="34908" l="13018" r="11770" t="35892"/>
          <a:stretch/>
        </p:blipFill>
        <p:spPr>
          <a:xfrm>
            <a:off x="415900" y="207275"/>
            <a:ext cx="2495550" cy="968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25;p3"/>
          <p:cNvPicPr preferRelativeResize="0"/>
          <p:nvPr/>
        </p:nvPicPr>
        <p:blipFill rotWithShape="1">
          <a:blip r:embed="rId4">
            <a:alphaModFix/>
          </a:blip>
          <a:srcRect b="26579" l="0" r="0" t="22869"/>
          <a:stretch/>
        </p:blipFill>
        <p:spPr>
          <a:xfrm>
            <a:off x="5976900" y="279013"/>
            <a:ext cx="2495549" cy="8254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89225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4"/>
          <p:cNvSpPr txBox="1"/>
          <p:nvPr>
            <p:ph type="title"/>
          </p:nvPr>
        </p:nvSpPr>
        <p:spPr>
          <a:xfrm>
            <a:off x="311700" y="76600"/>
            <a:ext cx="8520600" cy="46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30" name="Google Shape;30;p4"/>
          <p:cNvCxnSpPr/>
          <p:nvPr/>
        </p:nvCxnSpPr>
        <p:spPr>
          <a:xfrm>
            <a:off x="396358" y="4649935"/>
            <a:ext cx="85206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1" name="Google Shape;31;p4"/>
          <p:cNvPicPr preferRelativeResize="0"/>
          <p:nvPr/>
        </p:nvPicPr>
        <p:blipFill rotWithShape="1">
          <a:blip r:embed="rId3">
            <a:alphaModFix/>
          </a:blip>
          <a:srcRect b="8592" l="0" r="0" t="0"/>
          <a:stretch/>
        </p:blipFill>
        <p:spPr>
          <a:xfrm>
            <a:off x="500550" y="4663225"/>
            <a:ext cx="1158451" cy="442227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4"/>
          <p:cNvSpPr txBox="1"/>
          <p:nvPr>
            <p:ph idx="1" type="body"/>
          </p:nvPr>
        </p:nvSpPr>
        <p:spPr>
          <a:xfrm>
            <a:off x="311700" y="834038"/>
            <a:ext cx="8520600" cy="373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74EA7"/>
              </a:buClr>
              <a:buSzPts val="1800"/>
              <a:buChar char="●"/>
              <a:defRPr>
                <a:solidFill>
                  <a:srgbClr val="674EA7"/>
                </a:solidFill>
              </a:defRPr>
            </a:lvl1pPr>
            <a:lvl2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□"/>
              <a:defRPr/>
            </a:lvl4pPr>
            <a:lvl5pPr indent="-317500" lvl="4" marL="22860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▸"/>
              <a:defRPr/>
            </a:lvl5pPr>
            <a:lvl6pPr indent="-317500" lvl="5" marL="2743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▹"/>
              <a:defRPr/>
            </a:lvl6pPr>
            <a:lvl7pPr indent="-317500" lvl="6" marL="3200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◆"/>
              <a:defRPr/>
            </a:lvl7pPr>
            <a:lvl8pPr indent="-317500" lvl="7" marL="3657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◇"/>
              <a:defRPr/>
            </a:lvl8pPr>
            <a:lvl9pPr indent="-317500" lvl="8" marL="41148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▪"/>
              <a:defRPr/>
            </a:lvl9pPr>
          </a:lstStyle>
          <a:p/>
        </p:txBody>
      </p:sp>
      <p:pic>
        <p:nvPicPr>
          <p:cNvPr id="33" name="Google Shape;33;p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90968" y="4679766"/>
            <a:ext cx="1220144" cy="4422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">
  <p:cSld name="SECTION_HEADER_3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Google Shape;35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96150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5"/>
          <p:cNvSpPr txBox="1"/>
          <p:nvPr>
            <p:ph type="title"/>
          </p:nvPr>
        </p:nvSpPr>
        <p:spPr>
          <a:xfrm>
            <a:off x="311700" y="76600"/>
            <a:ext cx="8520600" cy="46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7" name="Google Shape;3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38" name="Google Shape;38;p5"/>
          <p:cNvCxnSpPr/>
          <p:nvPr/>
        </p:nvCxnSpPr>
        <p:spPr>
          <a:xfrm>
            <a:off x="396358" y="4656815"/>
            <a:ext cx="85206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9" name="Google Shape;39;p5"/>
          <p:cNvPicPr preferRelativeResize="0"/>
          <p:nvPr/>
        </p:nvPicPr>
        <p:blipFill rotWithShape="1">
          <a:blip r:embed="rId3">
            <a:alphaModFix/>
          </a:blip>
          <a:srcRect b="8592" l="0" r="0" t="0"/>
          <a:stretch/>
        </p:blipFill>
        <p:spPr>
          <a:xfrm>
            <a:off x="500550" y="4663225"/>
            <a:ext cx="1158451" cy="442227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Google Shape;40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90968" y="4679766"/>
            <a:ext cx="1220144" cy="4422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_HEADER_1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 1">
  <p:cSld name="SECTION_HEADER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6" name="Google Shape;4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674EA7"/>
              </a:buClr>
              <a:buSzPts val="1400"/>
              <a:buChar char="●"/>
              <a:defRPr sz="1400">
                <a:solidFill>
                  <a:srgbClr val="674EA7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□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▸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▹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◆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◇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▪"/>
              <a:defRPr sz="1200"/>
            </a:lvl9pPr>
          </a:lstStyle>
          <a:p/>
        </p:txBody>
      </p:sp>
      <p:sp>
        <p:nvSpPr>
          <p:cNvPr id="49" name="Google Shape;49;p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674EA7"/>
              </a:buClr>
              <a:buSzPts val="1400"/>
              <a:buChar char="●"/>
              <a:defRPr sz="1400">
                <a:solidFill>
                  <a:srgbClr val="674EA7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□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▸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▹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◆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◇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▪"/>
              <a:defRPr sz="1200"/>
            </a:lvl9pPr>
          </a:lstStyle>
          <a:p/>
        </p:txBody>
      </p:sp>
      <p:sp>
        <p:nvSpPr>
          <p:cNvPr id="50" name="Google Shape;5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1" name="Google Shape;51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758351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8"/>
          <p:cNvSpPr txBox="1"/>
          <p:nvPr>
            <p:ph type="title"/>
          </p:nvPr>
        </p:nvSpPr>
        <p:spPr>
          <a:xfrm>
            <a:off x="311700" y="76600"/>
            <a:ext cx="8520600" cy="61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5" name="Google Shape;5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1">
  <p:cSld name="MAIN_POINT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8" name="Google Shape;5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ncode Sans"/>
              <a:buNone/>
              <a:defRPr b="1" sz="28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Encode Sans SemiBold"/>
              <a:buChar char="●"/>
              <a:defRPr sz="1800">
                <a:solidFill>
                  <a:schemeClr val="dk2"/>
                </a:solidFill>
                <a:latin typeface="Encode Sans SemiBold"/>
                <a:ea typeface="Encode Sans SemiBold"/>
                <a:cs typeface="Encode Sans SemiBold"/>
                <a:sym typeface="Encode Sans SemiBold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Encode Sans"/>
              <a:buChar char="○"/>
              <a:defRPr>
                <a:solidFill>
                  <a:schemeClr val="dk2"/>
                </a:solidFill>
                <a:latin typeface="Encode Sans"/>
                <a:ea typeface="Encode Sans"/>
                <a:cs typeface="Encode Sans"/>
                <a:sym typeface="Encode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BM Plex Mono"/>
              <a:buChar char="■"/>
              <a:defRPr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BM Plex Mono Light"/>
              <a:buChar char="□"/>
              <a:defRPr>
                <a:solidFill>
                  <a:schemeClr val="dk2"/>
                </a:solidFill>
                <a:latin typeface="IBM Plex Mono Light"/>
                <a:ea typeface="IBM Plex Mono Light"/>
                <a:cs typeface="IBM Plex Mono Light"/>
                <a:sym typeface="IBM Plex Mono Light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BM Plex Mono ExtraLight"/>
              <a:buChar char="▸"/>
              <a:defRPr>
                <a:solidFill>
                  <a:schemeClr val="dk2"/>
                </a:solidFill>
                <a:latin typeface="IBM Plex Mono ExtraLight"/>
                <a:ea typeface="IBM Plex Mono ExtraLight"/>
                <a:cs typeface="IBM Plex Mono ExtraLight"/>
                <a:sym typeface="IBM Plex Mono ExtraLight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BM Plex Mono Thin"/>
              <a:buChar char="▹"/>
              <a:defRPr>
                <a:solidFill>
                  <a:schemeClr val="dk2"/>
                </a:solidFill>
                <a:latin typeface="IBM Plex Mono Thin"/>
                <a:ea typeface="IBM Plex Mono Thin"/>
                <a:cs typeface="IBM Plex Mono Thin"/>
                <a:sym typeface="IBM Plex Mono Thin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BM Plex Mono Thin"/>
              <a:buChar char="◆"/>
              <a:defRPr>
                <a:solidFill>
                  <a:schemeClr val="dk2"/>
                </a:solidFill>
                <a:latin typeface="IBM Plex Mono Thin"/>
                <a:ea typeface="IBM Plex Mono Thin"/>
                <a:cs typeface="IBM Plex Mono Thin"/>
                <a:sym typeface="IBM Plex Mono Thin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BM Plex Mono Thin"/>
              <a:buChar char="◇"/>
              <a:defRPr>
                <a:solidFill>
                  <a:schemeClr val="dk2"/>
                </a:solidFill>
                <a:latin typeface="IBM Plex Mono Thin"/>
                <a:ea typeface="IBM Plex Mono Thin"/>
                <a:cs typeface="IBM Plex Mono Thin"/>
                <a:sym typeface="IBM Plex Mono Thin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BM Plex Mono Thin"/>
              <a:buChar char="▪"/>
              <a:defRPr>
                <a:solidFill>
                  <a:schemeClr val="dk2"/>
                </a:solidFill>
                <a:latin typeface="IBM Plex Mono Thin"/>
                <a:ea typeface="IBM Plex Mono Thin"/>
                <a:cs typeface="IBM Plex Mono Thin"/>
                <a:sym typeface="IBM Plex Mono Thin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Relationship Id="rId4" Type="http://schemas.openxmlformats.org/officeDocument/2006/relationships/image" Target="../media/image1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hyperlink" Target="https://jakevdp.github.io/PythonDataScienceHandbook/04.09-text-and-annotation.html" TargetMode="External"/><Relationship Id="rId6" Type="http://schemas.openxmlformats.org/officeDocument/2006/relationships/hyperlink" Target="https://matplotlib.org/stable/tutorials/text/annotations.html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ctrTitle"/>
          </p:nvPr>
        </p:nvSpPr>
        <p:spPr>
          <a:xfrm>
            <a:off x="311700" y="1785625"/>
            <a:ext cx="8520600" cy="101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Introducción a Matplotlib</a:t>
            </a:r>
            <a:endParaRPr/>
          </a:p>
        </p:txBody>
      </p:sp>
      <p:sp>
        <p:nvSpPr>
          <p:cNvPr id="81" name="Google Shape;81;p15"/>
          <p:cNvSpPr txBox="1"/>
          <p:nvPr>
            <p:ph idx="1" type="subTitle"/>
          </p:nvPr>
        </p:nvSpPr>
        <p:spPr>
          <a:xfrm>
            <a:off x="353725" y="28436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Visualización de Datos con Python</a:t>
            </a:r>
            <a:endParaRPr/>
          </a:p>
        </p:txBody>
      </p:sp>
      <p:sp>
        <p:nvSpPr>
          <p:cNvPr id="82" name="Google Shape;82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311700" y="76600"/>
            <a:ext cx="8520600" cy="46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Figuras en matplotlib</a:t>
            </a:r>
            <a:endParaRPr/>
          </a:p>
        </p:txBody>
      </p:sp>
      <p:sp>
        <p:nvSpPr>
          <p:cNvPr id="88" name="Google Shape;88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9" name="Google Shape;8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9200" y="665925"/>
            <a:ext cx="4429200" cy="442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9723" y="736767"/>
            <a:ext cx="3667125" cy="381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6" name="Google Shape;9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92150" y="1010725"/>
            <a:ext cx="5173975" cy="3122025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 matplotlib.pyplot as plt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fig, ax = plt.subplots()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fig y ax son dos objetos </a:t>
            </a:r>
            <a:r>
              <a:rPr i="1" lang="en"/>
              <a:t>matplotlib</a:t>
            </a:r>
            <a:endParaRPr i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fig y ax son dos contenedores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7"/>
          <p:cNvSpPr txBox="1"/>
          <p:nvPr>
            <p:ph type="title"/>
          </p:nvPr>
        </p:nvSpPr>
        <p:spPr>
          <a:xfrm>
            <a:off x="311700" y="76600"/>
            <a:ext cx="8520600" cy="61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Internas de matplotlib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Helper methods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ax.plot(x,y)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Genera Axis (xaxis, yaxis), Ticks etc. en base a los datos x + y (series)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ax.scatter(x,y) 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Genera Axis (xaxis, yaxis), Ticks etc. en base a los datos x + y (series)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ax.text(x,y,text)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ax.annotate(text,x,y)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Agrega texto en una posición x,y determinada </a:t>
            </a:r>
            <a:endParaRPr/>
          </a:p>
        </p:txBody>
      </p:sp>
      <p:sp>
        <p:nvSpPr>
          <p:cNvPr id="104" name="Google Shape;104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5" name="Google Shape;105;p18"/>
          <p:cNvSpPr txBox="1"/>
          <p:nvPr>
            <p:ph type="title"/>
          </p:nvPr>
        </p:nvSpPr>
        <p:spPr>
          <a:xfrm>
            <a:off x="311700" y="76600"/>
            <a:ext cx="8520600" cy="61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Métodos Helper </a:t>
            </a:r>
            <a:endParaRPr/>
          </a:p>
        </p:txBody>
      </p:sp>
      <p:pic>
        <p:nvPicPr>
          <p:cNvPr id="106" name="Google Shape;10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4481" y="771475"/>
            <a:ext cx="3421919" cy="22530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97000" y="3015750"/>
            <a:ext cx="5000349" cy="1816425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8"/>
          <p:cNvSpPr txBox="1"/>
          <p:nvPr/>
        </p:nvSpPr>
        <p:spPr>
          <a:xfrm>
            <a:off x="7450" y="4847025"/>
            <a:ext cx="6159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5"/>
              </a:rPr>
              <a:t>https://jakevdp.github.io/PythonDataScienceHandbook/04.09-text-and-annotation.html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6"/>
              </a:rPr>
              <a:t>https://matplotlib.org/stable/tutorials/text/annotations.html</a:t>
            </a:r>
            <a:r>
              <a:rPr lang="en" sz="1000"/>
              <a:t> </a:t>
            </a:r>
            <a:endParaRPr sz="1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 txBox="1"/>
          <p:nvPr>
            <p:ph idx="1" type="body"/>
          </p:nvPr>
        </p:nvSpPr>
        <p:spPr>
          <a:xfrm>
            <a:off x="311700" y="834038"/>
            <a:ext cx="8520600" cy="373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5" name="Google Shape;115;p19"/>
          <p:cNvSpPr txBox="1"/>
          <p:nvPr>
            <p:ph type="title"/>
          </p:nvPr>
        </p:nvSpPr>
        <p:spPr>
          <a:xfrm>
            <a:off x="311700" y="76600"/>
            <a:ext cx="8520600" cy="46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 sobre pie charts (no usarlos!!!)</a:t>
            </a:r>
            <a:endParaRPr/>
          </a:p>
        </p:txBody>
      </p:sp>
      <p:pic>
        <p:nvPicPr>
          <p:cNvPr id="116" name="Google Shape;11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96516"/>
            <a:ext cx="9144000" cy="37504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2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2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