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Faustina"/>
      <p:regular r:id="rId10"/>
      <p:bold r:id="rId11"/>
      <p:italic r:id="rId12"/>
      <p:boldItalic r:id="rId13"/>
    </p:embeddedFont>
    <p:embeddedFont>
      <p:font typeface="Encode Sans"/>
      <p:regular r:id="rId14"/>
      <p:bold r:id="rId15"/>
    </p:embeddedFont>
    <p:embeddedFont>
      <p:font typeface="Encode Sans SemiBold"/>
      <p:regular r:id="rId16"/>
      <p:bold r:id="rId17"/>
    </p:embeddedFont>
    <p:embeddedFont>
      <p:font typeface="IBM Plex Mono Light"/>
      <p:regular r:id="rId18"/>
      <p:bold r:id="rId19"/>
      <p:italic r:id="rId20"/>
      <p:boldItalic r:id="rId21"/>
    </p:embeddedFont>
    <p:embeddedFont>
      <p:font typeface="IBM Plex Mono ExtraLight"/>
      <p:regular r:id="rId22"/>
      <p:bold r:id="rId23"/>
      <p:italic r:id="rId24"/>
      <p:boldItalic r:id="rId25"/>
    </p:embeddedFont>
    <p:embeddedFont>
      <p:font typeface="IBM Plex Mono Thin"/>
      <p:regular r:id="rId26"/>
      <p:bold r:id="rId27"/>
      <p:italic r:id="rId28"/>
      <p:boldItalic r:id="rId29"/>
    </p:embeddedFont>
    <p:embeddedFont>
      <p:font typeface="IBM Plex Mon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BMPlexMonoLight-italic.fntdata"/><Relationship Id="rId22" Type="http://schemas.openxmlformats.org/officeDocument/2006/relationships/font" Target="fonts/IBMPlexMonoExtraLight-regular.fntdata"/><Relationship Id="rId21" Type="http://schemas.openxmlformats.org/officeDocument/2006/relationships/font" Target="fonts/IBMPlexMonoLight-boldItalic.fntdata"/><Relationship Id="rId24" Type="http://schemas.openxmlformats.org/officeDocument/2006/relationships/font" Target="fonts/IBMPlexMonoExtraLight-italic.fntdata"/><Relationship Id="rId23" Type="http://schemas.openxmlformats.org/officeDocument/2006/relationships/font" Target="fonts/IBMPlexMonoExtraLigh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IBMPlexMonoThin-regular.fntdata"/><Relationship Id="rId25" Type="http://schemas.openxmlformats.org/officeDocument/2006/relationships/font" Target="fonts/IBMPlexMonoExtraLight-boldItalic.fntdata"/><Relationship Id="rId28" Type="http://schemas.openxmlformats.org/officeDocument/2006/relationships/font" Target="fonts/IBMPlexMonoThin-italic.fntdata"/><Relationship Id="rId27" Type="http://schemas.openxmlformats.org/officeDocument/2006/relationships/font" Target="fonts/IBMPlexMonoThin-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IBMPlexMonoThin-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IBMPlexMono-bold.fntdata"/><Relationship Id="rId30" Type="http://schemas.openxmlformats.org/officeDocument/2006/relationships/font" Target="fonts/IBMPlexMono-regular.fntdata"/><Relationship Id="rId11" Type="http://schemas.openxmlformats.org/officeDocument/2006/relationships/font" Target="fonts/Faustina-bold.fntdata"/><Relationship Id="rId33" Type="http://schemas.openxmlformats.org/officeDocument/2006/relationships/font" Target="fonts/IBMPlexMono-boldItalic.fntdata"/><Relationship Id="rId10" Type="http://schemas.openxmlformats.org/officeDocument/2006/relationships/font" Target="fonts/Faustina-regular.fntdata"/><Relationship Id="rId32" Type="http://schemas.openxmlformats.org/officeDocument/2006/relationships/font" Target="fonts/IBMPlexMono-italic.fntdata"/><Relationship Id="rId13" Type="http://schemas.openxmlformats.org/officeDocument/2006/relationships/font" Target="fonts/Faustina-boldItalic.fntdata"/><Relationship Id="rId12" Type="http://schemas.openxmlformats.org/officeDocument/2006/relationships/font" Target="fonts/Faustina-italic.fntdata"/><Relationship Id="rId15" Type="http://schemas.openxmlformats.org/officeDocument/2006/relationships/font" Target="fonts/EncodeSans-bold.fntdata"/><Relationship Id="rId14" Type="http://schemas.openxmlformats.org/officeDocument/2006/relationships/font" Target="fonts/EncodeSans-regular.fntdata"/><Relationship Id="rId17" Type="http://schemas.openxmlformats.org/officeDocument/2006/relationships/font" Target="fonts/EncodeSansSemiBold-bold.fntdata"/><Relationship Id="rId16" Type="http://schemas.openxmlformats.org/officeDocument/2006/relationships/font" Target="fonts/EncodeSansSemiBold-regular.fntdata"/><Relationship Id="rId19" Type="http://schemas.openxmlformats.org/officeDocument/2006/relationships/font" Target="fonts/IBMPlexMonoLight-bold.fntdata"/><Relationship Id="rId18" Type="http://schemas.openxmlformats.org/officeDocument/2006/relationships/font" Target="fonts/IBMPlexMonoLigh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41467809c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41467809c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c27cbf8dbc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c27cbf8dbc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e2065c1ff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e2065c1ff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9.pn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9.png"/><Relationship Id="rId4"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0" y="1785625"/>
            <a:ext cx="8520600" cy="10116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Font typeface="Encode Sans"/>
              <a:buNone/>
              <a:defRPr b="1" sz="4600">
                <a:solidFill>
                  <a:schemeClr val="lt1"/>
                </a:solidFill>
                <a:latin typeface="Encode Sans"/>
                <a:ea typeface="Encode Sans"/>
                <a:cs typeface="Encode Sans"/>
                <a:sym typeface="Encode San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53725" y="2843650"/>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rgbClr val="F3F3F3"/>
              </a:buClr>
              <a:buSzPts val="2800"/>
              <a:buFont typeface="Encode Sans"/>
              <a:buNone/>
              <a:defRPr sz="2800">
                <a:solidFill>
                  <a:srgbClr val="F3F3F3"/>
                </a:solidFill>
                <a:latin typeface="Encode Sans"/>
                <a:ea typeface="Encode Sans"/>
                <a:cs typeface="Encode Sans"/>
                <a:sym typeface="Encode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3" name="Google Shape;13;p2"/>
          <p:cNvCxnSpPr/>
          <p:nvPr/>
        </p:nvCxnSpPr>
        <p:spPr>
          <a:xfrm>
            <a:off x="311708" y="1196775"/>
            <a:ext cx="8520600" cy="0"/>
          </a:xfrm>
          <a:prstGeom prst="straightConnector1">
            <a:avLst/>
          </a:prstGeom>
          <a:noFill/>
          <a:ln cap="flat" cmpd="sng" w="19050">
            <a:solidFill>
              <a:schemeClr val="lt2"/>
            </a:solidFill>
            <a:prstDash val="solid"/>
            <a:round/>
            <a:headEnd len="med" w="med" type="none"/>
            <a:tailEnd len="med" w="med" type="none"/>
          </a:ln>
        </p:spPr>
      </p:cxnSp>
      <p:pic>
        <p:nvPicPr>
          <p:cNvPr id="14" name="Google Shape;14;p2"/>
          <p:cNvPicPr preferRelativeResize="0"/>
          <p:nvPr/>
        </p:nvPicPr>
        <p:blipFill rotWithShape="1">
          <a:blip r:embed="rId3">
            <a:alphaModFix/>
          </a:blip>
          <a:srcRect b="34908" l="13018" r="11770" t="35892"/>
          <a:stretch/>
        </p:blipFill>
        <p:spPr>
          <a:xfrm>
            <a:off x="415900" y="207275"/>
            <a:ext cx="2495550" cy="968925"/>
          </a:xfrm>
          <a:prstGeom prst="rect">
            <a:avLst/>
          </a:prstGeom>
          <a:noFill/>
          <a:ln>
            <a:noFill/>
          </a:ln>
        </p:spPr>
      </p:pic>
      <p:sp>
        <p:nvSpPr>
          <p:cNvPr id="15" name="Google Shape;15;p2"/>
          <p:cNvSpPr/>
          <p:nvPr/>
        </p:nvSpPr>
        <p:spPr>
          <a:xfrm>
            <a:off x="0" y="4481200"/>
            <a:ext cx="9144000" cy="662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 name="Google Shape;16;p2"/>
          <p:cNvPicPr preferRelativeResize="0"/>
          <p:nvPr/>
        </p:nvPicPr>
        <p:blipFill>
          <a:blip r:embed="rId4">
            <a:alphaModFix/>
          </a:blip>
          <a:stretch>
            <a:fillRect/>
          </a:stretch>
        </p:blipFill>
        <p:spPr>
          <a:xfrm>
            <a:off x="6889900" y="4255500"/>
            <a:ext cx="1790000" cy="1171900"/>
          </a:xfrm>
          <a:prstGeom prst="rect">
            <a:avLst/>
          </a:prstGeom>
          <a:noFill/>
          <a:ln>
            <a:noFill/>
          </a:ln>
        </p:spPr>
      </p:pic>
      <p:pic>
        <p:nvPicPr>
          <p:cNvPr id="17" name="Google Shape;17;p2"/>
          <p:cNvPicPr preferRelativeResize="0"/>
          <p:nvPr/>
        </p:nvPicPr>
        <p:blipFill>
          <a:blip r:embed="rId5">
            <a:alphaModFix/>
          </a:blip>
          <a:stretch>
            <a:fillRect/>
          </a:stretch>
        </p:blipFill>
        <p:spPr>
          <a:xfrm>
            <a:off x="3639575" y="4224670"/>
            <a:ext cx="1790000" cy="1171917"/>
          </a:xfrm>
          <a:prstGeom prst="rect">
            <a:avLst/>
          </a:prstGeom>
          <a:noFill/>
          <a:ln>
            <a:noFill/>
          </a:ln>
        </p:spPr>
      </p:pic>
      <p:pic>
        <p:nvPicPr>
          <p:cNvPr id="18" name="Google Shape;18;p2"/>
          <p:cNvPicPr preferRelativeResize="0"/>
          <p:nvPr/>
        </p:nvPicPr>
        <p:blipFill>
          <a:blip r:embed="rId6">
            <a:alphaModFix/>
          </a:blip>
          <a:stretch>
            <a:fillRect/>
          </a:stretch>
        </p:blipFill>
        <p:spPr>
          <a:xfrm>
            <a:off x="487800" y="4270049"/>
            <a:ext cx="1651400" cy="108115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11"/>
          <p:cNvSpPr/>
          <p:nvPr/>
        </p:nvSpPr>
        <p:spPr>
          <a:xfrm>
            <a:off x="4572000" y="-125"/>
            <a:ext cx="4572000" cy="5143500"/>
          </a:xfrm>
          <a:prstGeom prst="rect">
            <a:avLst/>
          </a:prstGeom>
          <a:solidFill>
            <a:srgbClr val="674EA7">
              <a:alpha val="27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rgbClr val="674EA7"/>
              </a:buClr>
              <a:buSzPts val="4200"/>
              <a:buNone/>
              <a:defRPr sz="4200">
                <a:solidFill>
                  <a:srgbClr val="674EA7"/>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2" name="Google Shape;62;p1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3" name="Google Shape;63;p1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rgbClr val="674EA7"/>
              </a:buClr>
              <a:buSzPts val="1800"/>
              <a:buChar char="●"/>
              <a:defRPr>
                <a:solidFill>
                  <a:srgbClr val="674EA7"/>
                </a:solidFill>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64" name="Google Shape;64;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bg>
      <p:bgPr>
        <a:blipFill>
          <a:blip r:embed="rId2">
            <a:alphaModFix/>
          </a:blip>
          <a:stretch>
            <a:fillRect/>
          </a:stretch>
        </a:blipFill>
      </p:bgPr>
    </p:bg>
    <p:spTree>
      <p:nvGrpSpPr>
        <p:cNvPr id="65" name="Shape 65"/>
        <p:cNvGrpSpPr/>
        <p:nvPr/>
      </p:nvGrpSpPr>
      <p:grpSpPr>
        <a:xfrm>
          <a:off x="0" y="0"/>
          <a:ext cx="0" cy="0"/>
          <a:chOff x="0" y="0"/>
          <a:chExt cx="0" cy="0"/>
        </a:xfrm>
      </p:grpSpPr>
      <p:sp>
        <p:nvSpPr>
          <p:cNvPr id="66" name="Google Shape;66;p1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2"/>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4200"/>
              <a:buNone/>
              <a:defRPr sz="4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8" name="Google Shape;68;p12"/>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rgbClr val="F3F3F3"/>
              </a:buClr>
              <a:buSzPts val="2100"/>
              <a:buNone/>
              <a:defRPr sz="2100">
                <a:solidFill>
                  <a:srgbClr val="F3F3F3"/>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9" name="Google Shape;69;p12"/>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rgbClr val="674EA7"/>
              </a:buClr>
              <a:buSzPts val="1800"/>
              <a:buChar char="●"/>
              <a:defRPr>
                <a:solidFill>
                  <a:srgbClr val="674EA7"/>
                </a:solidFill>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0" name="Google Shape;7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 name="Shape 71"/>
        <p:cNvGrpSpPr/>
        <p:nvPr/>
      </p:nvGrpSpPr>
      <p:grpSpPr>
        <a:xfrm>
          <a:off x="0" y="0"/>
          <a:ext cx="0" cy="0"/>
          <a:chOff x="0" y="0"/>
          <a:chExt cx="0" cy="0"/>
        </a:xfrm>
      </p:grpSpPr>
      <p:sp>
        <p:nvSpPr>
          <p:cNvPr id="72" name="Google Shape;72;p13"/>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73" name="Google Shape;73;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4" name="Shape 74"/>
        <p:cNvGrpSpPr/>
        <p:nvPr/>
      </p:nvGrpSpPr>
      <p:grpSpPr>
        <a:xfrm>
          <a:off x="0" y="0"/>
          <a:ext cx="0" cy="0"/>
          <a:chOff x="0" y="0"/>
          <a:chExt cx="0" cy="0"/>
        </a:xfrm>
      </p:grpSpPr>
      <p:sp>
        <p:nvSpPr>
          <p:cNvPr id="75" name="Google Shape;7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3"/>
          <p:cNvSpPr txBox="1"/>
          <p:nvPr>
            <p:ph type="ctrTitle"/>
          </p:nvPr>
        </p:nvSpPr>
        <p:spPr>
          <a:xfrm>
            <a:off x="311700" y="1785625"/>
            <a:ext cx="8520600" cy="10116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4600"/>
              <a:buFont typeface="Encode Sans"/>
              <a:buNone/>
              <a:defRPr b="1" sz="4600">
                <a:solidFill>
                  <a:schemeClr val="lt1"/>
                </a:solidFill>
                <a:latin typeface="Encode Sans"/>
                <a:ea typeface="Encode Sans"/>
                <a:cs typeface="Encode Sans"/>
                <a:sym typeface="Encode Sans"/>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1" name="Google Shape;21;p3"/>
          <p:cNvSpPr txBox="1"/>
          <p:nvPr>
            <p:ph idx="1" type="subTitle"/>
          </p:nvPr>
        </p:nvSpPr>
        <p:spPr>
          <a:xfrm>
            <a:off x="353725" y="2843650"/>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rgbClr val="F3F3F3"/>
              </a:buClr>
              <a:buSzPts val="2800"/>
              <a:buFont typeface="Encode Sans"/>
              <a:buNone/>
              <a:defRPr sz="2800">
                <a:solidFill>
                  <a:srgbClr val="F3F3F3"/>
                </a:solidFill>
                <a:latin typeface="Encode Sans"/>
                <a:ea typeface="Encode Sans"/>
                <a:cs typeface="Encode Sans"/>
                <a:sym typeface="Encode Sa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 name="Google Shape;22;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23" name="Google Shape;23;p3"/>
          <p:cNvCxnSpPr/>
          <p:nvPr/>
        </p:nvCxnSpPr>
        <p:spPr>
          <a:xfrm>
            <a:off x="311708" y="1196775"/>
            <a:ext cx="8520600" cy="0"/>
          </a:xfrm>
          <a:prstGeom prst="straightConnector1">
            <a:avLst/>
          </a:prstGeom>
          <a:noFill/>
          <a:ln cap="flat" cmpd="sng" w="19050">
            <a:solidFill>
              <a:schemeClr val="lt2"/>
            </a:solidFill>
            <a:prstDash val="solid"/>
            <a:round/>
            <a:headEnd len="med" w="med" type="none"/>
            <a:tailEnd len="med" w="med" type="none"/>
          </a:ln>
        </p:spPr>
      </p:cxnSp>
      <p:pic>
        <p:nvPicPr>
          <p:cNvPr id="24" name="Google Shape;24;p3"/>
          <p:cNvPicPr preferRelativeResize="0"/>
          <p:nvPr/>
        </p:nvPicPr>
        <p:blipFill rotWithShape="1">
          <a:blip r:embed="rId3">
            <a:alphaModFix/>
          </a:blip>
          <a:srcRect b="34908" l="13018" r="11770" t="35892"/>
          <a:stretch/>
        </p:blipFill>
        <p:spPr>
          <a:xfrm>
            <a:off x="415900" y="207275"/>
            <a:ext cx="2495550" cy="968925"/>
          </a:xfrm>
          <a:prstGeom prst="rect">
            <a:avLst/>
          </a:prstGeom>
          <a:noFill/>
          <a:ln>
            <a:noFill/>
          </a:ln>
        </p:spPr>
      </p:pic>
      <p:pic>
        <p:nvPicPr>
          <p:cNvPr id="25" name="Google Shape;25;p3"/>
          <p:cNvPicPr preferRelativeResize="0"/>
          <p:nvPr/>
        </p:nvPicPr>
        <p:blipFill rotWithShape="1">
          <a:blip r:embed="rId4">
            <a:alphaModFix/>
          </a:blip>
          <a:srcRect b="26579" l="0" r="0" t="22869"/>
          <a:stretch/>
        </p:blipFill>
        <p:spPr>
          <a:xfrm>
            <a:off x="5976900" y="279013"/>
            <a:ext cx="2495549" cy="82546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pic>
        <p:nvPicPr>
          <p:cNvPr id="27" name="Google Shape;27;p4"/>
          <p:cNvPicPr preferRelativeResize="0"/>
          <p:nvPr/>
        </p:nvPicPr>
        <p:blipFill>
          <a:blip r:embed="rId2">
            <a:alphaModFix/>
          </a:blip>
          <a:stretch>
            <a:fillRect/>
          </a:stretch>
        </p:blipFill>
        <p:spPr>
          <a:xfrm>
            <a:off x="0" y="0"/>
            <a:ext cx="9144000" cy="589225"/>
          </a:xfrm>
          <a:prstGeom prst="rect">
            <a:avLst/>
          </a:prstGeom>
          <a:noFill/>
          <a:ln>
            <a:noFill/>
          </a:ln>
        </p:spPr>
      </p:pic>
      <p:sp>
        <p:nvSpPr>
          <p:cNvPr id="28" name="Google Shape;28;p4"/>
          <p:cNvSpPr txBox="1"/>
          <p:nvPr>
            <p:ph type="title"/>
          </p:nvPr>
        </p:nvSpPr>
        <p:spPr>
          <a:xfrm>
            <a:off x="311700" y="76600"/>
            <a:ext cx="8520600" cy="4602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000"/>
              <a:buNone/>
              <a:defRPr sz="30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0" name="Google Shape;30;p4"/>
          <p:cNvCxnSpPr/>
          <p:nvPr/>
        </p:nvCxnSpPr>
        <p:spPr>
          <a:xfrm>
            <a:off x="396358" y="4649935"/>
            <a:ext cx="8520600" cy="0"/>
          </a:xfrm>
          <a:prstGeom prst="straightConnector1">
            <a:avLst/>
          </a:prstGeom>
          <a:noFill/>
          <a:ln cap="flat" cmpd="sng" w="9525">
            <a:solidFill>
              <a:srgbClr val="000000"/>
            </a:solidFill>
            <a:prstDash val="solid"/>
            <a:round/>
            <a:headEnd len="med" w="med" type="none"/>
            <a:tailEnd len="med" w="med" type="none"/>
          </a:ln>
        </p:spPr>
      </p:cxnSp>
      <p:pic>
        <p:nvPicPr>
          <p:cNvPr id="31" name="Google Shape;31;p4"/>
          <p:cNvPicPr preferRelativeResize="0"/>
          <p:nvPr/>
        </p:nvPicPr>
        <p:blipFill rotWithShape="1">
          <a:blip r:embed="rId3">
            <a:alphaModFix/>
          </a:blip>
          <a:srcRect b="8592" l="0" r="0" t="0"/>
          <a:stretch/>
        </p:blipFill>
        <p:spPr>
          <a:xfrm>
            <a:off x="500550" y="4663225"/>
            <a:ext cx="1158451" cy="442227"/>
          </a:xfrm>
          <a:prstGeom prst="rect">
            <a:avLst/>
          </a:prstGeom>
          <a:noFill/>
          <a:ln>
            <a:noFill/>
          </a:ln>
        </p:spPr>
      </p:pic>
      <p:sp>
        <p:nvSpPr>
          <p:cNvPr id="32" name="Google Shape;32;p4"/>
          <p:cNvSpPr txBox="1"/>
          <p:nvPr>
            <p:ph idx="1" type="body"/>
          </p:nvPr>
        </p:nvSpPr>
        <p:spPr>
          <a:xfrm>
            <a:off x="311700" y="834038"/>
            <a:ext cx="8520600" cy="3734700"/>
          </a:xfrm>
          <a:prstGeom prst="rect">
            <a:avLst/>
          </a:prstGeom>
        </p:spPr>
        <p:txBody>
          <a:bodyPr anchorCtr="0" anchor="t" bIns="91425" lIns="91425" spcFirstLastPara="1" rIns="91425" wrap="square" tIns="91425">
            <a:normAutofit/>
          </a:bodyPr>
          <a:lstStyle>
            <a:lvl1pPr indent="-342900" lvl="0" marL="457200" rtl="0">
              <a:lnSpc>
                <a:spcPct val="150000"/>
              </a:lnSpc>
              <a:spcBef>
                <a:spcPts val="0"/>
              </a:spcBef>
              <a:spcAft>
                <a:spcPts val="0"/>
              </a:spcAft>
              <a:buClr>
                <a:srgbClr val="674EA7"/>
              </a:buClr>
              <a:buSzPts val="1800"/>
              <a:buChar char="●"/>
              <a:defRPr>
                <a:solidFill>
                  <a:srgbClr val="674EA7"/>
                </a:solidFill>
              </a:defRPr>
            </a:lvl1pPr>
            <a:lvl2pPr indent="-317500" lvl="1" marL="914400" rtl="0">
              <a:lnSpc>
                <a:spcPct val="150000"/>
              </a:lnSpc>
              <a:spcBef>
                <a:spcPts val="0"/>
              </a:spcBef>
              <a:spcAft>
                <a:spcPts val="0"/>
              </a:spcAft>
              <a:buSzPts val="1400"/>
              <a:buChar char="○"/>
              <a:defRPr/>
            </a:lvl2pPr>
            <a:lvl3pPr indent="-317500" lvl="2" marL="1371600" rtl="0">
              <a:lnSpc>
                <a:spcPct val="150000"/>
              </a:lnSpc>
              <a:spcBef>
                <a:spcPts val="0"/>
              </a:spcBef>
              <a:spcAft>
                <a:spcPts val="0"/>
              </a:spcAft>
              <a:buSzPts val="1400"/>
              <a:buChar char="■"/>
              <a:defRPr/>
            </a:lvl3pPr>
            <a:lvl4pPr indent="-317500" lvl="3" marL="1828800" rtl="0">
              <a:lnSpc>
                <a:spcPct val="150000"/>
              </a:lnSpc>
              <a:spcBef>
                <a:spcPts val="0"/>
              </a:spcBef>
              <a:spcAft>
                <a:spcPts val="0"/>
              </a:spcAft>
              <a:buSzPts val="1400"/>
              <a:buChar char="□"/>
              <a:defRPr/>
            </a:lvl4pPr>
            <a:lvl5pPr indent="-317500" lvl="4" marL="2286000" rtl="0">
              <a:lnSpc>
                <a:spcPct val="150000"/>
              </a:lnSpc>
              <a:spcBef>
                <a:spcPts val="0"/>
              </a:spcBef>
              <a:spcAft>
                <a:spcPts val="0"/>
              </a:spcAft>
              <a:buSzPts val="1400"/>
              <a:buChar char="▸"/>
              <a:defRPr/>
            </a:lvl5pPr>
            <a:lvl6pPr indent="-317500" lvl="5" marL="2743200" rtl="0">
              <a:lnSpc>
                <a:spcPct val="150000"/>
              </a:lnSpc>
              <a:spcBef>
                <a:spcPts val="0"/>
              </a:spcBef>
              <a:spcAft>
                <a:spcPts val="0"/>
              </a:spcAft>
              <a:buSzPts val="1400"/>
              <a:buChar char="▹"/>
              <a:defRPr/>
            </a:lvl6pPr>
            <a:lvl7pPr indent="-317500" lvl="6" marL="3200400" rtl="0">
              <a:lnSpc>
                <a:spcPct val="150000"/>
              </a:lnSpc>
              <a:spcBef>
                <a:spcPts val="0"/>
              </a:spcBef>
              <a:spcAft>
                <a:spcPts val="0"/>
              </a:spcAft>
              <a:buSzPts val="1400"/>
              <a:buChar char="◆"/>
              <a:defRPr/>
            </a:lvl7pPr>
            <a:lvl8pPr indent="-317500" lvl="7" marL="3657600" rtl="0">
              <a:lnSpc>
                <a:spcPct val="150000"/>
              </a:lnSpc>
              <a:spcBef>
                <a:spcPts val="0"/>
              </a:spcBef>
              <a:spcAft>
                <a:spcPts val="0"/>
              </a:spcAft>
              <a:buSzPts val="1400"/>
              <a:buChar char="◇"/>
              <a:defRPr/>
            </a:lvl8pPr>
            <a:lvl9pPr indent="-317500" lvl="8" marL="4114800" rtl="0">
              <a:lnSpc>
                <a:spcPct val="150000"/>
              </a:lnSpc>
              <a:spcBef>
                <a:spcPts val="0"/>
              </a:spcBef>
              <a:spcAft>
                <a:spcPts val="0"/>
              </a:spcAft>
              <a:buSzPts val="1400"/>
              <a:buChar char="▪"/>
              <a:defRPr/>
            </a:lvl9pPr>
          </a:lstStyle>
          <a:p/>
        </p:txBody>
      </p:sp>
      <p:pic>
        <p:nvPicPr>
          <p:cNvPr id="33" name="Google Shape;33;p4"/>
          <p:cNvPicPr preferRelativeResize="0"/>
          <p:nvPr/>
        </p:nvPicPr>
        <p:blipFill>
          <a:blip r:embed="rId4">
            <a:alphaModFix/>
          </a:blip>
          <a:stretch>
            <a:fillRect/>
          </a:stretch>
        </p:blipFill>
        <p:spPr>
          <a:xfrm>
            <a:off x="1690968" y="4679766"/>
            <a:ext cx="1220144" cy="44223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3">
    <p:spTree>
      <p:nvGrpSpPr>
        <p:cNvPr id="34" name="Shape 34"/>
        <p:cNvGrpSpPr/>
        <p:nvPr/>
      </p:nvGrpSpPr>
      <p:grpSpPr>
        <a:xfrm>
          <a:off x="0" y="0"/>
          <a:ext cx="0" cy="0"/>
          <a:chOff x="0" y="0"/>
          <a:chExt cx="0" cy="0"/>
        </a:xfrm>
      </p:grpSpPr>
      <p:pic>
        <p:nvPicPr>
          <p:cNvPr id="35" name="Google Shape;35;p5"/>
          <p:cNvPicPr preferRelativeResize="0"/>
          <p:nvPr/>
        </p:nvPicPr>
        <p:blipFill>
          <a:blip r:embed="rId2">
            <a:alphaModFix/>
          </a:blip>
          <a:stretch>
            <a:fillRect/>
          </a:stretch>
        </p:blipFill>
        <p:spPr>
          <a:xfrm>
            <a:off x="0" y="0"/>
            <a:ext cx="9144000" cy="596150"/>
          </a:xfrm>
          <a:prstGeom prst="rect">
            <a:avLst/>
          </a:prstGeom>
          <a:noFill/>
          <a:ln>
            <a:noFill/>
          </a:ln>
        </p:spPr>
      </p:pic>
      <p:sp>
        <p:nvSpPr>
          <p:cNvPr id="36" name="Google Shape;36;p5"/>
          <p:cNvSpPr txBox="1"/>
          <p:nvPr>
            <p:ph type="title"/>
          </p:nvPr>
        </p:nvSpPr>
        <p:spPr>
          <a:xfrm>
            <a:off x="311700" y="76600"/>
            <a:ext cx="8520600" cy="4602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000"/>
              <a:buNone/>
              <a:defRPr sz="30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7" name="Google Shape;3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8" name="Google Shape;38;p5"/>
          <p:cNvCxnSpPr/>
          <p:nvPr/>
        </p:nvCxnSpPr>
        <p:spPr>
          <a:xfrm>
            <a:off x="396358" y="4656815"/>
            <a:ext cx="8520600" cy="0"/>
          </a:xfrm>
          <a:prstGeom prst="straightConnector1">
            <a:avLst/>
          </a:prstGeom>
          <a:noFill/>
          <a:ln cap="flat" cmpd="sng" w="9525">
            <a:solidFill>
              <a:srgbClr val="000000"/>
            </a:solidFill>
            <a:prstDash val="solid"/>
            <a:round/>
            <a:headEnd len="med" w="med" type="none"/>
            <a:tailEnd len="med" w="med" type="none"/>
          </a:ln>
        </p:spPr>
      </p:cxnSp>
      <p:pic>
        <p:nvPicPr>
          <p:cNvPr id="39" name="Google Shape;39;p5"/>
          <p:cNvPicPr preferRelativeResize="0"/>
          <p:nvPr/>
        </p:nvPicPr>
        <p:blipFill rotWithShape="1">
          <a:blip r:embed="rId3">
            <a:alphaModFix/>
          </a:blip>
          <a:srcRect b="8592" l="0" r="0" t="0"/>
          <a:stretch/>
        </p:blipFill>
        <p:spPr>
          <a:xfrm>
            <a:off x="500550" y="4663225"/>
            <a:ext cx="1158451" cy="442227"/>
          </a:xfrm>
          <a:prstGeom prst="rect">
            <a:avLst/>
          </a:prstGeom>
          <a:noFill/>
          <a:ln>
            <a:noFill/>
          </a:ln>
        </p:spPr>
      </p:pic>
      <p:pic>
        <p:nvPicPr>
          <p:cNvPr id="40" name="Google Shape;40;p5"/>
          <p:cNvPicPr preferRelativeResize="0"/>
          <p:nvPr/>
        </p:nvPicPr>
        <p:blipFill>
          <a:blip r:embed="rId4">
            <a:alphaModFix/>
          </a:blip>
          <a:stretch>
            <a:fillRect/>
          </a:stretch>
        </p:blipFill>
        <p:spPr>
          <a:xfrm>
            <a:off x="1690968" y="4679766"/>
            <a:ext cx="1220144" cy="44223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41" name="Shape 41"/>
        <p:cNvGrpSpPr/>
        <p:nvPr/>
      </p:nvGrpSpPr>
      <p:grpSpPr>
        <a:xfrm>
          <a:off x="0" y="0"/>
          <a:ext cx="0" cy="0"/>
          <a:chOff x="0" y="0"/>
          <a:chExt cx="0" cy="0"/>
        </a:xfrm>
      </p:grpSpPr>
      <p:sp>
        <p:nvSpPr>
          <p:cNvPr id="42" name="Google Shape;42;p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3" name="Google Shape;4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1">
  <p:cSld name="SECTION_HEADER_1_1">
    <p:bg>
      <p:bgPr>
        <a:blipFill>
          <a:blip r:embed="rId2">
            <a:alphaModFix/>
          </a:blip>
          <a:stretch>
            <a:fillRect/>
          </a:stretch>
        </a:blipFill>
      </p:bgPr>
    </p:bg>
    <p:spTree>
      <p:nvGrpSpPr>
        <p:cNvPr id="44" name="Shape 44"/>
        <p:cNvGrpSpPr/>
        <p:nvPr/>
      </p:nvGrpSpPr>
      <p:grpSpPr>
        <a:xfrm>
          <a:off x="0" y="0"/>
          <a:ext cx="0" cy="0"/>
          <a:chOff x="0" y="0"/>
          <a:chExt cx="0" cy="0"/>
        </a:xfrm>
      </p:grpSpPr>
      <p:sp>
        <p:nvSpPr>
          <p:cNvPr id="45" name="Google Shape;45;p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6" name="Google Shape;4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7" name="Shape 47"/>
        <p:cNvGrpSpPr/>
        <p:nvPr/>
      </p:nvGrpSpPr>
      <p:grpSpPr>
        <a:xfrm>
          <a:off x="0" y="0"/>
          <a:ext cx="0" cy="0"/>
          <a:chOff x="0" y="0"/>
          <a:chExt cx="0" cy="0"/>
        </a:xfrm>
      </p:grpSpPr>
      <p:sp>
        <p:nvSpPr>
          <p:cNvPr id="48" name="Google Shape;48;p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rgbClr val="674EA7"/>
              </a:buClr>
              <a:buSzPts val="1400"/>
              <a:buChar char="●"/>
              <a:defRPr sz="1400">
                <a:solidFill>
                  <a:srgbClr val="674EA7"/>
                </a:solidFill>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rgbClr val="674EA7"/>
              </a:buClr>
              <a:buSzPts val="1400"/>
              <a:buChar char="●"/>
              <a:defRPr sz="1400">
                <a:solidFill>
                  <a:srgbClr val="674EA7"/>
                </a:solidFill>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0" name="Google Shape;5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51" name="Google Shape;51;p8"/>
          <p:cNvPicPr preferRelativeResize="0"/>
          <p:nvPr/>
        </p:nvPicPr>
        <p:blipFill>
          <a:blip r:embed="rId2">
            <a:alphaModFix/>
          </a:blip>
          <a:stretch>
            <a:fillRect/>
          </a:stretch>
        </p:blipFill>
        <p:spPr>
          <a:xfrm>
            <a:off x="0" y="0"/>
            <a:ext cx="9144000" cy="758351"/>
          </a:xfrm>
          <a:prstGeom prst="rect">
            <a:avLst/>
          </a:prstGeom>
          <a:noFill/>
          <a:ln>
            <a:noFill/>
          </a:ln>
        </p:spPr>
      </p:pic>
      <p:sp>
        <p:nvSpPr>
          <p:cNvPr id="52" name="Google Shape;52;p8"/>
          <p:cNvSpPr txBox="1"/>
          <p:nvPr>
            <p:ph type="title"/>
          </p:nvPr>
        </p:nvSpPr>
        <p:spPr>
          <a:xfrm>
            <a:off x="311700" y="76600"/>
            <a:ext cx="8520600" cy="61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000"/>
              <a:buNone/>
              <a:defRPr sz="30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3" name="Shape 53"/>
        <p:cNvGrpSpPr/>
        <p:nvPr/>
      </p:nvGrpSpPr>
      <p:grpSpPr>
        <a:xfrm>
          <a:off x="0" y="0"/>
          <a:ext cx="0" cy="0"/>
          <a:chOff x="0" y="0"/>
          <a:chExt cx="0" cy="0"/>
        </a:xfrm>
      </p:grpSpPr>
      <p:sp>
        <p:nvSpPr>
          <p:cNvPr id="54" name="Google Shape;54;p9"/>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5" name="Google Shape;5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p1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8" name="Google Shape;5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Encode Sans"/>
              <a:buNone/>
              <a:defRPr b="1" sz="2800">
                <a:solidFill>
                  <a:schemeClr val="dk1"/>
                </a:solidFill>
                <a:latin typeface="Encode Sans"/>
                <a:ea typeface="Encode Sans"/>
                <a:cs typeface="Encode Sans"/>
                <a:sym typeface="Encode Sa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Encode Sans SemiBold"/>
              <a:buChar char="●"/>
              <a:defRPr sz="1800">
                <a:solidFill>
                  <a:schemeClr val="dk2"/>
                </a:solidFill>
                <a:latin typeface="Encode Sans SemiBold"/>
                <a:ea typeface="Encode Sans SemiBold"/>
                <a:cs typeface="Encode Sans SemiBold"/>
                <a:sym typeface="Encode Sans SemiBold"/>
              </a:defRPr>
            </a:lvl1pPr>
            <a:lvl2pPr indent="-317500" lvl="1" marL="914400">
              <a:lnSpc>
                <a:spcPct val="115000"/>
              </a:lnSpc>
              <a:spcBef>
                <a:spcPts val="0"/>
              </a:spcBef>
              <a:spcAft>
                <a:spcPts val="0"/>
              </a:spcAft>
              <a:buClr>
                <a:schemeClr val="dk2"/>
              </a:buClr>
              <a:buSzPts val="1400"/>
              <a:buFont typeface="Encode Sans"/>
              <a:buChar char="○"/>
              <a:defRPr>
                <a:solidFill>
                  <a:schemeClr val="dk2"/>
                </a:solidFill>
                <a:latin typeface="Encode Sans"/>
                <a:ea typeface="Encode Sans"/>
                <a:cs typeface="Encode Sans"/>
                <a:sym typeface="Encode Sans"/>
              </a:defRPr>
            </a:lvl2pPr>
            <a:lvl3pPr indent="-317500" lvl="2" marL="1371600">
              <a:lnSpc>
                <a:spcPct val="115000"/>
              </a:lnSpc>
              <a:spcBef>
                <a:spcPts val="0"/>
              </a:spcBef>
              <a:spcAft>
                <a:spcPts val="0"/>
              </a:spcAft>
              <a:buClr>
                <a:schemeClr val="dk2"/>
              </a:buClr>
              <a:buSzPts val="1400"/>
              <a:buFont typeface="IBM Plex Mono"/>
              <a:buChar char="■"/>
              <a:defRPr>
                <a:solidFill>
                  <a:schemeClr val="dk2"/>
                </a:solidFill>
                <a:latin typeface="IBM Plex Mono"/>
                <a:ea typeface="IBM Plex Mono"/>
                <a:cs typeface="IBM Plex Mono"/>
                <a:sym typeface="IBM Plex Mono"/>
              </a:defRPr>
            </a:lvl3pPr>
            <a:lvl4pPr indent="-317500" lvl="3" marL="1828800">
              <a:lnSpc>
                <a:spcPct val="115000"/>
              </a:lnSpc>
              <a:spcBef>
                <a:spcPts val="0"/>
              </a:spcBef>
              <a:spcAft>
                <a:spcPts val="0"/>
              </a:spcAft>
              <a:buClr>
                <a:schemeClr val="dk2"/>
              </a:buClr>
              <a:buSzPts val="1400"/>
              <a:buFont typeface="IBM Plex Mono Light"/>
              <a:buChar char="□"/>
              <a:defRPr>
                <a:solidFill>
                  <a:schemeClr val="dk2"/>
                </a:solidFill>
                <a:latin typeface="IBM Plex Mono Light"/>
                <a:ea typeface="IBM Plex Mono Light"/>
                <a:cs typeface="IBM Plex Mono Light"/>
                <a:sym typeface="IBM Plex Mono Light"/>
              </a:defRPr>
            </a:lvl4pPr>
            <a:lvl5pPr indent="-317500" lvl="4" marL="2286000">
              <a:lnSpc>
                <a:spcPct val="115000"/>
              </a:lnSpc>
              <a:spcBef>
                <a:spcPts val="0"/>
              </a:spcBef>
              <a:spcAft>
                <a:spcPts val="0"/>
              </a:spcAft>
              <a:buClr>
                <a:schemeClr val="dk2"/>
              </a:buClr>
              <a:buSzPts val="1400"/>
              <a:buFont typeface="IBM Plex Mono ExtraLight"/>
              <a:buChar char="▸"/>
              <a:defRPr>
                <a:solidFill>
                  <a:schemeClr val="dk2"/>
                </a:solidFill>
                <a:latin typeface="IBM Plex Mono ExtraLight"/>
                <a:ea typeface="IBM Plex Mono ExtraLight"/>
                <a:cs typeface="IBM Plex Mono ExtraLight"/>
                <a:sym typeface="IBM Plex Mono ExtraLight"/>
              </a:defRPr>
            </a:lvl5pPr>
            <a:lvl6pPr indent="-317500" lvl="5" marL="2743200">
              <a:lnSpc>
                <a:spcPct val="115000"/>
              </a:lnSpc>
              <a:spcBef>
                <a:spcPts val="0"/>
              </a:spcBef>
              <a:spcAft>
                <a:spcPts val="0"/>
              </a:spcAft>
              <a:buClr>
                <a:schemeClr val="dk2"/>
              </a:buClr>
              <a:buSzPts val="1400"/>
              <a:buFont typeface="IBM Plex Mono Thin"/>
              <a:buChar char="▹"/>
              <a:defRPr>
                <a:solidFill>
                  <a:schemeClr val="dk2"/>
                </a:solidFill>
                <a:latin typeface="IBM Plex Mono Thin"/>
                <a:ea typeface="IBM Plex Mono Thin"/>
                <a:cs typeface="IBM Plex Mono Thin"/>
                <a:sym typeface="IBM Plex Mono Thin"/>
              </a:defRPr>
            </a:lvl6pPr>
            <a:lvl7pPr indent="-317500" lvl="6" marL="3200400">
              <a:lnSpc>
                <a:spcPct val="115000"/>
              </a:lnSpc>
              <a:spcBef>
                <a:spcPts val="0"/>
              </a:spcBef>
              <a:spcAft>
                <a:spcPts val="0"/>
              </a:spcAft>
              <a:buClr>
                <a:schemeClr val="dk2"/>
              </a:buClr>
              <a:buSzPts val="1400"/>
              <a:buFont typeface="IBM Plex Mono Thin"/>
              <a:buChar char="◆"/>
              <a:defRPr>
                <a:solidFill>
                  <a:schemeClr val="dk2"/>
                </a:solidFill>
                <a:latin typeface="IBM Plex Mono Thin"/>
                <a:ea typeface="IBM Plex Mono Thin"/>
                <a:cs typeface="IBM Plex Mono Thin"/>
                <a:sym typeface="IBM Plex Mono Thin"/>
              </a:defRPr>
            </a:lvl7pPr>
            <a:lvl8pPr indent="-317500" lvl="7" marL="3657600">
              <a:lnSpc>
                <a:spcPct val="115000"/>
              </a:lnSpc>
              <a:spcBef>
                <a:spcPts val="0"/>
              </a:spcBef>
              <a:spcAft>
                <a:spcPts val="0"/>
              </a:spcAft>
              <a:buClr>
                <a:schemeClr val="dk2"/>
              </a:buClr>
              <a:buSzPts val="1400"/>
              <a:buFont typeface="IBM Plex Mono Thin"/>
              <a:buChar char="◇"/>
              <a:defRPr>
                <a:solidFill>
                  <a:schemeClr val="dk2"/>
                </a:solidFill>
                <a:latin typeface="IBM Plex Mono Thin"/>
                <a:ea typeface="IBM Plex Mono Thin"/>
                <a:cs typeface="IBM Plex Mono Thin"/>
                <a:sym typeface="IBM Plex Mono Thin"/>
              </a:defRPr>
            </a:lvl8pPr>
            <a:lvl9pPr indent="-317500" lvl="8" marL="4114800">
              <a:lnSpc>
                <a:spcPct val="115000"/>
              </a:lnSpc>
              <a:spcBef>
                <a:spcPts val="0"/>
              </a:spcBef>
              <a:spcAft>
                <a:spcPts val="0"/>
              </a:spcAft>
              <a:buClr>
                <a:schemeClr val="dk2"/>
              </a:buClr>
              <a:buSzPts val="1400"/>
              <a:buFont typeface="IBM Plex Mono Thin"/>
              <a:buChar char="▪"/>
              <a:defRPr>
                <a:solidFill>
                  <a:schemeClr val="dk2"/>
                </a:solidFill>
                <a:latin typeface="IBM Plex Mono Thin"/>
                <a:ea typeface="IBM Plex Mono Thin"/>
                <a:cs typeface="IBM Plex Mono Thin"/>
                <a:sym typeface="IBM Plex Mono Thin"/>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ctrTitle"/>
          </p:nvPr>
        </p:nvSpPr>
        <p:spPr>
          <a:xfrm>
            <a:off x="311700" y="1785625"/>
            <a:ext cx="8520600" cy="1011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Módulo 2 - Ciencia de Datos </a:t>
            </a:r>
            <a:endParaRPr/>
          </a:p>
        </p:txBody>
      </p:sp>
      <p:sp>
        <p:nvSpPr>
          <p:cNvPr id="81" name="Google Shape;81;p15"/>
          <p:cNvSpPr txBox="1"/>
          <p:nvPr>
            <p:ph idx="1" type="subTitle"/>
          </p:nvPr>
        </p:nvSpPr>
        <p:spPr>
          <a:xfrm>
            <a:off x="353725" y="28436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Semana 5 - Modelos de regresión lineal</a:t>
            </a:r>
            <a:endParaRPr/>
          </a:p>
        </p:txBody>
      </p:sp>
      <p:sp>
        <p:nvSpPr>
          <p:cNvPr id="82" name="Google Shape;8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76600"/>
            <a:ext cx="8520600" cy="460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El proceso de ciencia de datos</a:t>
            </a:r>
            <a:endParaRPr/>
          </a:p>
        </p:txBody>
      </p:sp>
      <p:sp>
        <p:nvSpPr>
          <p:cNvPr id="88" name="Google Shape;8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9" name="Google Shape;89;p16"/>
          <p:cNvSpPr/>
          <p:nvPr/>
        </p:nvSpPr>
        <p:spPr>
          <a:xfrm>
            <a:off x="2764196" y="1211175"/>
            <a:ext cx="1388100" cy="566928"/>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Comprensión del problema</a:t>
            </a:r>
            <a:endParaRPr/>
          </a:p>
        </p:txBody>
      </p:sp>
      <p:sp>
        <p:nvSpPr>
          <p:cNvPr id="90" name="Google Shape;90;p16"/>
          <p:cNvSpPr/>
          <p:nvPr/>
        </p:nvSpPr>
        <p:spPr>
          <a:xfrm>
            <a:off x="4991696" y="1211177"/>
            <a:ext cx="1388100" cy="566928"/>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Comprensión de</a:t>
            </a:r>
            <a:r>
              <a:rPr lang="en"/>
              <a:t> </a:t>
            </a:r>
            <a:r>
              <a:rPr lang="en"/>
              <a:t>los datos</a:t>
            </a:r>
            <a:endParaRPr/>
          </a:p>
        </p:txBody>
      </p:sp>
      <p:sp>
        <p:nvSpPr>
          <p:cNvPr id="91" name="Google Shape;91;p16"/>
          <p:cNvSpPr/>
          <p:nvPr/>
        </p:nvSpPr>
        <p:spPr>
          <a:xfrm>
            <a:off x="5932550" y="2038979"/>
            <a:ext cx="1388100" cy="566928"/>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Preparación de los datos</a:t>
            </a:r>
            <a:endParaRPr/>
          </a:p>
        </p:txBody>
      </p:sp>
      <p:sp>
        <p:nvSpPr>
          <p:cNvPr id="92" name="Google Shape;92;p16"/>
          <p:cNvSpPr/>
          <p:nvPr/>
        </p:nvSpPr>
        <p:spPr>
          <a:xfrm>
            <a:off x="5932550" y="3114263"/>
            <a:ext cx="1388100" cy="566928"/>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Modelado</a:t>
            </a:r>
            <a:endParaRPr/>
          </a:p>
        </p:txBody>
      </p:sp>
      <p:sp>
        <p:nvSpPr>
          <p:cNvPr id="93" name="Google Shape;93;p16"/>
          <p:cNvSpPr/>
          <p:nvPr/>
        </p:nvSpPr>
        <p:spPr>
          <a:xfrm>
            <a:off x="3877954" y="3681191"/>
            <a:ext cx="1388100" cy="566928"/>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Evaluación</a:t>
            </a:r>
            <a:endParaRPr/>
          </a:p>
        </p:txBody>
      </p:sp>
      <p:sp>
        <p:nvSpPr>
          <p:cNvPr id="94" name="Google Shape;94;p16"/>
          <p:cNvSpPr/>
          <p:nvPr/>
        </p:nvSpPr>
        <p:spPr>
          <a:xfrm>
            <a:off x="1823325" y="2576550"/>
            <a:ext cx="1388100" cy="566928"/>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Despliegue</a:t>
            </a:r>
            <a:endParaRPr/>
          </a:p>
        </p:txBody>
      </p:sp>
      <p:sp>
        <p:nvSpPr>
          <p:cNvPr id="95" name="Google Shape;95;p16"/>
          <p:cNvSpPr/>
          <p:nvPr/>
        </p:nvSpPr>
        <p:spPr>
          <a:xfrm>
            <a:off x="4152325" y="2213125"/>
            <a:ext cx="839325" cy="903900"/>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Datos</a:t>
            </a:r>
            <a:endParaRPr/>
          </a:p>
        </p:txBody>
      </p:sp>
      <p:cxnSp>
        <p:nvCxnSpPr>
          <p:cNvPr id="96" name="Google Shape;96;p16"/>
          <p:cNvCxnSpPr>
            <a:stCxn id="89" idx="2"/>
            <a:endCxn id="93" idx="0"/>
          </p:cNvCxnSpPr>
          <p:nvPr/>
        </p:nvCxnSpPr>
        <p:spPr>
          <a:xfrm flipH="1" rot="-5400000">
            <a:off x="3063596" y="2172753"/>
            <a:ext cx="1903200" cy="1113900"/>
          </a:xfrm>
          <a:prstGeom prst="curvedConnector3">
            <a:avLst>
              <a:gd fmla="val 77320" name="adj1"/>
            </a:avLst>
          </a:prstGeom>
          <a:noFill/>
          <a:ln cap="flat" cmpd="sng" w="38100">
            <a:solidFill>
              <a:srgbClr val="999999"/>
            </a:solidFill>
            <a:prstDash val="solid"/>
            <a:round/>
            <a:headEnd len="med" w="med" type="triangle"/>
            <a:tailEnd len="med" w="med" type="none"/>
          </a:ln>
        </p:spPr>
      </p:cxnSp>
      <p:cxnSp>
        <p:nvCxnSpPr>
          <p:cNvPr id="97" name="Google Shape;97;p16"/>
          <p:cNvCxnSpPr>
            <a:stCxn id="93" idx="3"/>
            <a:endCxn id="92" idx="2"/>
          </p:cNvCxnSpPr>
          <p:nvPr/>
        </p:nvCxnSpPr>
        <p:spPr>
          <a:xfrm flipH="1" rot="10800000">
            <a:off x="5266054" y="3681155"/>
            <a:ext cx="1360500" cy="283500"/>
          </a:xfrm>
          <a:prstGeom prst="curvedConnector2">
            <a:avLst/>
          </a:prstGeom>
          <a:noFill/>
          <a:ln cap="flat" cmpd="sng" w="38100">
            <a:solidFill>
              <a:srgbClr val="999999"/>
            </a:solidFill>
            <a:prstDash val="solid"/>
            <a:round/>
            <a:headEnd len="med" w="med" type="triangle"/>
            <a:tailEnd len="med" w="med" type="none"/>
          </a:ln>
        </p:spPr>
      </p:cxnSp>
      <p:cxnSp>
        <p:nvCxnSpPr>
          <p:cNvPr id="98" name="Google Shape;98;p16"/>
          <p:cNvCxnSpPr>
            <a:stCxn id="92" idx="0"/>
            <a:endCxn id="91" idx="2"/>
          </p:cNvCxnSpPr>
          <p:nvPr/>
        </p:nvCxnSpPr>
        <p:spPr>
          <a:xfrm rot="-5400000">
            <a:off x="6372650" y="2859713"/>
            <a:ext cx="508500" cy="600"/>
          </a:xfrm>
          <a:prstGeom prst="curvedConnector3">
            <a:avLst>
              <a:gd fmla="val 49986" name="adj1"/>
            </a:avLst>
          </a:prstGeom>
          <a:noFill/>
          <a:ln cap="flat" cmpd="sng" w="28575">
            <a:solidFill>
              <a:srgbClr val="999999"/>
            </a:solidFill>
            <a:prstDash val="solid"/>
            <a:round/>
            <a:headEnd len="med" w="med" type="triangle"/>
            <a:tailEnd len="med" w="med" type="triangle"/>
          </a:ln>
        </p:spPr>
      </p:cxnSp>
      <p:cxnSp>
        <p:nvCxnSpPr>
          <p:cNvPr id="99" name="Google Shape;99;p16"/>
          <p:cNvCxnSpPr>
            <a:stCxn id="91" idx="0"/>
            <a:endCxn id="90" idx="3"/>
          </p:cNvCxnSpPr>
          <p:nvPr/>
        </p:nvCxnSpPr>
        <p:spPr>
          <a:xfrm flipH="1" rot="5400000">
            <a:off x="6231050" y="1643429"/>
            <a:ext cx="544200" cy="246900"/>
          </a:xfrm>
          <a:prstGeom prst="curvedConnector2">
            <a:avLst/>
          </a:prstGeom>
          <a:noFill/>
          <a:ln cap="flat" cmpd="sng" w="38100">
            <a:solidFill>
              <a:srgbClr val="999999"/>
            </a:solidFill>
            <a:prstDash val="solid"/>
            <a:round/>
            <a:headEnd len="med" w="med" type="triangle"/>
            <a:tailEnd len="med" w="med" type="none"/>
          </a:ln>
        </p:spPr>
      </p:cxnSp>
      <p:cxnSp>
        <p:nvCxnSpPr>
          <p:cNvPr id="100" name="Google Shape;100;p16"/>
          <p:cNvCxnSpPr>
            <a:stCxn id="90" idx="1"/>
            <a:endCxn id="89" idx="3"/>
          </p:cNvCxnSpPr>
          <p:nvPr/>
        </p:nvCxnSpPr>
        <p:spPr>
          <a:xfrm flipH="1">
            <a:off x="4152296" y="1494641"/>
            <a:ext cx="839400" cy="600"/>
          </a:xfrm>
          <a:prstGeom prst="curvedConnector3">
            <a:avLst>
              <a:gd fmla="val 50000" name="adj1"/>
            </a:avLst>
          </a:prstGeom>
          <a:noFill/>
          <a:ln cap="flat" cmpd="sng" w="38100">
            <a:solidFill>
              <a:srgbClr val="999999"/>
            </a:solidFill>
            <a:prstDash val="solid"/>
            <a:round/>
            <a:headEnd len="med" w="med" type="triangle"/>
            <a:tailEnd len="med" w="med" type="triangle"/>
          </a:ln>
        </p:spPr>
      </p:cxnSp>
      <p:cxnSp>
        <p:nvCxnSpPr>
          <p:cNvPr id="101" name="Google Shape;101;p16"/>
          <p:cNvCxnSpPr>
            <a:stCxn id="94" idx="2"/>
            <a:endCxn id="93" idx="1"/>
          </p:cNvCxnSpPr>
          <p:nvPr/>
        </p:nvCxnSpPr>
        <p:spPr>
          <a:xfrm flipH="1" rot="-5400000">
            <a:off x="2787075" y="2873778"/>
            <a:ext cx="821100" cy="1360500"/>
          </a:xfrm>
          <a:prstGeom prst="curvedConnector2">
            <a:avLst/>
          </a:prstGeom>
          <a:noFill/>
          <a:ln cap="flat" cmpd="sng" w="38100">
            <a:solidFill>
              <a:srgbClr val="999999"/>
            </a:solidFill>
            <a:prstDash val="solid"/>
            <a:round/>
            <a:headEnd len="med" w="med" type="triangle"/>
            <a:tailEnd len="med" w="med" type="none"/>
          </a:ln>
        </p:spPr>
      </p:cxnSp>
      <p:grpSp>
        <p:nvGrpSpPr>
          <p:cNvPr id="102" name="Google Shape;102;p16"/>
          <p:cNvGrpSpPr/>
          <p:nvPr/>
        </p:nvGrpSpPr>
        <p:grpSpPr>
          <a:xfrm>
            <a:off x="1086925" y="2571650"/>
            <a:ext cx="7069500" cy="119100"/>
            <a:chOff x="1086925" y="2571650"/>
            <a:chExt cx="7069500" cy="119100"/>
          </a:xfrm>
        </p:grpSpPr>
        <p:sp>
          <p:nvSpPr>
            <p:cNvPr id="103" name="Google Shape;103;p16"/>
            <p:cNvSpPr/>
            <p:nvPr/>
          </p:nvSpPr>
          <p:spPr>
            <a:xfrm>
              <a:off x="1086925" y="2571650"/>
              <a:ext cx="129000" cy="11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a:off x="8027425" y="2571650"/>
              <a:ext cx="129000" cy="11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5" name="Google Shape;105;p16"/>
            <p:cNvCxnSpPr>
              <a:stCxn id="103" idx="0"/>
              <a:endCxn id="104" idx="0"/>
            </p:cNvCxnSpPr>
            <p:nvPr/>
          </p:nvCxnSpPr>
          <p:spPr>
            <a:xfrm flipH="1" rot="-5400000">
              <a:off x="4621375" y="-898300"/>
              <a:ext cx="600" cy="6940500"/>
            </a:xfrm>
            <a:prstGeom prst="curvedConnector3">
              <a:avLst>
                <a:gd fmla="val -290516667" name="adj1"/>
              </a:avLst>
            </a:prstGeom>
            <a:noFill/>
            <a:ln cap="flat" cmpd="sng" w="28575">
              <a:solidFill>
                <a:srgbClr val="999999"/>
              </a:solidFill>
              <a:prstDash val="solid"/>
              <a:round/>
              <a:headEnd len="med" w="med" type="none"/>
              <a:tailEnd len="med" w="med" type="triangle"/>
            </a:ln>
          </p:spPr>
        </p:cxnSp>
        <p:cxnSp>
          <p:nvCxnSpPr>
            <p:cNvPr id="106" name="Google Shape;106;p16"/>
            <p:cNvCxnSpPr>
              <a:stCxn id="103" idx="2"/>
              <a:endCxn id="104" idx="2"/>
            </p:cNvCxnSpPr>
            <p:nvPr/>
          </p:nvCxnSpPr>
          <p:spPr>
            <a:xfrm flipH="1" rot="-5400000">
              <a:off x="4621375" y="-779800"/>
              <a:ext cx="600" cy="6940500"/>
            </a:xfrm>
            <a:prstGeom prst="curvedConnector3">
              <a:avLst>
                <a:gd fmla="val 292320833" name="adj1"/>
              </a:avLst>
            </a:prstGeom>
            <a:noFill/>
            <a:ln cap="flat" cmpd="sng" w="28575">
              <a:solidFill>
                <a:srgbClr val="999999"/>
              </a:solidFill>
              <a:prstDash val="solid"/>
              <a:round/>
              <a:headEnd len="med" w="med" type="triangle"/>
              <a:tailEnd len="med" w="med" type="none"/>
            </a:ln>
          </p:spPr>
        </p:cxnSp>
      </p:grpSp>
      <p:sp>
        <p:nvSpPr>
          <p:cNvPr id="107" name="Google Shape;107;p16"/>
          <p:cNvSpPr txBox="1"/>
          <p:nvPr/>
        </p:nvSpPr>
        <p:spPr>
          <a:xfrm>
            <a:off x="6568650" y="699300"/>
            <a:ext cx="2452500" cy="831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Encode Sans SemiBold"/>
                <a:ea typeface="Encode Sans SemiBold"/>
                <a:cs typeface="Encode Sans SemiBold"/>
                <a:sym typeface="Encode Sans SemiBold"/>
              </a:rPr>
              <a:t>CRISP-DM: Cross-Industry Standard Process for Data Mining (2006)</a:t>
            </a:r>
            <a:endParaRPr>
              <a:latin typeface="Encode Sans SemiBold"/>
              <a:ea typeface="Encode Sans SemiBold"/>
              <a:cs typeface="Encode Sans SemiBold"/>
              <a:sym typeface="Encode Sans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11700" y="76600"/>
            <a:ext cx="8520600" cy="460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Modelado de datos</a:t>
            </a:r>
            <a:endParaRPr/>
          </a:p>
        </p:txBody>
      </p:sp>
      <p:sp>
        <p:nvSpPr>
          <p:cNvPr id="113" name="Google Shape;11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4" name="Google Shape;114;p17"/>
          <p:cNvSpPr txBox="1"/>
          <p:nvPr/>
        </p:nvSpPr>
        <p:spPr>
          <a:xfrm>
            <a:off x="379200" y="1531450"/>
            <a:ext cx="8385600" cy="2662800"/>
          </a:xfrm>
          <a:prstGeom prst="rect">
            <a:avLst/>
          </a:prstGeom>
          <a:noFill/>
          <a:ln>
            <a:noFill/>
          </a:ln>
        </p:spPr>
        <p:txBody>
          <a:bodyPr anchorCtr="0" anchor="t" bIns="91425" lIns="91425" spcFirstLastPara="1" rIns="91425" wrap="square" tIns="91425">
            <a:spAutoFit/>
          </a:bodyPr>
          <a:lstStyle/>
          <a:p>
            <a:pPr indent="-226059" lvl="0" marL="365760" rtl="0" algn="l">
              <a:lnSpc>
                <a:spcPct val="150000"/>
              </a:lnSpc>
              <a:spcBef>
                <a:spcPts val="0"/>
              </a:spcBef>
              <a:spcAft>
                <a:spcPts val="0"/>
              </a:spcAft>
              <a:buSzPts val="1400"/>
              <a:buFont typeface="Faustina"/>
              <a:buChar char="●"/>
            </a:pPr>
            <a:r>
              <a:rPr b="1" lang="en">
                <a:latin typeface="Faustina"/>
                <a:ea typeface="Faustina"/>
                <a:cs typeface="Faustina"/>
                <a:sym typeface="Faustina"/>
              </a:rPr>
              <a:t>Cuantificar una relación</a:t>
            </a:r>
            <a:r>
              <a:rPr lang="en">
                <a:latin typeface="Faustina"/>
                <a:ea typeface="Faustina"/>
                <a:cs typeface="Faustina"/>
                <a:sym typeface="Faustina"/>
              </a:rPr>
              <a:t>. Es decir, ponerle números a eso: "el precio de las casas es de X USD por metro cuadrado").</a:t>
            </a:r>
            <a:endParaRPr>
              <a:latin typeface="Faustina"/>
              <a:ea typeface="Faustina"/>
              <a:cs typeface="Faustina"/>
              <a:sym typeface="Faustina"/>
            </a:endParaRPr>
          </a:p>
          <a:p>
            <a:pPr indent="-226059" lvl="0" marL="365760" rtl="0" algn="l">
              <a:lnSpc>
                <a:spcPct val="150000"/>
              </a:lnSpc>
              <a:spcBef>
                <a:spcPts val="0"/>
              </a:spcBef>
              <a:spcAft>
                <a:spcPts val="0"/>
              </a:spcAft>
              <a:buSzPts val="1400"/>
              <a:buFont typeface="Faustina"/>
              <a:buChar char="●"/>
            </a:pPr>
            <a:r>
              <a:rPr b="1" lang="en">
                <a:latin typeface="Faustina"/>
                <a:ea typeface="Faustina"/>
                <a:cs typeface="Faustina"/>
                <a:sym typeface="Faustina"/>
              </a:rPr>
              <a:t>Explorar </a:t>
            </a:r>
            <a:r>
              <a:rPr lang="en">
                <a:latin typeface="Faustina"/>
                <a:ea typeface="Faustina"/>
                <a:cs typeface="Faustina"/>
                <a:sym typeface="Faustina"/>
              </a:rPr>
              <a:t>los datos. Muchas veces, necesitamos quitar los patrones más obvios para poder detectar cosas más sutiles. En este caso, el patrón obvio es la dependencia con la superficie. ¿Habrá algún efecto secundario con, por ejemplo, el estado de la casa, o la cantidad de baños?</a:t>
            </a:r>
            <a:endParaRPr>
              <a:latin typeface="Faustina"/>
              <a:ea typeface="Faustina"/>
              <a:cs typeface="Faustina"/>
              <a:sym typeface="Faustina"/>
            </a:endParaRPr>
          </a:p>
          <a:p>
            <a:pPr indent="-226059" lvl="0" marL="365760" rtl="0" algn="l">
              <a:lnSpc>
                <a:spcPct val="150000"/>
              </a:lnSpc>
              <a:spcBef>
                <a:spcPts val="0"/>
              </a:spcBef>
              <a:spcAft>
                <a:spcPts val="0"/>
              </a:spcAft>
              <a:buSzPts val="1400"/>
              <a:buFont typeface="Faustina"/>
              <a:buChar char="●"/>
            </a:pPr>
            <a:r>
              <a:rPr b="1" lang="en">
                <a:latin typeface="Faustina"/>
                <a:ea typeface="Faustina"/>
                <a:cs typeface="Faustina"/>
                <a:sym typeface="Faustina"/>
              </a:rPr>
              <a:t>Resumir </a:t>
            </a:r>
            <a:r>
              <a:rPr lang="en">
                <a:latin typeface="Faustina"/>
                <a:ea typeface="Faustina"/>
                <a:cs typeface="Faustina"/>
                <a:sym typeface="Faustina"/>
              </a:rPr>
              <a:t>la información para transmitirla mejor. Un excelente complemento al gráfico de arriba es dar los números de los parámetros (ver abajo), que resultan una descripción compacta de los datos.</a:t>
            </a:r>
            <a:endParaRPr>
              <a:latin typeface="Faustina"/>
              <a:ea typeface="Faustina"/>
              <a:cs typeface="Faustina"/>
              <a:sym typeface="Faustina"/>
            </a:endParaRPr>
          </a:p>
          <a:p>
            <a:pPr indent="-226059" lvl="0" marL="365760" rtl="0" algn="l">
              <a:lnSpc>
                <a:spcPct val="150000"/>
              </a:lnSpc>
              <a:spcBef>
                <a:spcPts val="0"/>
              </a:spcBef>
              <a:spcAft>
                <a:spcPts val="0"/>
              </a:spcAft>
              <a:buSzPts val="1400"/>
              <a:buFont typeface="Faustina"/>
              <a:buChar char="●"/>
            </a:pPr>
            <a:r>
              <a:rPr b="1" lang="en">
                <a:latin typeface="Faustina"/>
                <a:ea typeface="Faustina"/>
                <a:cs typeface="Faustina"/>
                <a:sym typeface="Faustina"/>
              </a:rPr>
              <a:t>Predecir</a:t>
            </a:r>
            <a:r>
              <a:rPr lang="en">
                <a:latin typeface="Faustina"/>
                <a:ea typeface="Faustina"/>
                <a:cs typeface="Faustina"/>
                <a:sym typeface="Faustina"/>
              </a:rPr>
              <a:t> el valor de la variable target para una propiedad que no hemos observado.</a:t>
            </a:r>
            <a:endParaRPr>
              <a:latin typeface="Faustina"/>
              <a:ea typeface="Faustina"/>
              <a:cs typeface="Faustina"/>
              <a:sym typeface="Faustina"/>
            </a:endParaRPr>
          </a:p>
        </p:txBody>
      </p:sp>
      <p:sp>
        <p:nvSpPr>
          <p:cNvPr id="115" name="Google Shape;115;p17"/>
          <p:cNvSpPr/>
          <p:nvPr/>
        </p:nvSpPr>
        <p:spPr>
          <a:xfrm>
            <a:off x="3877950" y="800335"/>
            <a:ext cx="1388100" cy="566928"/>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Objetivos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9" name="Shape 119"/>
        <p:cNvGrpSpPr/>
        <p:nvPr/>
      </p:nvGrpSpPr>
      <p:grpSpPr>
        <a:xfrm>
          <a:off x="0" y="0"/>
          <a:ext cx="0" cy="0"/>
          <a:chOff x="0" y="0"/>
          <a:chExt cx="0" cy="0"/>
        </a:xfrm>
      </p:grpSpPr>
      <p:sp>
        <p:nvSpPr>
          <p:cNvPr id="120" name="Google Shape;120;p18"/>
          <p:cNvSpPr txBox="1"/>
          <p:nvPr>
            <p:ph type="ctrTitle"/>
          </p:nvPr>
        </p:nvSpPr>
        <p:spPr>
          <a:xfrm>
            <a:off x="311700" y="1785625"/>
            <a:ext cx="8520600" cy="1011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21" name="Google Shape;121;p18"/>
          <p:cNvSpPr txBox="1"/>
          <p:nvPr>
            <p:ph idx="1" type="subTitle"/>
          </p:nvPr>
        </p:nvSpPr>
        <p:spPr>
          <a:xfrm>
            <a:off x="353725" y="28436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22" name="Google Shape;12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