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Faustina"/>
      <p:regular r:id="rId10"/>
      <p:bold r:id="rId11"/>
      <p:italic r:id="rId12"/>
      <p:boldItalic r:id="rId13"/>
    </p:embeddedFont>
    <p:embeddedFont>
      <p:font typeface="Encode Sans"/>
      <p:regular r:id="rId14"/>
      <p:bold r:id="rId15"/>
    </p:embeddedFont>
    <p:embeddedFont>
      <p:font typeface="Encode Sans SemiBold"/>
      <p:regular r:id="rId16"/>
      <p:bold r:id="rId17"/>
    </p:embeddedFont>
    <p:embeddedFont>
      <p:font typeface="IBM Plex Mono Light"/>
      <p:regular r:id="rId18"/>
      <p:bold r:id="rId19"/>
      <p:italic r:id="rId20"/>
      <p:boldItalic r:id="rId21"/>
    </p:embeddedFont>
    <p:embeddedFont>
      <p:font typeface="IBM Plex Mono ExtraLight"/>
      <p:regular r:id="rId22"/>
      <p:bold r:id="rId23"/>
      <p:italic r:id="rId24"/>
      <p:boldItalic r:id="rId25"/>
    </p:embeddedFont>
    <p:embeddedFont>
      <p:font typeface="IBM Plex Mono Thin"/>
      <p:regular r:id="rId26"/>
      <p:bold r:id="rId27"/>
      <p:italic r:id="rId28"/>
      <p:boldItalic r:id="rId29"/>
    </p:embeddedFont>
    <p:embeddedFont>
      <p:font typeface="IBM Plex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MonoLight-italic.fntdata"/><Relationship Id="rId22" Type="http://schemas.openxmlformats.org/officeDocument/2006/relationships/font" Target="fonts/IBMPlexMonoExtraLight-regular.fntdata"/><Relationship Id="rId21" Type="http://schemas.openxmlformats.org/officeDocument/2006/relationships/font" Target="fonts/IBMPlexMonoLight-boldItalic.fntdata"/><Relationship Id="rId24" Type="http://schemas.openxmlformats.org/officeDocument/2006/relationships/font" Target="fonts/IBMPlexMonoExtraLight-italic.fntdata"/><Relationship Id="rId23" Type="http://schemas.openxmlformats.org/officeDocument/2006/relationships/font" Target="fonts/IBMPlexMonoExtra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MonoThin-regular.fntdata"/><Relationship Id="rId25" Type="http://schemas.openxmlformats.org/officeDocument/2006/relationships/font" Target="fonts/IBMPlexMonoExtraLight-boldItalic.fntdata"/><Relationship Id="rId28" Type="http://schemas.openxmlformats.org/officeDocument/2006/relationships/font" Target="fonts/IBMPlexMonoThin-italic.fntdata"/><Relationship Id="rId27" Type="http://schemas.openxmlformats.org/officeDocument/2006/relationships/font" Target="fonts/IBMPlexMonoTh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MonoTh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Mono-bold.fntdata"/><Relationship Id="rId30" Type="http://schemas.openxmlformats.org/officeDocument/2006/relationships/font" Target="fonts/IBMPlexMono-regular.fntdata"/><Relationship Id="rId11" Type="http://schemas.openxmlformats.org/officeDocument/2006/relationships/font" Target="fonts/Faustina-bold.fntdata"/><Relationship Id="rId33" Type="http://schemas.openxmlformats.org/officeDocument/2006/relationships/font" Target="fonts/IBMPlexMono-boldItalic.fntdata"/><Relationship Id="rId10" Type="http://schemas.openxmlformats.org/officeDocument/2006/relationships/font" Target="fonts/Faustina-regular.fntdata"/><Relationship Id="rId32" Type="http://schemas.openxmlformats.org/officeDocument/2006/relationships/font" Target="fonts/IBMPlexMono-italic.fntdata"/><Relationship Id="rId13" Type="http://schemas.openxmlformats.org/officeDocument/2006/relationships/font" Target="fonts/Faustina-boldItalic.fntdata"/><Relationship Id="rId12" Type="http://schemas.openxmlformats.org/officeDocument/2006/relationships/font" Target="fonts/Faustina-italic.fntdata"/><Relationship Id="rId15" Type="http://schemas.openxmlformats.org/officeDocument/2006/relationships/font" Target="fonts/EncodeSans-bold.fntdata"/><Relationship Id="rId14" Type="http://schemas.openxmlformats.org/officeDocument/2006/relationships/font" Target="fonts/EncodeSans-regular.fntdata"/><Relationship Id="rId17" Type="http://schemas.openxmlformats.org/officeDocument/2006/relationships/font" Target="fonts/EncodeSansSemiBold-bold.fntdata"/><Relationship Id="rId16" Type="http://schemas.openxmlformats.org/officeDocument/2006/relationships/font" Target="fonts/EncodeSansSemiBold-regular.fntdata"/><Relationship Id="rId19" Type="http://schemas.openxmlformats.org/officeDocument/2006/relationships/font" Target="fonts/IBMPlexMonoLight-bold.fntdata"/><Relationship Id="rId18" Type="http://schemas.openxmlformats.org/officeDocument/2006/relationships/font" Target="fonts/IBMPlexMono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1467809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1467809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27cbf8db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27cbf8db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2065c1ff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2065c1ff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Font typeface="Encode Sans"/>
              <a:buNone/>
              <a:defRPr b="1" sz="4600">
                <a:solidFill>
                  <a:schemeClr val="lt1"/>
                </a:solidFill>
                <a:latin typeface="Encode Sans"/>
                <a:ea typeface="Encode Sans"/>
                <a:cs typeface="Encode Sans"/>
                <a:sym typeface="Encode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F3F3F3"/>
              </a:buClr>
              <a:buSzPts val="2800"/>
              <a:buFont typeface="Encode Sans"/>
              <a:buNone/>
              <a:defRPr sz="2800">
                <a:solidFill>
                  <a:srgbClr val="F3F3F3"/>
                </a:solidFill>
                <a:latin typeface="Encode Sans"/>
                <a:ea typeface="Encode Sans"/>
                <a:cs typeface="Encode Sans"/>
                <a:sym typeface="Encode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11708" y="1196775"/>
            <a:ext cx="8520600" cy="0"/>
          </a:xfrm>
          <a:prstGeom prst="straightConnector1">
            <a:avLst/>
          </a:prstGeom>
          <a:noFill/>
          <a:ln cap="flat" cmpd="sng" w="19050">
            <a:solidFill>
              <a:schemeClr val="lt2"/>
            </a:solidFill>
            <a:prstDash val="solid"/>
            <a:round/>
            <a:headEnd len="med" w="med" type="none"/>
            <a:tailEnd len="med" w="med" type="none"/>
          </a:ln>
        </p:spPr>
      </p:cxnSp>
      <p:pic>
        <p:nvPicPr>
          <p:cNvPr id="14" name="Google Shape;14;p2"/>
          <p:cNvPicPr preferRelativeResize="0"/>
          <p:nvPr/>
        </p:nvPicPr>
        <p:blipFill rotWithShape="1">
          <a:blip r:embed="rId3">
            <a:alphaModFix/>
          </a:blip>
          <a:srcRect b="34908" l="13018" r="11770" t="35892"/>
          <a:stretch/>
        </p:blipFill>
        <p:spPr>
          <a:xfrm>
            <a:off x="415900" y="207275"/>
            <a:ext cx="2495550" cy="968925"/>
          </a:xfrm>
          <a:prstGeom prst="rect">
            <a:avLst/>
          </a:prstGeom>
          <a:noFill/>
          <a:ln>
            <a:noFill/>
          </a:ln>
        </p:spPr>
      </p:pic>
      <p:sp>
        <p:nvSpPr>
          <p:cNvPr id="15" name="Google Shape;15;p2"/>
          <p:cNvSpPr/>
          <p:nvPr/>
        </p:nvSpPr>
        <p:spPr>
          <a:xfrm>
            <a:off x="0" y="4481200"/>
            <a:ext cx="9144000" cy="662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 name="Google Shape;16;p2"/>
          <p:cNvPicPr preferRelativeResize="0"/>
          <p:nvPr/>
        </p:nvPicPr>
        <p:blipFill>
          <a:blip r:embed="rId4">
            <a:alphaModFix/>
          </a:blip>
          <a:stretch>
            <a:fillRect/>
          </a:stretch>
        </p:blipFill>
        <p:spPr>
          <a:xfrm>
            <a:off x="6889900" y="4255500"/>
            <a:ext cx="1790000" cy="1171900"/>
          </a:xfrm>
          <a:prstGeom prst="rect">
            <a:avLst/>
          </a:prstGeom>
          <a:noFill/>
          <a:ln>
            <a:noFill/>
          </a:ln>
        </p:spPr>
      </p:pic>
      <p:pic>
        <p:nvPicPr>
          <p:cNvPr id="17" name="Google Shape;17;p2"/>
          <p:cNvPicPr preferRelativeResize="0"/>
          <p:nvPr/>
        </p:nvPicPr>
        <p:blipFill>
          <a:blip r:embed="rId5">
            <a:alphaModFix/>
          </a:blip>
          <a:stretch>
            <a:fillRect/>
          </a:stretch>
        </p:blipFill>
        <p:spPr>
          <a:xfrm>
            <a:off x="3639575" y="4224670"/>
            <a:ext cx="1790000" cy="1171917"/>
          </a:xfrm>
          <a:prstGeom prst="rect">
            <a:avLst/>
          </a:prstGeom>
          <a:noFill/>
          <a:ln>
            <a:noFill/>
          </a:ln>
        </p:spPr>
      </p:pic>
      <p:pic>
        <p:nvPicPr>
          <p:cNvPr id="18" name="Google Shape;18;p2"/>
          <p:cNvPicPr preferRelativeResize="0"/>
          <p:nvPr/>
        </p:nvPicPr>
        <p:blipFill>
          <a:blip r:embed="rId6">
            <a:alphaModFix/>
          </a:blip>
          <a:stretch>
            <a:fillRect/>
          </a:stretch>
        </p:blipFill>
        <p:spPr>
          <a:xfrm>
            <a:off x="487800" y="4270049"/>
            <a:ext cx="1651400" cy="10811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1"/>
          <p:cNvSpPr/>
          <p:nvPr/>
        </p:nvSpPr>
        <p:spPr>
          <a:xfrm>
            <a:off x="4572000" y="-125"/>
            <a:ext cx="4572000" cy="5143500"/>
          </a:xfrm>
          <a:prstGeom prst="rect">
            <a:avLst/>
          </a:prstGeom>
          <a:solidFill>
            <a:srgbClr val="674EA7">
              <a:alpha val="277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674EA7"/>
              </a:buClr>
              <a:buSzPts val="4200"/>
              <a:buNone/>
              <a:defRPr sz="4200">
                <a:solidFill>
                  <a:srgbClr val="674EA7"/>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2" name="Google Shape;62;p1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1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rgbClr val="674EA7"/>
              </a:buClr>
              <a:buSzPts val="1800"/>
              <a:buChar char="●"/>
              <a:defRPr>
                <a:solidFill>
                  <a:srgbClr val="674EA7"/>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200"/>
              <a:buNone/>
              <a:defRPr sz="4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8" name="Google Shape;68;p1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3F3F3"/>
              </a:buClr>
              <a:buSzPts val="2100"/>
              <a:buNone/>
              <a:defRPr sz="2100">
                <a:solidFill>
                  <a:srgbClr val="F3F3F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rgbClr val="674EA7"/>
              </a:buClr>
              <a:buSzPts val="1800"/>
              <a:buChar char="●"/>
              <a:defRPr>
                <a:solidFill>
                  <a:srgbClr val="674EA7"/>
                </a:solidFill>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3" name="Google Shape;7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Font typeface="Encode Sans"/>
              <a:buNone/>
              <a:defRPr b="1" sz="4600">
                <a:solidFill>
                  <a:schemeClr val="lt1"/>
                </a:solidFill>
                <a:latin typeface="Encode Sans"/>
                <a:ea typeface="Encode Sans"/>
                <a:cs typeface="Encode Sans"/>
                <a:sym typeface="Encode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 name="Google Shape;21;p3"/>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F3F3F3"/>
              </a:buClr>
              <a:buSzPts val="2800"/>
              <a:buFont typeface="Encode Sans"/>
              <a:buNone/>
              <a:defRPr sz="2800">
                <a:solidFill>
                  <a:srgbClr val="F3F3F3"/>
                </a:solidFill>
                <a:latin typeface="Encode Sans"/>
                <a:ea typeface="Encode Sans"/>
                <a:cs typeface="Encode Sans"/>
                <a:sym typeface="Encode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3" name="Google Shape;23;p3"/>
          <p:cNvCxnSpPr/>
          <p:nvPr/>
        </p:nvCxnSpPr>
        <p:spPr>
          <a:xfrm>
            <a:off x="311708" y="1196775"/>
            <a:ext cx="8520600" cy="0"/>
          </a:xfrm>
          <a:prstGeom prst="straightConnector1">
            <a:avLst/>
          </a:prstGeom>
          <a:noFill/>
          <a:ln cap="flat" cmpd="sng" w="19050">
            <a:solidFill>
              <a:schemeClr val="lt2"/>
            </a:solidFill>
            <a:prstDash val="solid"/>
            <a:round/>
            <a:headEnd len="med" w="med" type="none"/>
            <a:tailEnd len="med" w="med" type="none"/>
          </a:ln>
        </p:spPr>
      </p:cxnSp>
      <p:pic>
        <p:nvPicPr>
          <p:cNvPr id="24" name="Google Shape;24;p3"/>
          <p:cNvPicPr preferRelativeResize="0"/>
          <p:nvPr/>
        </p:nvPicPr>
        <p:blipFill rotWithShape="1">
          <a:blip r:embed="rId3">
            <a:alphaModFix/>
          </a:blip>
          <a:srcRect b="34908" l="13018" r="11770" t="35892"/>
          <a:stretch/>
        </p:blipFill>
        <p:spPr>
          <a:xfrm>
            <a:off x="415900" y="207275"/>
            <a:ext cx="2495550" cy="968925"/>
          </a:xfrm>
          <a:prstGeom prst="rect">
            <a:avLst/>
          </a:prstGeom>
          <a:noFill/>
          <a:ln>
            <a:noFill/>
          </a:ln>
        </p:spPr>
      </p:pic>
      <p:pic>
        <p:nvPicPr>
          <p:cNvPr id="25" name="Google Shape;25;p3"/>
          <p:cNvPicPr preferRelativeResize="0"/>
          <p:nvPr/>
        </p:nvPicPr>
        <p:blipFill rotWithShape="1">
          <a:blip r:embed="rId4">
            <a:alphaModFix/>
          </a:blip>
          <a:srcRect b="26579" l="0" r="0" t="22869"/>
          <a:stretch/>
        </p:blipFill>
        <p:spPr>
          <a:xfrm>
            <a:off x="5976900" y="279013"/>
            <a:ext cx="2495549" cy="82546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pic>
        <p:nvPicPr>
          <p:cNvPr id="27" name="Google Shape;27;p4"/>
          <p:cNvPicPr preferRelativeResize="0"/>
          <p:nvPr/>
        </p:nvPicPr>
        <p:blipFill>
          <a:blip r:embed="rId2">
            <a:alphaModFix/>
          </a:blip>
          <a:stretch>
            <a:fillRect/>
          </a:stretch>
        </p:blipFill>
        <p:spPr>
          <a:xfrm>
            <a:off x="0" y="0"/>
            <a:ext cx="9144000" cy="589225"/>
          </a:xfrm>
          <a:prstGeom prst="rect">
            <a:avLst/>
          </a:prstGeom>
          <a:noFill/>
          <a:ln>
            <a:noFill/>
          </a:ln>
        </p:spPr>
      </p:pic>
      <p:sp>
        <p:nvSpPr>
          <p:cNvPr id="28" name="Google Shape;28;p4"/>
          <p:cNvSpPr txBox="1"/>
          <p:nvPr>
            <p:ph type="title"/>
          </p:nvPr>
        </p:nvSpPr>
        <p:spPr>
          <a:xfrm>
            <a:off x="311700" y="76600"/>
            <a:ext cx="8520600" cy="460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000"/>
              <a:buNone/>
              <a:defRPr sz="3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0" name="Google Shape;30;p4"/>
          <p:cNvCxnSpPr/>
          <p:nvPr/>
        </p:nvCxnSpPr>
        <p:spPr>
          <a:xfrm>
            <a:off x="396358" y="4649935"/>
            <a:ext cx="8520600" cy="0"/>
          </a:xfrm>
          <a:prstGeom prst="straightConnector1">
            <a:avLst/>
          </a:prstGeom>
          <a:noFill/>
          <a:ln cap="flat" cmpd="sng" w="9525">
            <a:solidFill>
              <a:srgbClr val="000000"/>
            </a:solidFill>
            <a:prstDash val="solid"/>
            <a:round/>
            <a:headEnd len="med" w="med" type="none"/>
            <a:tailEnd len="med" w="med" type="none"/>
          </a:ln>
        </p:spPr>
      </p:cxnSp>
      <p:pic>
        <p:nvPicPr>
          <p:cNvPr id="31" name="Google Shape;31;p4"/>
          <p:cNvPicPr preferRelativeResize="0"/>
          <p:nvPr/>
        </p:nvPicPr>
        <p:blipFill rotWithShape="1">
          <a:blip r:embed="rId3">
            <a:alphaModFix/>
          </a:blip>
          <a:srcRect b="8592" l="0" r="0" t="0"/>
          <a:stretch/>
        </p:blipFill>
        <p:spPr>
          <a:xfrm>
            <a:off x="500550" y="4663225"/>
            <a:ext cx="1158451" cy="442227"/>
          </a:xfrm>
          <a:prstGeom prst="rect">
            <a:avLst/>
          </a:prstGeom>
          <a:noFill/>
          <a:ln>
            <a:noFill/>
          </a:ln>
        </p:spPr>
      </p:pic>
      <p:sp>
        <p:nvSpPr>
          <p:cNvPr id="32" name="Google Shape;32;p4"/>
          <p:cNvSpPr txBox="1"/>
          <p:nvPr>
            <p:ph idx="1" type="body"/>
          </p:nvPr>
        </p:nvSpPr>
        <p:spPr>
          <a:xfrm>
            <a:off x="311700" y="834038"/>
            <a:ext cx="8520600" cy="3734700"/>
          </a:xfrm>
          <a:prstGeom prst="rect">
            <a:avLst/>
          </a:prstGeom>
        </p:spPr>
        <p:txBody>
          <a:bodyPr anchorCtr="0" anchor="t" bIns="91425" lIns="91425" spcFirstLastPara="1" rIns="91425" wrap="square" tIns="91425">
            <a:normAutofit/>
          </a:bodyPr>
          <a:lstStyle>
            <a:lvl1pPr indent="-342900" lvl="0" marL="457200" rtl="0">
              <a:lnSpc>
                <a:spcPct val="150000"/>
              </a:lnSpc>
              <a:spcBef>
                <a:spcPts val="0"/>
              </a:spcBef>
              <a:spcAft>
                <a:spcPts val="0"/>
              </a:spcAft>
              <a:buClr>
                <a:srgbClr val="674EA7"/>
              </a:buClr>
              <a:buSzPts val="1800"/>
              <a:buChar char="●"/>
              <a:defRPr>
                <a:solidFill>
                  <a:srgbClr val="674EA7"/>
                </a:solidFill>
              </a:defRPr>
            </a:lvl1pPr>
            <a:lvl2pPr indent="-317500" lvl="1" marL="914400" rtl="0">
              <a:lnSpc>
                <a:spcPct val="150000"/>
              </a:lnSpc>
              <a:spcBef>
                <a:spcPts val="0"/>
              </a:spcBef>
              <a:spcAft>
                <a:spcPts val="0"/>
              </a:spcAft>
              <a:buSzPts val="1400"/>
              <a:buChar char="○"/>
              <a:defRPr/>
            </a:lvl2pPr>
            <a:lvl3pPr indent="-317500" lvl="2" marL="1371600" rtl="0">
              <a:lnSpc>
                <a:spcPct val="150000"/>
              </a:lnSpc>
              <a:spcBef>
                <a:spcPts val="0"/>
              </a:spcBef>
              <a:spcAft>
                <a:spcPts val="0"/>
              </a:spcAft>
              <a:buSzPts val="1400"/>
              <a:buChar char="■"/>
              <a:defRPr/>
            </a:lvl3pPr>
            <a:lvl4pPr indent="-317500" lvl="3" marL="1828800" rtl="0">
              <a:lnSpc>
                <a:spcPct val="150000"/>
              </a:lnSpc>
              <a:spcBef>
                <a:spcPts val="0"/>
              </a:spcBef>
              <a:spcAft>
                <a:spcPts val="0"/>
              </a:spcAft>
              <a:buSzPts val="1400"/>
              <a:buChar char="□"/>
              <a:defRPr/>
            </a:lvl4pPr>
            <a:lvl5pPr indent="-317500" lvl="4" marL="2286000" rtl="0">
              <a:lnSpc>
                <a:spcPct val="150000"/>
              </a:lnSpc>
              <a:spcBef>
                <a:spcPts val="0"/>
              </a:spcBef>
              <a:spcAft>
                <a:spcPts val="0"/>
              </a:spcAft>
              <a:buSzPts val="1400"/>
              <a:buChar char="▸"/>
              <a:defRPr/>
            </a:lvl5pPr>
            <a:lvl6pPr indent="-317500" lvl="5" marL="2743200" rtl="0">
              <a:lnSpc>
                <a:spcPct val="150000"/>
              </a:lnSpc>
              <a:spcBef>
                <a:spcPts val="0"/>
              </a:spcBef>
              <a:spcAft>
                <a:spcPts val="0"/>
              </a:spcAft>
              <a:buSzPts val="1400"/>
              <a:buChar char="▹"/>
              <a:defRPr/>
            </a:lvl6pPr>
            <a:lvl7pPr indent="-317500" lvl="6" marL="3200400" rtl="0">
              <a:lnSpc>
                <a:spcPct val="150000"/>
              </a:lnSpc>
              <a:spcBef>
                <a:spcPts val="0"/>
              </a:spcBef>
              <a:spcAft>
                <a:spcPts val="0"/>
              </a:spcAft>
              <a:buSzPts val="1400"/>
              <a:buChar char="◆"/>
              <a:defRPr/>
            </a:lvl7pPr>
            <a:lvl8pPr indent="-317500" lvl="7" marL="3657600" rtl="0">
              <a:lnSpc>
                <a:spcPct val="150000"/>
              </a:lnSpc>
              <a:spcBef>
                <a:spcPts val="0"/>
              </a:spcBef>
              <a:spcAft>
                <a:spcPts val="0"/>
              </a:spcAft>
              <a:buSzPts val="1400"/>
              <a:buChar char="◇"/>
              <a:defRPr/>
            </a:lvl8pPr>
            <a:lvl9pPr indent="-317500" lvl="8" marL="4114800" rtl="0">
              <a:lnSpc>
                <a:spcPct val="150000"/>
              </a:lnSpc>
              <a:spcBef>
                <a:spcPts val="0"/>
              </a:spcBef>
              <a:spcAft>
                <a:spcPts val="0"/>
              </a:spcAft>
              <a:buSzPts val="1400"/>
              <a:buChar char="▪"/>
              <a:defRPr/>
            </a:lvl9pPr>
          </a:lstStyle>
          <a:p/>
        </p:txBody>
      </p:sp>
      <p:pic>
        <p:nvPicPr>
          <p:cNvPr id="33" name="Google Shape;33;p4"/>
          <p:cNvPicPr preferRelativeResize="0"/>
          <p:nvPr/>
        </p:nvPicPr>
        <p:blipFill>
          <a:blip r:embed="rId4">
            <a:alphaModFix/>
          </a:blip>
          <a:stretch>
            <a:fillRect/>
          </a:stretch>
        </p:blipFill>
        <p:spPr>
          <a:xfrm>
            <a:off x="1690968" y="4679766"/>
            <a:ext cx="1220144" cy="44223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34" name="Shape 34"/>
        <p:cNvGrpSpPr/>
        <p:nvPr/>
      </p:nvGrpSpPr>
      <p:grpSpPr>
        <a:xfrm>
          <a:off x="0" y="0"/>
          <a:ext cx="0" cy="0"/>
          <a:chOff x="0" y="0"/>
          <a:chExt cx="0" cy="0"/>
        </a:xfrm>
      </p:grpSpPr>
      <p:pic>
        <p:nvPicPr>
          <p:cNvPr id="35" name="Google Shape;35;p5"/>
          <p:cNvPicPr preferRelativeResize="0"/>
          <p:nvPr/>
        </p:nvPicPr>
        <p:blipFill>
          <a:blip r:embed="rId2">
            <a:alphaModFix/>
          </a:blip>
          <a:stretch>
            <a:fillRect/>
          </a:stretch>
        </p:blipFill>
        <p:spPr>
          <a:xfrm>
            <a:off x="0" y="0"/>
            <a:ext cx="9144000" cy="596150"/>
          </a:xfrm>
          <a:prstGeom prst="rect">
            <a:avLst/>
          </a:prstGeom>
          <a:noFill/>
          <a:ln>
            <a:noFill/>
          </a:ln>
        </p:spPr>
      </p:pic>
      <p:sp>
        <p:nvSpPr>
          <p:cNvPr id="36" name="Google Shape;36;p5"/>
          <p:cNvSpPr txBox="1"/>
          <p:nvPr>
            <p:ph type="title"/>
          </p:nvPr>
        </p:nvSpPr>
        <p:spPr>
          <a:xfrm>
            <a:off x="311700" y="76600"/>
            <a:ext cx="8520600" cy="4602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 name="Google Shape;3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5"/>
          <p:cNvCxnSpPr/>
          <p:nvPr/>
        </p:nvCxnSpPr>
        <p:spPr>
          <a:xfrm>
            <a:off x="396358" y="4656815"/>
            <a:ext cx="8520600" cy="0"/>
          </a:xfrm>
          <a:prstGeom prst="straightConnector1">
            <a:avLst/>
          </a:prstGeom>
          <a:noFill/>
          <a:ln cap="flat" cmpd="sng" w="9525">
            <a:solidFill>
              <a:srgbClr val="000000"/>
            </a:solidFill>
            <a:prstDash val="solid"/>
            <a:round/>
            <a:headEnd len="med" w="med" type="none"/>
            <a:tailEnd len="med" w="med" type="none"/>
          </a:ln>
        </p:spPr>
      </p:cxnSp>
      <p:pic>
        <p:nvPicPr>
          <p:cNvPr id="39" name="Google Shape;39;p5"/>
          <p:cNvPicPr preferRelativeResize="0"/>
          <p:nvPr/>
        </p:nvPicPr>
        <p:blipFill rotWithShape="1">
          <a:blip r:embed="rId3">
            <a:alphaModFix/>
          </a:blip>
          <a:srcRect b="8592" l="0" r="0" t="0"/>
          <a:stretch/>
        </p:blipFill>
        <p:spPr>
          <a:xfrm>
            <a:off x="500550" y="4663225"/>
            <a:ext cx="1158451" cy="442227"/>
          </a:xfrm>
          <a:prstGeom prst="rect">
            <a:avLst/>
          </a:prstGeom>
          <a:noFill/>
          <a:ln>
            <a:noFill/>
          </a:ln>
        </p:spPr>
      </p:pic>
      <p:pic>
        <p:nvPicPr>
          <p:cNvPr id="40" name="Google Shape;40;p5"/>
          <p:cNvPicPr preferRelativeResize="0"/>
          <p:nvPr/>
        </p:nvPicPr>
        <p:blipFill>
          <a:blip r:embed="rId4">
            <a:alphaModFix/>
          </a:blip>
          <a:stretch>
            <a:fillRect/>
          </a:stretch>
        </p:blipFill>
        <p:spPr>
          <a:xfrm>
            <a:off x="1690968" y="4679766"/>
            <a:ext cx="1220144" cy="4422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1" name="Shape 41"/>
        <p:cNvGrpSpPr/>
        <p:nvPr/>
      </p:nvGrpSpPr>
      <p:grpSpPr>
        <a:xfrm>
          <a:off x="0" y="0"/>
          <a:ext cx="0" cy="0"/>
          <a:chOff x="0" y="0"/>
          <a:chExt cx="0" cy="0"/>
        </a:xfrm>
      </p:grpSpPr>
      <p:sp>
        <p:nvSpPr>
          <p:cNvPr id="42" name="Google Shape;42;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674EA7"/>
              </a:buClr>
              <a:buSzPts val="1400"/>
              <a:buChar char="●"/>
              <a:defRPr sz="1400">
                <a:solidFill>
                  <a:srgbClr val="674EA7"/>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674EA7"/>
              </a:buClr>
              <a:buSzPts val="1400"/>
              <a:buChar char="●"/>
              <a:defRPr sz="1400">
                <a:solidFill>
                  <a:srgbClr val="674EA7"/>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8"/>
          <p:cNvPicPr preferRelativeResize="0"/>
          <p:nvPr/>
        </p:nvPicPr>
        <p:blipFill>
          <a:blip r:embed="rId2">
            <a:alphaModFix/>
          </a:blip>
          <a:stretch>
            <a:fillRect/>
          </a:stretch>
        </p:blipFill>
        <p:spPr>
          <a:xfrm>
            <a:off x="0" y="0"/>
            <a:ext cx="9144000" cy="758351"/>
          </a:xfrm>
          <a:prstGeom prst="rect">
            <a:avLst/>
          </a:prstGeom>
          <a:noFill/>
          <a:ln>
            <a:noFill/>
          </a:ln>
        </p:spPr>
      </p:pic>
      <p:sp>
        <p:nvSpPr>
          <p:cNvPr id="52" name="Google Shape;52;p8"/>
          <p:cNvSpPr txBox="1"/>
          <p:nvPr>
            <p:ph type="title"/>
          </p:nvPr>
        </p:nvSpPr>
        <p:spPr>
          <a:xfrm>
            <a:off x="311700" y="76600"/>
            <a:ext cx="8520600" cy="61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 name="Google Shape;5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Encode Sans"/>
              <a:buNone/>
              <a:defRPr b="1" sz="2800">
                <a:solidFill>
                  <a:schemeClr val="dk1"/>
                </a:solidFill>
                <a:latin typeface="Encode Sans"/>
                <a:ea typeface="Encode Sans"/>
                <a:cs typeface="Encode Sans"/>
                <a:sym typeface="Encode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Encode Sans SemiBold"/>
              <a:buChar char="●"/>
              <a:defRPr sz="1800">
                <a:solidFill>
                  <a:schemeClr val="dk2"/>
                </a:solidFill>
                <a:latin typeface="Encode Sans SemiBold"/>
                <a:ea typeface="Encode Sans SemiBold"/>
                <a:cs typeface="Encode Sans SemiBold"/>
                <a:sym typeface="Encode Sans SemiBold"/>
              </a:defRPr>
            </a:lvl1pPr>
            <a:lvl2pPr indent="-317500" lvl="1" marL="914400">
              <a:lnSpc>
                <a:spcPct val="115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indent="-317500" lvl="2" marL="13716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3pPr>
            <a:lvl4pPr indent="-317500" lvl="3" marL="1828800">
              <a:lnSpc>
                <a:spcPct val="115000"/>
              </a:lnSpc>
              <a:spcBef>
                <a:spcPts val="0"/>
              </a:spcBef>
              <a:spcAft>
                <a:spcPts val="0"/>
              </a:spcAft>
              <a:buClr>
                <a:schemeClr val="dk2"/>
              </a:buClr>
              <a:buSzPts val="1400"/>
              <a:buFont typeface="IBM Plex Mono Light"/>
              <a:buChar char="□"/>
              <a:defRPr>
                <a:solidFill>
                  <a:schemeClr val="dk2"/>
                </a:solidFill>
                <a:latin typeface="IBM Plex Mono Light"/>
                <a:ea typeface="IBM Plex Mono Light"/>
                <a:cs typeface="IBM Plex Mono Light"/>
                <a:sym typeface="IBM Plex Mono Light"/>
              </a:defRPr>
            </a:lvl4pPr>
            <a:lvl5pPr indent="-317500" lvl="4" marL="2286000">
              <a:lnSpc>
                <a:spcPct val="115000"/>
              </a:lnSpc>
              <a:spcBef>
                <a:spcPts val="0"/>
              </a:spcBef>
              <a:spcAft>
                <a:spcPts val="0"/>
              </a:spcAft>
              <a:buClr>
                <a:schemeClr val="dk2"/>
              </a:buClr>
              <a:buSzPts val="1400"/>
              <a:buFont typeface="IBM Plex Mono ExtraLight"/>
              <a:buChar char="▸"/>
              <a:defRPr>
                <a:solidFill>
                  <a:schemeClr val="dk2"/>
                </a:solidFill>
                <a:latin typeface="IBM Plex Mono ExtraLight"/>
                <a:ea typeface="IBM Plex Mono ExtraLight"/>
                <a:cs typeface="IBM Plex Mono ExtraLight"/>
                <a:sym typeface="IBM Plex Mono ExtraLight"/>
              </a:defRPr>
            </a:lvl5pPr>
            <a:lvl6pPr indent="-317500" lvl="5" marL="27432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6pPr>
            <a:lvl7pPr indent="-317500" lvl="6" marL="32004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7pPr>
            <a:lvl8pPr indent="-317500" lvl="7" marL="36576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8pPr>
            <a:lvl9pPr indent="-317500" lvl="8" marL="4114800">
              <a:lnSpc>
                <a:spcPct val="115000"/>
              </a:lnSpc>
              <a:spcBef>
                <a:spcPts val="0"/>
              </a:spcBef>
              <a:spcAft>
                <a:spcPts val="0"/>
              </a:spcAft>
              <a:buClr>
                <a:schemeClr val="dk2"/>
              </a:buClr>
              <a:buSzPts val="1400"/>
              <a:buFont typeface="IBM Plex Mono Thin"/>
              <a:buChar char="▪"/>
              <a:defRPr>
                <a:solidFill>
                  <a:schemeClr val="dk2"/>
                </a:solidFill>
                <a:latin typeface="IBM Plex Mono Thin"/>
                <a:ea typeface="IBM Plex Mono Thin"/>
                <a:cs typeface="IBM Plex Mono Thin"/>
                <a:sym typeface="IBM Plex Mono Thi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Módulo 2 - Ciencia de Datos </a:t>
            </a:r>
            <a:endParaRPr/>
          </a:p>
        </p:txBody>
      </p:sp>
      <p:sp>
        <p:nvSpPr>
          <p:cNvPr id="81" name="Google Shape;81;p15"/>
          <p:cNvSpPr txBox="1"/>
          <p:nvPr>
            <p:ph idx="1" type="subTitle"/>
          </p:nvPr>
        </p:nvSpPr>
        <p:spPr>
          <a:xfrm>
            <a:off x="353725" y="2843650"/>
            <a:ext cx="8520600" cy="1819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Semana 6</a:t>
            </a:r>
            <a:br>
              <a:rPr lang="en"/>
            </a:br>
            <a:r>
              <a:rPr lang="en"/>
              <a:t> </a:t>
            </a:r>
            <a:endParaRPr/>
          </a:p>
          <a:p>
            <a:pPr indent="0" lvl="0" marL="0" rtl="0" algn="ctr">
              <a:spcBef>
                <a:spcPts val="0"/>
              </a:spcBef>
              <a:spcAft>
                <a:spcPts val="0"/>
              </a:spcAft>
              <a:buNone/>
            </a:pPr>
            <a:r>
              <a:rPr lang="en"/>
              <a:t>Regresión polinomial, </a:t>
            </a:r>
            <a:r>
              <a:rPr i="1" lang="en"/>
              <a:t>over/underfitting</a:t>
            </a:r>
            <a:r>
              <a:rPr lang="en"/>
              <a:t>, </a:t>
            </a:r>
            <a:br>
              <a:rPr lang="en"/>
            </a:br>
            <a:r>
              <a:rPr i="1" lang="en"/>
              <a:t>test/train split</a:t>
            </a:r>
            <a:r>
              <a:rPr lang="en"/>
              <a:t>, regularización</a:t>
            </a:r>
            <a:endParaRPr/>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El proceso de ciencia de datos</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6"/>
          <p:cNvSpPr/>
          <p:nvPr/>
        </p:nvSpPr>
        <p:spPr>
          <a:xfrm>
            <a:off x="2764196" y="1211175"/>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Comprensión del problema</a:t>
            </a:r>
            <a:endParaRPr/>
          </a:p>
        </p:txBody>
      </p:sp>
      <p:sp>
        <p:nvSpPr>
          <p:cNvPr id="90" name="Google Shape;90;p16"/>
          <p:cNvSpPr/>
          <p:nvPr/>
        </p:nvSpPr>
        <p:spPr>
          <a:xfrm>
            <a:off x="4991696" y="1211177"/>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Comprensión de</a:t>
            </a:r>
            <a:r>
              <a:rPr lang="en"/>
              <a:t> </a:t>
            </a:r>
            <a:r>
              <a:rPr lang="en"/>
              <a:t>los datos</a:t>
            </a:r>
            <a:endParaRPr/>
          </a:p>
        </p:txBody>
      </p:sp>
      <p:sp>
        <p:nvSpPr>
          <p:cNvPr id="91" name="Google Shape;91;p16"/>
          <p:cNvSpPr/>
          <p:nvPr/>
        </p:nvSpPr>
        <p:spPr>
          <a:xfrm>
            <a:off x="5932550" y="2038979"/>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Preparación de los datos</a:t>
            </a:r>
            <a:endParaRPr/>
          </a:p>
        </p:txBody>
      </p:sp>
      <p:sp>
        <p:nvSpPr>
          <p:cNvPr id="92" name="Google Shape;92;p16"/>
          <p:cNvSpPr/>
          <p:nvPr/>
        </p:nvSpPr>
        <p:spPr>
          <a:xfrm>
            <a:off x="5932550" y="3114263"/>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Modelado</a:t>
            </a:r>
            <a:endParaRPr/>
          </a:p>
        </p:txBody>
      </p:sp>
      <p:sp>
        <p:nvSpPr>
          <p:cNvPr id="93" name="Google Shape;93;p16"/>
          <p:cNvSpPr/>
          <p:nvPr/>
        </p:nvSpPr>
        <p:spPr>
          <a:xfrm>
            <a:off x="3877954" y="3681191"/>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Evaluación</a:t>
            </a:r>
            <a:endParaRPr/>
          </a:p>
        </p:txBody>
      </p:sp>
      <p:sp>
        <p:nvSpPr>
          <p:cNvPr id="94" name="Google Shape;94;p16"/>
          <p:cNvSpPr/>
          <p:nvPr/>
        </p:nvSpPr>
        <p:spPr>
          <a:xfrm>
            <a:off x="1823325" y="2576550"/>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Despliegue</a:t>
            </a:r>
            <a:endParaRPr/>
          </a:p>
        </p:txBody>
      </p:sp>
      <p:sp>
        <p:nvSpPr>
          <p:cNvPr id="95" name="Google Shape;95;p16"/>
          <p:cNvSpPr/>
          <p:nvPr/>
        </p:nvSpPr>
        <p:spPr>
          <a:xfrm>
            <a:off x="4152325" y="2213125"/>
            <a:ext cx="839325" cy="9039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Datos</a:t>
            </a:r>
            <a:endParaRPr/>
          </a:p>
        </p:txBody>
      </p:sp>
      <p:cxnSp>
        <p:nvCxnSpPr>
          <p:cNvPr id="96" name="Google Shape;96;p16"/>
          <p:cNvCxnSpPr>
            <a:stCxn id="89" idx="2"/>
            <a:endCxn id="93" idx="0"/>
          </p:cNvCxnSpPr>
          <p:nvPr/>
        </p:nvCxnSpPr>
        <p:spPr>
          <a:xfrm flipH="1" rot="-5400000">
            <a:off x="3063596" y="2172753"/>
            <a:ext cx="1903200" cy="1113900"/>
          </a:xfrm>
          <a:prstGeom prst="curvedConnector3">
            <a:avLst>
              <a:gd fmla="val 77320" name="adj1"/>
            </a:avLst>
          </a:prstGeom>
          <a:noFill/>
          <a:ln cap="flat" cmpd="sng" w="38100">
            <a:solidFill>
              <a:srgbClr val="999999"/>
            </a:solidFill>
            <a:prstDash val="solid"/>
            <a:round/>
            <a:headEnd len="med" w="med" type="triangle"/>
            <a:tailEnd len="med" w="med" type="none"/>
          </a:ln>
        </p:spPr>
      </p:cxnSp>
      <p:cxnSp>
        <p:nvCxnSpPr>
          <p:cNvPr id="97" name="Google Shape;97;p16"/>
          <p:cNvCxnSpPr>
            <a:stCxn id="93" idx="3"/>
            <a:endCxn id="92" idx="2"/>
          </p:cNvCxnSpPr>
          <p:nvPr/>
        </p:nvCxnSpPr>
        <p:spPr>
          <a:xfrm flipH="1" rot="10800000">
            <a:off x="5266054" y="3681155"/>
            <a:ext cx="1360500" cy="283500"/>
          </a:xfrm>
          <a:prstGeom prst="curvedConnector2">
            <a:avLst/>
          </a:prstGeom>
          <a:noFill/>
          <a:ln cap="flat" cmpd="sng" w="38100">
            <a:solidFill>
              <a:srgbClr val="999999"/>
            </a:solidFill>
            <a:prstDash val="solid"/>
            <a:round/>
            <a:headEnd len="med" w="med" type="triangle"/>
            <a:tailEnd len="med" w="med" type="none"/>
          </a:ln>
        </p:spPr>
      </p:cxnSp>
      <p:cxnSp>
        <p:nvCxnSpPr>
          <p:cNvPr id="98" name="Google Shape;98;p16"/>
          <p:cNvCxnSpPr>
            <a:stCxn id="92" idx="0"/>
            <a:endCxn id="91" idx="2"/>
          </p:cNvCxnSpPr>
          <p:nvPr/>
        </p:nvCxnSpPr>
        <p:spPr>
          <a:xfrm rot="-5400000">
            <a:off x="6372650" y="2859713"/>
            <a:ext cx="508500" cy="600"/>
          </a:xfrm>
          <a:prstGeom prst="curvedConnector3">
            <a:avLst>
              <a:gd fmla="val 49986" name="adj1"/>
            </a:avLst>
          </a:prstGeom>
          <a:noFill/>
          <a:ln cap="flat" cmpd="sng" w="28575">
            <a:solidFill>
              <a:srgbClr val="999999"/>
            </a:solidFill>
            <a:prstDash val="solid"/>
            <a:round/>
            <a:headEnd len="med" w="med" type="triangle"/>
            <a:tailEnd len="med" w="med" type="triangle"/>
          </a:ln>
        </p:spPr>
      </p:cxnSp>
      <p:cxnSp>
        <p:nvCxnSpPr>
          <p:cNvPr id="99" name="Google Shape;99;p16"/>
          <p:cNvCxnSpPr>
            <a:stCxn id="91" idx="0"/>
            <a:endCxn id="90" idx="3"/>
          </p:cNvCxnSpPr>
          <p:nvPr/>
        </p:nvCxnSpPr>
        <p:spPr>
          <a:xfrm flipH="1" rot="5400000">
            <a:off x="6231050" y="1643429"/>
            <a:ext cx="544200" cy="246900"/>
          </a:xfrm>
          <a:prstGeom prst="curvedConnector2">
            <a:avLst/>
          </a:prstGeom>
          <a:noFill/>
          <a:ln cap="flat" cmpd="sng" w="38100">
            <a:solidFill>
              <a:srgbClr val="999999"/>
            </a:solidFill>
            <a:prstDash val="solid"/>
            <a:round/>
            <a:headEnd len="med" w="med" type="triangle"/>
            <a:tailEnd len="med" w="med" type="none"/>
          </a:ln>
        </p:spPr>
      </p:cxnSp>
      <p:cxnSp>
        <p:nvCxnSpPr>
          <p:cNvPr id="100" name="Google Shape;100;p16"/>
          <p:cNvCxnSpPr>
            <a:stCxn id="90" idx="1"/>
            <a:endCxn id="89" idx="3"/>
          </p:cNvCxnSpPr>
          <p:nvPr/>
        </p:nvCxnSpPr>
        <p:spPr>
          <a:xfrm flipH="1">
            <a:off x="4152296" y="1494641"/>
            <a:ext cx="839400" cy="600"/>
          </a:xfrm>
          <a:prstGeom prst="curvedConnector3">
            <a:avLst>
              <a:gd fmla="val 50000" name="adj1"/>
            </a:avLst>
          </a:prstGeom>
          <a:noFill/>
          <a:ln cap="flat" cmpd="sng" w="38100">
            <a:solidFill>
              <a:srgbClr val="999999"/>
            </a:solidFill>
            <a:prstDash val="solid"/>
            <a:round/>
            <a:headEnd len="med" w="med" type="triangle"/>
            <a:tailEnd len="med" w="med" type="triangle"/>
          </a:ln>
        </p:spPr>
      </p:cxnSp>
      <p:cxnSp>
        <p:nvCxnSpPr>
          <p:cNvPr id="101" name="Google Shape;101;p16"/>
          <p:cNvCxnSpPr>
            <a:stCxn id="94" idx="2"/>
            <a:endCxn id="93" idx="1"/>
          </p:cNvCxnSpPr>
          <p:nvPr/>
        </p:nvCxnSpPr>
        <p:spPr>
          <a:xfrm flipH="1" rot="-5400000">
            <a:off x="2787075" y="2873778"/>
            <a:ext cx="821100" cy="1360500"/>
          </a:xfrm>
          <a:prstGeom prst="curvedConnector2">
            <a:avLst/>
          </a:prstGeom>
          <a:noFill/>
          <a:ln cap="flat" cmpd="sng" w="38100">
            <a:solidFill>
              <a:srgbClr val="999999"/>
            </a:solidFill>
            <a:prstDash val="solid"/>
            <a:round/>
            <a:headEnd len="med" w="med" type="triangle"/>
            <a:tailEnd len="med" w="med" type="none"/>
          </a:ln>
        </p:spPr>
      </p:cxnSp>
      <p:grpSp>
        <p:nvGrpSpPr>
          <p:cNvPr id="102" name="Google Shape;102;p16"/>
          <p:cNvGrpSpPr/>
          <p:nvPr/>
        </p:nvGrpSpPr>
        <p:grpSpPr>
          <a:xfrm>
            <a:off x="1086925" y="2571650"/>
            <a:ext cx="7069500" cy="119100"/>
            <a:chOff x="1086925" y="2571650"/>
            <a:chExt cx="7069500" cy="119100"/>
          </a:xfrm>
        </p:grpSpPr>
        <p:sp>
          <p:nvSpPr>
            <p:cNvPr id="103" name="Google Shape;103;p16"/>
            <p:cNvSpPr/>
            <p:nvPr/>
          </p:nvSpPr>
          <p:spPr>
            <a:xfrm>
              <a:off x="1086925" y="2571650"/>
              <a:ext cx="129000" cy="1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8027425" y="2571650"/>
              <a:ext cx="129000" cy="1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6"/>
            <p:cNvCxnSpPr>
              <a:stCxn id="103" idx="0"/>
              <a:endCxn id="104" idx="0"/>
            </p:cNvCxnSpPr>
            <p:nvPr/>
          </p:nvCxnSpPr>
          <p:spPr>
            <a:xfrm flipH="1" rot="-5400000">
              <a:off x="4621375" y="-898300"/>
              <a:ext cx="600" cy="6940500"/>
            </a:xfrm>
            <a:prstGeom prst="curvedConnector3">
              <a:avLst>
                <a:gd fmla="val -290516667" name="adj1"/>
              </a:avLst>
            </a:prstGeom>
            <a:noFill/>
            <a:ln cap="flat" cmpd="sng" w="28575">
              <a:solidFill>
                <a:srgbClr val="999999"/>
              </a:solidFill>
              <a:prstDash val="solid"/>
              <a:round/>
              <a:headEnd len="med" w="med" type="none"/>
              <a:tailEnd len="med" w="med" type="triangle"/>
            </a:ln>
          </p:spPr>
        </p:cxnSp>
        <p:cxnSp>
          <p:nvCxnSpPr>
            <p:cNvPr id="106" name="Google Shape;106;p16"/>
            <p:cNvCxnSpPr>
              <a:stCxn id="103" idx="2"/>
              <a:endCxn id="104" idx="2"/>
            </p:cNvCxnSpPr>
            <p:nvPr/>
          </p:nvCxnSpPr>
          <p:spPr>
            <a:xfrm flipH="1" rot="-5400000">
              <a:off x="4621375" y="-779800"/>
              <a:ext cx="600" cy="6940500"/>
            </a:xfrm>
            <a:prstGeom prst="curvedConnector3">
              <a:avLst>
                <a:gd fmla="val 292320833" name="adj1"/>
              </a:avLst>
            </a:prstGeom>
            <a:noFill/>
            <a:ln cap="flat" cmpd="sng" w="28575">
              <a:solidFill>
                <a:srgbClr val="999999"/>
              </a:solidFill>
              <a:prstDash val="solid"/>
              <a:round/>
              <a:headEnd len="med" w="med" type="triangle"/>
              <a:tailEnd len="med" w="med" type="none"/>
            </a:ln>
          </p:spPr>
        </p:cxnSp>
      </p:grpSp>
      <p:sp>
        <p:nvSpPr>
          <p:cNvPr id="107" name="Google Shape;107;p16"/>
          <p:cNvSpPr txBox="1"/>
          <p:nvPr/>
        </p:nvSpPr>
        <p:spPr>
          <a:xfrm>
            <a:off x="6568650" y="699300"/>
            <a:ext cx="2452500" cy="831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Encode Sans SemiBold"/>
                <a:ea typeface="Encode Sans SemiBold"/>
                <a:cs typeface="Encode Sans SemiBold"/>
                <a:sym typeface="Encode Sans SemiBold"/>
              </a:rPr>
              <a:t>CRISP-DM: Cross-Industry Standard Process for Data Mining (2006)</a:t>
            </a:r>
            <a:endParaRPr>
              <a:latin typeface="Encode Sans SemiBold"/>
              <a:ea typeface="Encode Sans SemiBold"/>
              <a:cs typeface="Encode Sans SemiBold"/>
              <a:sym typeface="Encode Sa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76600"/>
            <a:ext cx="8520600" cy="46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Modelado de datos</a:t>
            </a:r>
            <a:endParaRPr/>
          </a:p>
        </p:txBody>
      </p:sp>
      <p:sp>
        <p:nvSpPr>
          <p:cNvPr id="113" name="Google Shape;11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7"/>
          <p:cNvSpPr txBox="1"/>
          <p:nvPr/>
        </p:nvSpPr>
        <p:spPr>
          <a:xfrm>
            <a:off x="379200" y="1531450"/>
            <a:ext cx="8385600" cy="2662800"/>
          </a:xfrm>
          <a:prstGeom prst="rect">
            <a:avLst/>
          </a:prstGeom>
          <a:noFill/>
          <a:ln>
            <a:noFill/>
          </a:ln>
        </p:spPr>
        <p:txBody>
          <a:bodyPr anchorCtr="0" anchor="t" bIns="91425" lIns="91425" spcFirstLastPara="1" rIns="91425" wrap="square" tIns="91425">
            <a:spAutoFit/>
          </a:bodyPr>
          <a:lstStyle/>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Cuantificar una relación</a:t>
            </a:r>
            <a:r>
              <a:rPr lang="en">
                <a:latin typeface="Faustina"/>
                <a:ea typeface="Faustina"/>
                <a:cs typeface="Faustina"/>
                <a:sym typeface="Faustina"/>
              </a:rPr>
              <a:t>. Es decir, ponerle números a eso: "el precio de las casas es de X USD por metro cuadrado").</a:t>
            </a:r>
            <a:endParaRPr>
              <a:latin typeface="Faustina"/>
              <a:ea typeface="Faustina"/>
              <a:cs typeface="Faustina"/>
              <a:sym typeface="Faustina"/>
            </a:endParaRPr>
          </a:p>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Explorar </a:t>
            </a:r>
            <a:r>
              <a:rPr lang="en">
                <a:latin typeface="Faustina"/>
                <a:ea typeface="Faustina"/>
                <a:cs typeface="Faustina"/>
                <a:sym typeface="Faustina"/>
              </a:rPr>
              <a:t>los datos. Muchas veces, necesitamos quitar los patrones más obvios para poder detectar cosas más sutiles. En este caso, el patrón obvio es la dependencia con la superficie. ¿Habrá algún efecto secundario con, por ejemplo, el estado de la casa, o la cantidad de baños?</a:t>
            </a:r>
            <a:endParaRPr>
              <a:latin typeface="Faustina"/>
              <a:ea typeface="Faustina"/>
              <a:cs typeface="Faustina"/>
              <a:sym typeface="Faustina"/>
            </a:endParaRPr>
          </a:p>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Resumir </a:t>
            </a:r>
            <a:r>
              <a:rPr lang="en">
                <a:latin typeface="Faustina"/>
                <a:ea typeface="Faustina"/>
                <a:cs typeface="Faustina"/>
                <a:sym typeface="Faustina"/>
              </a:rPr>
              <a:t>la información para transmitirla mejor. Un excelente complemento al gráfico de arriba es dar los números de los parámetros (ver abajo), que resultan una descripción compacta de los datos.</a:t>
            </a:r>
            <a:endParaRPr>
              <a:latin typeface="Faustina"/>
              <a:ea typeface="Faustina"/>
              <a:cs typeface="Faustina"/>
              <a:sym typeface="Faustina"/>
            </a:endParaRPr>
          </a:p>
          <a:p>
            <a:pPr indent="-226059" lvl="0" marL="365760" rtl="0" algn="l">
              <a:lnSpc>
                <a:spcPct val="150000"/>
              </a:lnSpc>
              <a:spcBef>
                <a:spcPts val="0"/>
              </a:spcBef>
              <a:spcAft>
                <a:spcPts val="0"/>
              </a:spcAft>
              <a:buSzPts val="1400"/>
              <a:buFont typeface="Faustina"/>
              <a:buChar char="●"/>
            </a:pPr>
            <a:r>
              <a:rPr b="1" lang="en">
                <a:latin typeface="Faustina"/>
                <a:ea typeface="Faustina"/>
                <a:cs typeface="Faustina"/>
                <a:sym typeface="Faustina"/>
              </a:rPr>
              <a:t>Predecir</a:t>
            </a:r>
            <a:r>
              <a:rPr lang="en">
                <a:latin typeface="Faustina"/>
                <a:ea typeface="Faustina"/>
                <a:cs typeface="Faustina"/>
                <a:sym typeface="Faustina"/>
              </a:rPr>
              <a:t> el valor de la variable target para una propiedad que no hemos observado.</a:t>
            </a:r>
            <a:endParaRPr>
              <a:latin typeface="Faustina"/>
              <a:ea typeface="Faustina"/>
              <a:cs typeface="Faustina"/>
              <a:sym typeface="Faustina"/>
            </a:endParaRPr>
          </a:p>
        </p:txBody>
      </p:sp>
      <p:sp>
        <p:nvSpPr>
          <p:cNvPr id="115" name="Google Shape;115;p17"/>
          <p:cNvSpPr/>
          <p:nvPr/>
        </p:nvSpPr>
        <p:spPr>
          <a:xfrm>
            <a:off x="3877950" y="800335"/>
            <a:ext cx="1388100" cy="566928"/>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Objetivos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311700" y="1785625"/>
            <a:ext cx="8520600" cy="101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1" name="Google Shape;121;p18"/>
          <p:cNvSpPr txBox="1"/>
          <p:nvPr>
            <p:ph idx="1" type="subTitle"/>
          </p:nvPr>
        </p:nvSpPr>
        <p:spPr>
          <a:xfrm>
            <a:off x="353725" y="2843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22" name="Google Shape;12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