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57" r:id="rId4"/>
    <p:sldId id="258" r:id="rId5"/>
    <p:sldId id="269" r:id="rId6"/>
    <p:sldId id="260" r:id="rId7"/>
    <p:sldId id="27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3" autoAdjust="0"/>
    <p:restoredTop sz="89401" autoAdjust="0"/>
  </p:normalViewPr>
  <p:slideViewPr>
    <p:cSldViewPr>
      <p:cViewPr varScale="1">
        <p:scale>
          <a:sx n="76" d="100"/>
          <a:sy n="76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A8F99-41B8-4D00-84EB-CDFD4E68D2FC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41A1F-A215-46A2-932B-24CBF886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41A1F-A215-46A2-932B-24CBF886B3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4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B3A5-BD57-4364-8348-FB158E7E03F2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BA78-9681-46B4-B0EA-89ED19DFD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 Point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X</a:t>
            </a:r>
          </a:p>
          <a:p>
            <a:r>
              <a:rPr lang="en-US" sz="1200" dirty="0" smtClean="0"/>
              <a:t>Alain, Richard, Sylvia, Priscilla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6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format that is a set of representations of numerical values and symbols.  It defines the number of representations and operations for floating point arithmetic.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Single Precision (32 bits)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721695"/>
              </p:ext>
            </p:extLst>
          </p:nvPr>
        </p:nvGraphicFramePr>
        <p:xfrm>
          <a:off x="304800" y="1600200"/>
          <a:ext cx="8458200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85985"/>
                <a:gridCol w="211935"/>
                <a:gridCol w="211935"/>
                <a:gridCol w="211935"/>
                <a:gridCol w="211935"/>
                <a:gridCol w="211935"/>
                <a:gridCol w="211935"/>
                <a:gridCol w="211935"/>
                <a:gridCol w="211935"/>
                <a:gridCol w="211935"/>
                <a:gridCol w="259115"/>
              </a:tblGrid>
              <a:tr h="3568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</a:tr>
              <a:tr h="481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(msb)           Exponent        (lsb)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msb</a:t>
                      </a:r>
                      <a:r>
                        <a:rPr lang="en-US" sz="1300" dirty="0">
                          <a:effectLst/>
                        </a:rPr>
                        <a:t>)                                                         Fraction                                                        (</a:t>
                      </a:r>
                      <a:r>
                        <a:rPr lang="en-US" sz="1300" dirty="0" err="1">
                          <a:effectLst/>
                        </a:rPr>
                        <a:t>lsb</a:t>
                      </a:r>
                      <a:r>
                        <a:rPr lang="en-US" sz="13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314" marR="6531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41194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 bit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733800"/>
            <a:ext cx="491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Floating Point Form:	(-1)</a:t>
            </a:r>
            <a:r>
              <a:rPr lang="en-US" sz="2400" baseline="30000" dirty="0"/>
              <a:t>S</a:t>
            </a:r>
            <a:r>
              <a:rPr lang="en-US" sz="2400" dirty="0"/>
              <a:t> x F x 2</a:t>
            </a:r>
            <a:r>
              <a:rPr lang="en-US" sz="2400" baseline="30000" dirty="0"/>
              <a:t>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 </a:t>
            </a:r>
            <a:r>
              <a:rPr lang="en-US" sz="2400" dirty="0"/>
              <a:t>= sign of FP (1 being negative, 0 being positive)</a:t>
            </a:r>
          </a:p>
          <a:p>
            <a:r>
              <a:rPr lang="en-US" sz="2400" dirty="0" smtClean="0"/>
              <a:t>F </a:t>
            </a:r>
            <a:r>
              <a:rPr lang="en-US" sz="2400" dirty="0"/>
              <a:t>= value in the fraction field</a:t>
            </a:r>
          </a:p>
          <a:p>
            <a:r>
              <a:rPr lang="en-US" sz="2400" dirty="0" smtClean="0"/>
              <a:t>E </a:t>
            </a:r>
            <a:r>
              <a:rPr lang="en-US" sz="2400" dirty="0"/>
              <a:t>= value in the exponent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4177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8bits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24205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666999"/>
          </a:xfrm>
        </p:spPr>
        <p:txBody>
          <a:bodyPr/>
          <a:lstStyle/>
          <a:p>
            <a:pPr marL="0" indent="0" algn="ctr">
              <a:buNone/>
            </a:pPr>
            <a:endParaRPr lang="en-US" u="sng" dirty="0" smtClean="0"/>
          </a:p>
          <a:p>
            <a:pPr marL="0" indent="0" algn="ctr">
              <a:buNone/>
            </a:pPr>
            <a:r>
              <a:rPr lang="en-US" u="sng" dirty="0" smtClean="0"/>
              <a:t>Size of the Fraction</a:t>
            </a:r>
          </a:p>
          <a:p>
            <a:pPr marL="457200" lvl="1" indent="0">
              <a:buNone/>
            </a:pPr>
            <a:r>
              <a:rPr lang="en-US" dirty="0" smtClean="0"/>
              <a:t>Increasing the size of the fraction enhances the precision of the fraction.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666999"/>
          </a:xfrm>
        </p:spPr>
        <p:txBody>
          <a:bodyPr/>
          <a:lstStyle/>
          <a:p>
            <a:pPr marL="0" indent="0" algn="ctr">
              <a:buNone/>
            </a:pPr>
            <a:endParaRPr lang="en-US" u="sng" dirty="0" smtClean="0"/>
          </a:p>
          <a:p>
            <a:pPr marL="0" indent="0" algn="ctr">
              <a:buNone/>
            </a:pPr>
            <a:r>
              <a:rPr lang="en-US" u="sng" dirty="0" smtClean="0"/>
              <a:t>Size of the Exponent</a:t>
            </a:r>
          </a:p>
          <a:p>
            <a:pPr marL="457200" lvl="1" indent="0">
              <a:buNone/>
            </a:pPr>
            <a:r>
              <a:rPr lang="en-US" dirty="0" smtClean="0"/>
              <a:t>Size of exponent increases the range of numbers that can be represented.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074" y="4644371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trade-off is between precision and range.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8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excel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Basic Conversion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Convert decimal to floating point number</a:t>
            </a:r>
          </a:p>
          <a:p>
            <a:pPr marL="0" indent="0">
              <a:buNone/>
            </a:pPr>
            <a:r>
              <a:rPr lang="en-US" dirty="0" smtClean="0"/>
              <a:t>1.) Take the integer part of the number and generate the binary equivalent</a:t>
            </a:r>
          </a:p>
          <a:p>
            <a:pPr marL="0" indent="0">
              <a:buNone/>
            </a:pPr>
            <a:r>
              <a:rPr lang="en-US" dirty="0" smtClean="0"/>
              <a:t>2.) Take the fractional part and generate a binary fraction</a:t>
            </a:r>
          </a:p>
          <a:p>
            <a:pPr marL="0" indent="0">
              <a:buNone/>
            </a:pPr>
            <a:r>
              <a:rPr lang="en-US" dirty="0" smtClean="0"/>
              <a:t>3.) Place the two parts together and normalize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Subtract</a:t>
            </a:r>
          </a:p>
          <a:p>
            <a:r>
              <a:rPr lang="en-US" dirty="0" smtClean="0"/>
              <a:t>Multiply</a:t>
            </a:r>
          </a:p>
          <a:p>
            <a:r>
              <a:rPr lang="en-US" dirty="0" smtClean="0"/>
              <a:t>Divide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186</Words>
  <Application>Microsoft Office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Floating Point Representation</vt:lpstr>
      <vt:lpstr>IEEE 754</vt:lpstr>
      <vt:lpstr>IEEE Single Precision (32 bits)</vt:lpstr>
      <vt:lpstr>Trade-Off</vt:lpstr>
      <vt:lpstr>Flow Chart</vt:lpstr>
      <vt:lpstr>Algorithm Basic Conversion</vt:lpstr>
      <vt:lpstr>PowerPoint Presentation</vt:lpstr>
      <vt:lpstr>Operations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of  Floating Point Representation</dc:title>
  <dc:creator>Priscilla Siquieros</dc:creator>
  <cp:lastModifiedBy>Priscilla Siquieros</cp:lastModifiedBy>
  <cp:revision>26</cp:revision>
  <dcterms:created xsi:type="dcterms:W3CDTF">2013-03-17T15:17:43Z</dcterms:created>
  <dcterms:modified xsi:type="dcterms:W3CDTF">2013-03-21T20:07:04Z</dcterms:modified>
</cp:coreProperties>
</file>