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40CC-E875-42A5-97F3-967D1D8F262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546F-43BB-441B-AA76-378005DC1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15233"/>
            <a:ext cx="9144000" cy="13350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 err="1" smtClean="0"/>
              <a:t>Battle</a:t>
            </a:r>
            <a:r>
              <a:rPr lang="es-ES" dirty="0" smtClean="0"/>
              <a:t> of </a:t>
            </a:r>
            <a:r>
              <a:rPr lang="es-ES" dirty="0" err="1" smtClean="0"/>
              <a:t>Neighborhoods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2875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s-ES" sz="2000" dirty="0" err="1" smtClean="0"/>
              <a:t>May</a:t>
            </a:r>
            <a:r>
              <a:rPr lang="es-ES" sz="2000" dirty="0" smtClean="0"/>
              <a:t> 2020</a:t>
            </a:r>
          </a:p>
          <a:p>
            <a:pPr algn="r"/>
            <a:r>
              <a:rPr lang="es-ES" sz="2000" dirty="0" err="1" smtClean="0"/>
              <a:t>Coursera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4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690688"/>
            <a:ext cx="953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borough and which neighborhood has a stronger presence of Italian </a:t>
            </a:r>
            <a:r>
              <a:rPr lang="en-US" dirty="0" smtClean="0"/>
              <a:t>culture in Barcelona?</a:t>
            </a:r>
            <a:endParaRPr lang="es-E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AutoShape 6" descr="Italy in the Eurovision Song Contest - Wikipedia"/>
          <p:cNvSpPr>
            <a:spLocks noChangeAspect="1" noChangeArrowheads="1"/>
          </p:cNvSpPr>
          <p:nvPr/>
        </p:nvSpPr>
        <p:spPr bwMode="auto">
          <a:xfrm>
            <a:off x="7143273" y="1983343"/>
            <a:ext cx="76677" cy="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S24direkt Italia Bandera/XXL 150 x 250 cm: Amazon.es: Deporte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97" y="672068"/>
            <a:ext cx="1116603" cy="7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/>
          <p:nvPr/>
        </p:nvCxnSpPr>
        <p:spPr>
          <a:xfrm>
            <a:off x="5605055" y="2099209"/>
            <a:ext cx="11974" cy="1035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864723" y="3385583"/>
            <a:ext cx="83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the number of </a:t>
            </a:r>
            <a:r>
              <a:rPr lang="en-US" dirty="0"/>
              <a:t>I</a:t>
            </a:r>
            <a:r>
              <a:rPr lang="en-US" dirty="0" smtClean="0"/>
              <a:t>talian restaurants in each borough and neighborhood </a:t>
            </a:r>
            <a:endParaRPr lang="en-US" sz="1800" kern="12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Pizza Place en Ripollet, horarios y zonas de entrega | Just-Eat.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34" y="4247103"/>
            <a:ext cx="2502625" cy="1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anquiciados de La Tagliatella se movilizan por la mala situació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95" y="4247103"/>
            <a:ext cx="2860130" cy="16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2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Acquisition</a:t>
            </a:r>
            <a:r>
              <a:rPr lang="es-ES" dirty="0" smtClean="0"/>
              <a:t> of data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690688"/>
            <a:ext cx="327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Catalan government database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2248841"/>
            <a:ext cx="5134196" cy="2273483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61661" y="1690688"/>
            <a:ext cx="5334544" cy="36185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02674" y="4337658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cleaning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682222" y="5309236"/>
            <a:ext cx="14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cleaning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08469" y="3385582"/>
            <a:ext cx="862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6096000" y="3385582"/>
            <a:ext cx="0" cy="2108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165573" y="5535257"/>
            <a:ext cx="394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Translate Catalan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Drop useless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Latitude and Longitude with geocode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913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n-U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6528615" y="2626359"/>
            <a:ext cx="5274310" cy="3482975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0909" y="2547981"/>
            <a:ext cx="5612130" cy="38652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3205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77886" y="1690688"/>
            <a:ext cx="7086328" cy="449661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7210697" y="4833257"/>
            <a:ext cx="339634" cy="1071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0404" y="1567543"/>
            <a:ext cx="7722054" cy="505183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161211" y="4402183"/>
            <a:ext cx="470263" cy="1188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Discussion</a:t>
            </a:r>
            <a:endParaRPr lang="en-U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14232" y="1690688"/>
            <a:ext cx="6964408" cy="4558121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4607" y="2716529"/>
            <a:ext cx="4619625" cy="21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94508" y="2775521"/>
            <a:ext cx="108029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neighborhood in Barcelona with the strong presence of Italian culture is </a:t>
            </a:r>
            <a:r>
              <a:rPr lang="en-US" sz="2000" dirty="0" err="1" smtClean="0"/>
              <a:t>Poblenou-Sant</a:t>
            </a:r>
            <a:r>
              <a:rPr lang="en-US" sz="2000" dirty="0" smtClean="0"/>
              <a:t> </a:t>
            </a:r>
            <a:r>
              <a:rPr lang="en-US" sz="2000" dirty="0" err="1" smtClean="0"/>
              <a:t>Martí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Battle of Neighborhoods</vt:lpstr>
      <vt:lpstr>Introduction</vt:lpstr>
      <vt:lpstr>Acquisition of data</vt:lpstr>
      <vt:lpstr>Methodology</vt:lpstr>
      <vt:lpstr>Results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Usuario de Windows</dc:creator>
  <cp:lastModifiedBy>Usuario de Windows</cp:lastModifiedBy>
  <cp:revision>3</cp:revision>
  <dcterms:created xsi:type="dcterms:W3CDTF">2020-05-15T10:34:20Z</dcterms:created>
  <dcterms:modified xsi:type="dcterms:W3CDTF">2020-05-15T10:45:34Z</dcterms:modified>
</cp:coreProperties>
</file>