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75A9A-F29A-40F5-84D8-36BA054DD9D8}" v="29" dt="2023-12-11T11:52:06.558"/>
    <p1510:client id="{1AD17599-C168-497F-BD53-5892FD4DDC7D}" v="289" dt="2023-12-11T11:34:01.223"/>
    <p1510:client id="{F2B54A45-59DE-46D3-80D4-C2EC8AFCDB12}" v="50" dt="2023-12-11T11:44:37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maria" userId="8f8153ef6c20f602" providerId="Windows Live" clId="Web-{F2B54A45-59DE-46D3-80D4-C2EC8AFCDB12}"/>
    <pc:docChg chg="modSld">
      <pc:chgData name="a maria" userId="8f8153ef6c20f602" providerId="Windows Live" clId="Web-{F2B54A45-59DE-46D3-80D4-C2EC8AFCDB12}" dt="2023-12-11T11:44:37.107" v="50"/>
      <pc:docMkLst>
        <pc:docMk/>
      </pc:docMkLst>
      <pc:sldChg chg="modTransition addAnim">
        <pc:chgData name="a maria" userId="8f8153ef6c20f602" providerId="Windows Live" clId="Web-{F2B54A45-59DE-46D3-80D4-C2EC8AFCDB12}" dt="2023-12-11T11:35:37.868" v="2"/>
        <pc:sldMkLst>
          <pc:docMk/>
          <pc:sldMk cId="1351651579" sldId="256"/>
        </pc:sldMkLst>
      </pc:sldChg>
      <pc:sldChg chg="addSp delSp modSp modTransition addAnim modAnim">
        <pc:chgData name="a maria" userId="8f8153ef6c20f602" providerId="Windows Live" clId="Web-{F2B54A45-59DE-46D3-80D4-C2EC8AFCDB12}" dt="2023-12-11T11:44:37.107" v="50"/>
        <pc:sldMkLst>
          <pc:docMk/>
          <pc:sldMk cId="4011612270" sldId="257"/>
        </pc:sldMkLst>
        <pc:spChg chg="mod">
          <ac:chgData name="a maria" userId="8f8153ef6c20f602" providerId="Windows Live" clId="Web-{F2B54A45-59DE-46D3-80D4-C2EC8AFCDB12}" dt="2023-12-11T11:44:26.560" v="48" actId="14100"/>
          <ac:spMkLst>
            <pc:docMk/>
            <pc:sldMk cId="4011612270" sldId="257"/>
            <ac:spMk id="2" creationId="{B8E35BC7-A73A-97AE-8B24-916EE0E55352}"/>
          </ac:spMkLst>
        </pc:spChg>
        <pc:spChg chg="add del">
          <ac:chgData name="a maria" userId="8f8153ef6c20f602" providerId="Windows Live" clId="Web-{F2B54A45-59DE-46D3-80D4-C2EC8AFCDB12}" dt="2023-12-11T11:39:43.603" v="27"/>
          <ac:spMkLst>
            <pc:docMk/>
            <pc:sldMk cId="4011612270" sldId="257"/>
            <ac:spMk id="3" creationId="{C49CAB81-CB4E-B8DC-C50D-AED8C621B0CA}"/>
          </ac:spMkLst>
        </pc:spChg>
        <pc:spChg chg="add del">
          <ac:chgData name="a maria" userId="8f8153ef6c20f602" providerId="Windows Live" clId="Web-{F2B54A45-59DE-46D3-80D4-C2EC8AFCDB12}" dt="2023-12-11T11:39:46.119" v="29"/>
          <ac:spMkLst>
            <pc:docMk/>
            <pc:sldMk cId="4011612270" sldId="257"/>
            <ac:spMk id="4" creationId="{20D79F0F-13CD-98AC-924C-16CB8D1B46BE}"/>
          </ac:spMkLst>
        </pc:spChg>
        <pc:spChg chg="add del">
          <ac:chgData name="a maria" userId="8f8153ef6c20f602" providerId="Windows Live" clId="Web-{F2B54A45-59DE-46D3-80D4-C2EC8AFCDB12}" dt="2023-12-11T11:40:01.385" v="32"/>
          <ac:spMkLst>
            <pc:docMk/>
            <pc:sldMk cId="4011612270" sldId="257"/>
            <ac:spMk id="6" creationId="{28B93593-1F33-32AF-E1A9-62EDBB5559D8}"/>
          </ac:spMkLst>
        </pc:spChg>
        <pc:spChg chg="add mod">
          <ac:chgData name="a maria" userId="8f8153ef6c20f602" providerId="Windows Live" clId="Web-{F2B54A45-59DE-46D3-80D4-C2EC8AFCDB12}" dt="2023-12-11T11:43:34.681" v="47" actId="20577"/>
          <ac:spMkLst>
            <pc:docMk/>
            <pc:sldMk cId="4011612270" sldId="257"/>
            <ac:spMk id="8" creationId="{9206EAAD-A84F-1498-DDAC-8FFB004113CA}"/>
          </ac:spMkLst>
        </pc:spChg>
        <pc:spChg chg="mod">
          <ac:chgData name="a maria" userId="8f8153ef6c20f602" providerId="Windows Live" clId="Web-{F2B54A45-59DE-46D3-80D4-C2EC8AFCDB12}" dt="2023-12-11T11:40:33.185" v="38" actId="1076"/>
          <ac:spMkLst>
            <pc:docMk/>
            <pc:sldMk cId="4011612270" sldId="257"/>
            <ac:spMk id="61" creationId="{21EF52E0-D2CF-544F-93A6-4D7B45A0483A}"/>
          </ac:spMkLst>
        </pc:spChg>
        <pc:spChg chg="del">
          <ac:chgData name="a maria" userId="8f8153ef6c20f602" providerId="Windows Live" clId="Web-{F2B54A45-59DE-46D3-80D4-C2EC8AFCDB12}" dt="2023-12-11T11:40:38.638" v="39"/>
          <ac:spMkLst>
            <pc:docMk/>
            <pc:sldMk cId="4011612270" sldId="257"/>
            <ac:spMk id="66" creationId="{65D65157-5719-0341-A807-A8956595FB4C}"/>
          </ac:spMkLst>
        </pc:spChg>
        <pc:picChg chg="del mod">
          <ac:chgData name="a maria" userId="8f8153ef6c20f602" providerId="Windows Live" clId="Web-{F2B54A45-59DE-46D3-80D4-C2EC8AFCDB12}" dt="2023-12-11T11:44:37.107" v="50"/>
          <ac:picMkLst>
            <pc:docMk/>
            <pc:sldMk cId="4011612270" sldId="257"/>
            <ac:picMk id="5" creationId="{9987D799-5F7B-AEA5-A268-CA72DFD82D34}"/>
          </ac:picMkLst>
        </pc:picChg>
      </pc:sldChg>
      <pc:sldChg chg="modTransition addAnim">
        <pc:chgData name="a maria" userId="8f8153ef6c20f602" providerId="Windows Live" clId="Web-{F2B54A45-59DE-46D3-80D4-C2EC8AFCDB12}" dt="2023-12-11T11:36:11.229" v="6"/>
        <pc:sldMkLst>
          <pc:docMk/>
          <pc:sldMk cId="1331975200" sldId="259"/>
        </pc:sldMkLst>
      </pc:sldChg>
      <pc:sldChg chg="addAnim">
        <pc:chgData name="a maria" userId="8f8153ef6c20f602" providerId="Windows Live" clId="Web-{F2B54A45-59DE-46D3-80D4-C2EC8AFCDB12}" dt="2023-12-11T11:35:51.728" v="4"/>
        <pc:sldMkLst>
          <pc:docMk/>
          <pc:sldMk cId="1582307032" sldId="260"/>
        </pc:sldMkLst>
      </pc:sldChg>
      <pc:sldChg chg="modTransition addAnim">
        <pc:chgData name="a maria" userId="8f8153ef6c20f602" providerId="Windows Live" clId="Web-{F2B54A45-59DE-46D3-80D4-C2EC8AFCDB12}" dt="2023-12-11T11:39:03.694" v="24"/>
        <pc:sldMkLst>
          <pc:docMk/>
          <pc:sldMk cId="4127919528" sldId="261"/>
        </pc:sldMkLst>
      </pc:sldChg>
      <pc:sldChg chg="modTransition addAnim">
        <pc:chgData name="a maria" userId="8f8153ef6c20f602" providerId="Windows Live" clId="Web-{F2B54A45-59DE-46D3-80D4-C2EC8AFCDB12}" dt="2023-12-11T11:39:12.398" v="25"/>
        <pc:sldMkLst>
          <pc:docMk/>
          <pc:sldMk cId="3144513589" sldId="262"/>
        </pc:sldMkLst>
      </pc:sldChg>
      <pc:sldChg chg="modTransition addAnim">
        <pc:chgData name="a maria" userId="8f8153ef6c20f602" providerId="Windows Live" clId="Web-{F2B54A45-59DE-46D3-80D4-C2EC8AFCDB12}" dt="2023-12-11T11:37:04.498" v="20"/>
        <pc:sldMkLst>
          <pc:docMk/>
          <pc:sldMk cId="289272818" sldId="263"/>
        </pc:sldMkLst>
      </pc:sldChg>
      <pc:sldChg chg="modTransition addAnim">
        <pc:chgData name="a maria" userId="8f8153ef6c20f602" providerId="Windows Live" clId="Web-{F2B54A45-59DE-46D3-80D4-C2EC8AFCDB12}" dt="2023-12-11T11:37:01.014" v="19"/>
        <pc:sldMkLst>
          <pc:docMk/>
          <pc:sldMk cId="2725647488" sldId="264"/>
        </pc:sldMkLst>
      </pc:sldChg>
      <pc:sldChg chg="modTransition addAnim">
        <pc:chgData name="a maria" userId="8f8153ef6c20f602" providerId="Windows Live" clId="Web-{F2B54A45-59DE-46D3-80D4-C2EC8AFCDB12}" dt="2023-12-11T11:36:56.310" v="18"/>
        <pc:sldMkLst>
          <pc:docMk/>
          <pc:sldMk cId="3273269385" sldId="265"/>
        </pc:sldMkLst>
      </pc:sldChg>
      <pc:sldChg chg="modTransition addAnim">
        <pc:chgData name="a maria" userId="8f8153ef6c20f602" providerId="Windows Live" clId="Web-{F2B54A45-59DE-46D3-80D4-C2EC8AFCDB12}" dt="2023-12-11T11:36:52.654" v="17"/>
        <pc:sldMkLst>
          <pc:docMk/>
          <pc:sldMk cId="913461030" sldId="266"/>
        </pc:sldMkLst>
      </pc:sldChg>
      <pc:sldChg chg="modTransition addAnim">
        <pc:chgData name="a maria" userId="8f8153ef6c20f602" providerId="Windows Live" clId="Web-{F2B54A45-59DE-46D3-80D4-C2EC8AFCDB12}" dt="2023-12-11T11:36:49.872" v="16"/>
        <pc:sldMkLst>
          <pc:docMk/>
          <pc:sldMk cId="872578656" sldId="267"/>
        </pc:sldMkLst>
      </pc:sldChg>
      <pc:sldChg chg="modTransition addAnim">
        <pc:chgData name="a maria" userId="8f8153ef6c20f602" providerId="Windows Live" clId="Web-{F2B54A45-59DE-46D3-80D4-C2EC8AFCDB12}" dt="2023-12-11T11:36:44.091" v="15"/>
        <pc:sldMkLst>
          <pc:docMk/>
          <pc:sldMk cId="1764152892" sldId="268"/>
        </pc:sldMkLst>
      </pc:sldChg>
    </pc:docChg>
  </pc:docChgLst>
  <pc:docChgLst>
    <pc:chgData name="a maria" userId="8f8153ef6c20f602" providerId="Windows Live" clId="Web-{1AD17599-C168-497F-BD53-5892FD4DDC7D}"/>
    <pc:docChg chg="addSld delSld modSld addMainMaster delMainMaster">
      <pc:chgData name="a maria" userId="8f8153ef6c20f602" providerId="Windows Live" clId="Web-{1AD17599-C168-497F-BD53-5892FD4DDC7D}" dt="2023-12-11T11:34:01.223" v="285"/>
      <pc:docMkLst>
        <pc:docMk/>
      </pc:docMkLst>
      <pc:sldChg chg="addSp delSp modSp mod setBg modClrScheme chgLayout">
        <pc:chgData name="a maria" userId="8f8153ef6c20f602" providerId="Windows Live" clId="Web-{1AD17599-C168-497F-BD53-5892FD4DDC7D}" dt="2023-12-11T11:34:01.223" v="285"/>
        <pc:sldMkLst>
          <pc:docMk/>
          <pc:sldMk cId="1351651579" sldId="256"/>
        </pc:sldMkLst>
        <pc:spChg chg="add del mod">
          <ac:chgData name="a maria" userId="8f8153ef6c20f602" providerId="Windows Live" clId="Web-{1AD17599-C168-497F-BD53-5892FD4DDC7D}" dt="2023-12-11T09:15:16.674" v="17"/>
          <ac:spMkLst>
            <pc:docMk/>
            <pc:sldMk cId="1351651579" sldId="256"/>
            <ac:spMk id="2" creationId="{1788C4A8-56D9-2B65-EC71-B8EAA21CC147}"/>
          </ac:spMkLst>
        </pc:spChg>
        <pc:spChg chg="add del">
          <ac:chgData name="a maria" userId="8f8153ef6c20f602" providerId="Windows Live" clId="Web-{1AD17599-C168-497F-BD53-5892FD4DDC7D}" dt="2023-12-11T09:13:49.543" v="3"/>
          <ac:spMkLst>
            <pc:docMk/>
            <pc:sldMk cId="1351651579" sldId="256"/>
            <ac:spMk id="2" creationId="{438475D0-9D7F-8B46-2AA7-9FBE85172030}"/>
          </ac:spMkLst>
        </pc:spChg>
        <pc:spChg chg="add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2" creationId="{B6EECB4C-B07A-E460-84F2-8D5C6029BA1A}"/>
          </ac:spMkLst>
        </pc:spChg>
        <pc:spChg chg="add del mod">
          <ac:chgData name="a maria" userId="8f8153ef6c20f602" providerId="Windows Live" clId="Web-{1AD17599-C168-497F-BD53-5892FD4DDC7D}" dt="2023-12-11T09:16:41.805" v="30"/>
          <ac:spMkLst>
            <pc:docMk/>
            <pc:sldMk cId="1351651579" sldId="256"/>
            <ac:spMk id="2" creationId="{E6F98032-75EE-58B9-7E5A-A0600BD0ABD5}"/>
          </ac:spMkLst>
        </pc:spChg>
        <pc:spChg chg="add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3" creationId="{5F50AF56-159A-26CD-DE2C-23E5D5FCF106}"/>
          </ac:spMkLst>
        </pc:spChg>
        <pc:spChg chg="add del mod">
          <ac:chgData name="a maria" userId="8f8153ef6c20f602" providerId="Windows Live" clId="Web-{1AD17599-C168-497F-BD53-5892FD4DDC7D}" dt="2023-12-11T09:16:41.805" v="30"/>
          <ac:spMkLst>
            <pc:docMk/>
            <pc:sldMk cId="1351651579" sldId="256"/>
            <ac:spMk id="3" creationId="{6401D440-4060-D448-16E3-FA3901CA91B8}"/>
          </ac:spMkLst>
        </pc:spChg>
        <pc:spChg chg="add del mod">
          <ac:chgData name="a maria" userId="8f8153ef6c20f602" providerId="Windows Live" clId="Web-{1AD17599-C168-497F-BD53-5892FD4DDC7D}" dt="2023-12-11T09:15:16.674" v="17"/>
          <ac:spMkLst>
            <pc:docMk/>
            <pc:sldMk cId="1351651579" sldId="256"/>
            <ac:spMk id="3" creationId="{A2F11631-ED1B-397E-C002-0B19B8249DEB}"/>
          </ac:spMkLst>
        </pc:spChg>
        <pc:spChg chg="add del">
          <ac:chgData name="a maria" userId="8f8153ef6c20f602" providerId="Windows Live" clId="Web-{1AD17599-C168-497F-BD53-5892FD4DDC7D}" dt="2023-12-11T09:13:49.543" v="3"/>
          <ac:spMkLst>
            <pc:docMk/>
            <pc:sldMk cId="1351651579" sldId="256"/>
            <ac:spMk id="3" creationId="{B9382F5E-31A7-84AF-3EBA-6D6D866455BD}"/>
          </ac:spMkLst>
        </pc:spChg>
        <pc:spChg chg="add del">
          <ac:chgData name="a maria" userId="8f8153ef6c20f602" providerId="Windows Live" clId="Web-{1AD17599-C168-497F-BD53-5892FD4DDC7D}" dt="2023-12-11T09:13:49.543" v="3"/>
          <ac:spMkLst>
            <pc:docMk/>
            <pc:sldMk cId="1351651579" sldId="256"/>
            <ac:spMk id="9" creationId="{9B7AD9F6-8CE7-4299-8FC6-328F4DCD3FF9}"/>
          </ac:spMkLst>
        </pc:spChg>
        <pc:spChg chg="add del">
          <ac:chgData name="a maria" userId="8f8153ef6c20f602" providerId="Windows Live" clId="Web-{1AD17599-C168-497F-BD53-5892FD4DDC7D}" dt="2023-12-11T09:13:49.543" v="3"/>
          <ac:spMkLst>
            <pc:docMk/>
            <pc:sldMk cId="1351651579" sldId="256"/>
            <ac:spMk id="11" creationId="{F49775AF-8896-43EE-92C6-83497D6DC56F}"/>
          </ac:spMkLst>
        </pc:spChg>
        <pc:spChg chg="add del">
          <ac:chgData name="a maria" userId="8f8153ef6c20f602" providerId="Windows Live" clId="Web-{1AD17599-C168-497F-BD53-5892FD4DDC7D}" dt="2023-12-11T09:15:16.721" v="20"/>
          <ac:spMkLst>
            <pc:docMk/>
            <pc:sldMk cId="1351651579" sldId="256"/>
            <ac:spMk id="14" creationId="{0760E4C7-47B8-4356-ABCA-CC9C79E2D2B6}"/>
          </ac:spMkLst>
        </pc:spChg>
        <pc:spChg chg="add del">
          <ac:chgData name="a maria" userId="8f8153ef6c20f602" providerId="Windows Live" clId="Web-{1AD17599-C168-497F-BD53-5892FD4DDC7D}" dt="2023-12-11T09:15:16.721" v="20"/>
          <ac:spMkLst>
            <pc:docMk/>
            <pc:sldMk cId="1351651579" sldId="256"/>
            <ac:spMk id="15" creationId="{3F0586C3-A19F-D214-ABDE-30AD5B6669E5}"/>
          </ac:spMkLst>
        </pc:spChg>
        <pc:spChg chg="add del mod replId">
          <ac:chgData name="a maria" userId="8f8153ef6c20f602" providerId="Windows Live" clId="Web-{1AD17599-C168-497F-BD53-5892FD4DDC7D}" dt="2023-12-11T09:13:49.590" v="6"/>
          <ac:spMkLst>
            <pc:docMk/>
            <pc:sldMk cId="1351651579" sldId="256"/>
            <ac:spMk id="16" creationId="{00000000-0000-0000-0000-000000000000}"/>
          </ac:spMkLst>
        </pc:spChg>
        <pc:spChg chg="add del mod replId">
          <ac:chgData name="a maria" userId="8f8153ef6c20f602" providerId="Windows Live" clId="Web-{1AD17599-C168-497F-BD53-5892FD4DDC7D}" dt="2023-12-11T09:13:49.590" v="6"/>
          <ac:spMkLst>
            <pc:docMk/>
            <pc:sldMk cId="1351651579" sldId="256"/>
            <ac:spMk id="17" creationId="{00000000-0000-0000-0000-000000000000}"/>
          </ac:spMkLst>
        </pc:spChg>
        <pc:spChg chg="add del">
          <ac:chgData name="a maria" userId="8f8153ef6c20f602" providerId="Windows Live" clId="Web-{1AD17599-C168-497F-BD53-5892FD4DDC7D}" dt="2023-12-11T09:15:08.111" v="13"/>
          <ac:spMkLst>
            <pc:docMk/>
            <pc:sldMk cId="1351651579" sldId="256"/>
            <ac:spMk id="20" creationId="{D2306AB6-9D65-4F8E-9FD7-C3F3A3DE395D}"/>
          </ac:spMkLst>
        </pc:spChg>
        <pc:spChg chg="add del">
          <ac:chgData name="a maria" userId="8f8153ef6c20f602" providerId="Windows Live" clId="Web-{1AD17599-C168-497F-BD53-5892FD4DDC7D}" dt="2023-12-11T09:15:08.111" v="13"/>
          <ac:spMkLst>
            <pc:docMk/>
            <pc:sldMk cId="1351651579" sldId="256"/>
            <ac:spMk id="22" creationId="{284C940E-7A1D-418E-A9E8-C9852CA8EE57}"/>
          </ac:spMkLst>
        </pc:spChg>
        <pc:spChg chg="add del">
          <ac:chgData name="a maria" userId="8f8153ef6c20f602" providerId="Windows Live" clId="Web-{1AD17599-C168-497F-BD53-5892FD4DDC7D}" dt="2023-12-11T09:15:08.111" v="13"/>
          <ac:spMkLst>
            <pc:docMk/>
            <pc:sldMk cId="1351651579" sldId="256"/>
            <ac:spMk id="24" creationId="{72E0F698-EDF5-464C-B466-8D34B8AF17C7}"/>
          </ac:spMkLst>
        </pc:spChg>
        <pc:spChg chg="add del">
          <ac:chgData name="a maria" userId="8f8153ef6c20f602" providerId="Windows Live" clId="Web-{1AD17599-C168-497F-BD53-5892FD4DDC7D}" dt="2023-12-11T09:15:16.674" v="17"/>
          <ac:spMkLst>
            <pc:docMk/>
            <pc:sldMk cId="1351651579" sldId="256"/>
            <ac:spMk id="26" creationId="{77F2FEA7-268A-4723-9C69-26D0998D478E}"/>
          </ac:spMkLst>
        </pc:spChg>
        <pc:spChg chg="add del">
          <ac:chgData name="a maria" userId="8f8153ef6c20f602" providerId="Windows Live" clId="Web-{1AD17599-C168-497F-BD53-5892FD4DDC7D}" dt="2023-12-11T09:15:59.286" v="25"/>
          <ac:spMkLst>
            <pc:docMk/>
            <pc:sldMk cId="1351651579" sldId="256"/>
            <ac:spMk id="30" creationId="{D2306AB6-9D65-4F8E-9FD7-C3F3A3DE395D}"/>
          </ac:spMkLst>
        </pc:spChg>
        <pc:spChg chg="add del">
          <ac:chgData name="a maria" userId="8f8153ef6c20f602" providerId="Windows Live" clId="Web-{1AD17599-C168-497F-BD53-5892FD4DDC7D}" dt="2023-12-11T09:15:59.286" v="25"/>
          <ac:spMkLst>
            <pc:docMk/>
            <pc:sldMk cId="1351651579" sldId="256"/>
            <ac:spMk id="31" creationId="{284C940E-7A1D-418E-A9E8-C9852CA8EE57}"/>
          </ac:spMkLst>
        </pc:spChg>
        <pc:spChg chg="add del">
          <ac:chgData name="a maria" userId="8f8153ef6c20f602" providerId="Windows Live" clId="Web-{1AD17599-C168-497F-BD53-5892FD4DDC7D}" dt="2023-12-11T09:15:59.286" v="25"/>
          <ac:spMkLst>
            <pc:docMk/>
            <pc:sldMk cId="1351651579" sldId="256"/>
            <ac:spMk id="32" creationId="{72E0F698-EDF5-464C-B466-8D34B8AF17C7}"/>
          </ac:spMkLst>
        </pc:spChg>
        <pc:spChg chg="add del mod replId">
          <ac:chgData name="a maria" userId="8f8153ef6c20f602" providerId="Windows Live" clId="Web-{1AD17599-C168-497F-BD53-5892FD4DDC7D}" dt="2023-12-11T09:15:16.721" v="20"/>
          <ac:spMkLst>
            <pc:docMk/>
            <pc:sldMk cId="1351651579" sldId="256"/>
            <ac:spMk id="34" creationId="{F250F8C5-2DA6-10D7-909B-EAB46AACF9C7}"/>
          </ac:spMkLst>
        </pc:spChg>
        <pc:spChg chg="add del mod replId">
          <ac:chgData name="a maria" userId="8f8153ef6c20f602" providerId="Windows Live" clId="Web-{1AD17599-C168-497F-BD53-5892FD4DDC7D}" dt="2023-12-11T09:15:16.721" v="20"/>
          <ac:spMkLst>
            <pc:docMk/>
            <pc:sldMk cId="1351651579" sldId="256"/>
            <ac:spMk id="35" creationId="{125A097A-8A8D-06AA-3509-777A0A6AC75C}"/>
          </ac:spMkLst>
        </pc:spChg>
        <pc:spChg chg="add del mod replId">
          <ac:chgData name="a maria" userId="8f8153ef6c20f602" providerId="Windows Live" clId="Web-{1AD17599-C168-497F-BD53-5892FD4DDC7D}" dt="2023-12-11T09:15:59.286" v="25"/>
          <ac:spMkLst>
            <pc:docMk/>
            <pc:sldMk cId="1351651579" sldId="256"/>
            <ac:spMk id="35" creationId="{DCC2CD06-5B08-3C0D-56A4-E8991A3488BA}"/>
          </ac:spMkLst>
        </pc:spChg>
        <pc:spChg chg="add del mod replId">
          <ac:chgData name="a maria" userId="8f8153ef6c20f602" providerId="Windows Live" clId="Web-{1AD17599-C168-497F-BD53-5892FD4DDC7D}" dt="2023-12-11T09:15:59.286" v="25"/>
          <ac:spMkLst>
            <pc:docMk/>
            <pc:sldMk cId="1351651579" sldId="256"/>
            <ac:spMk id="36" creationId="{C9DCDB2F-EFB9-743F-218E-E9C92EE3648F}"/>
          </ac:spMkLst>
        </pc:spChg>
        <pc:spChg chg="add del">
          <ac:chgData name="a maria" userId="8f8153ef6c20f602" providerId="Windows Live" clId="Web-{1AD17599-C168-497F-BD53-5892FD4DDC7D}" dt="2023-12-11T09:16:41.898" v="33"/>
          <ac:spMkLst>
            <pc:docMk/>
            <pc:sldMk cId="1351651579" sldId="256"/>
            <ac:spMk id="37" creationId="{26B4480E-B7FF-4481-890E-043A69AE6FE2}"/>
          </ac:spMkLst>
        </pc:spChg>
        <pc:spChg chg="add del">
          <ac:chgData name="a maria" userId="8f8153ef6c20f602" providerId="Windows Live" clId="Web-{1AD17599-C168-497F-BD53-5892FD4DDC7D}" dt="2023-12-11T09:16:41.898" v="33"/>
          <ac:spMkLst>
            <pc:docMk/>
            <pc:sldMk cId="1351651579" sldId="256"/>
            <ac:spMk id="39" creationId="{64C13BAB-7C00-4D21-A857-E3D41C0A2A66}"/>
          </ac:spMkLst>
        </pc:spChg>
        <pc:spChg chg="add del">
          <ac:chgData name="a maria" userId="8f8153ef6c20f602" providerId="Windows Live" clId="Web-{1AD17599-C168-497F-BD53-5892FD4DDC7D}" dt="2023-12-11T09:16:41.898" v="33"/>
          <ac:spMkLst>
            <pc:docMk/>
            <pc:sldMk cId="1351651579" sldId="256"/>
            <ac:spMk id="41" creationId="{1F1FF39A-AC3C-4066-9D4C-519AA22812EA}"/>
          </ac:spMkLst>
        </pc:spChg>
        <pc:spChg chg="add del">
          <ac:chgData name="a maria" userId="8f8153ef6c20f602" providerId="Windows Live" clId="Web-{1AD17599-C168-497F-BD53-5892FD4DDC7D}" dt="2023-12-11T09:16:41.805" v="30"/>
          <ac:spMkLst>
            <pc:docMk/>
            <pc:sldMk cId="1351651579" sldId="256"/>
            <ac:spMk id="46" creationId="{0760E4C7-47B8-4356-ABCA-CC9C79E2D2B6}"/>
          </ac:spMkLst>
        </pc:spChg>
        <pc:spChg chg="add del">
          <ac:chgData name="a maria" userId="8f8153ef6c20f602" providerId="Windows Live" clId="Web-{1AD17599-C168-497F-BD53-5892FD4DDC7D}" dt="2023-12-11T09:16:41.805" v="30"/>
          <ac:spMkLst>
            <pc:docMk/>
            <pc:sldMk cId="1351651579" sldId="256"/>
            <ac:spMk id="48" creationId="{53174E83-2682-EA33-BF59-CACA1385E3E7}"/>
          </ac:spMkLst>
        </pc:spChg>
        <pc:spChg chg="add del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58" creationId="{4EFE82FE-7465-AE46-88DF-34D347E83B84}"/>
          </ac:spMkLst>
        </pc:spChg>
        <pc:spChg chg="add del mod replId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62" creationId="{4CE5B67B-65BE-02BA-DA47-E849F0E293D7}"/>
          </ac:spMkLst>
        </pc:spChg>
        <pc:spChg chg="add del mod replId">
          <ac:chgData name="a maria" userId="8f8153ef6c20f602" providerId="Windows Live" clId="Web-{1AD17599-C168-497F-BD53-5892FD4DDC7D}" dt="2023-12-11T09:16:41.898" v="33"/>
          <ac:spMkLst>
            <pc:docMk/>
            <pc:sldMk cId="1351651579" sldId="256"/>
            <ac:spMk id="62" creationId="{99550C72-3FF4-0ECC-3D19-4087E533429B}"/>
          </ac:spMkLst>
        </pc:spChg>
        <pc:spChg chg="add del mod replId">
          <ac:chgData name="a maria" userId="8f8153ef6c20f602" providerId="Windows Live" clId="Web-{1AD17599-C168-497F-BD53-5892FD4DDC7D}" dt="2023-12-11T09:16:41.898" v="33"/>
          <ac:spMkLst>
            <pc:docMk/>
            <pc:sldMk cId="1351651579" sldId="256"/>
            <ac:spMk id="63" creationId="{7BC1F9C6-15DE-78E3-3C4D-8CDE7DEB0BFA}"/>
          </ac:spMkLst>
        </pc:spChg>
        <pc:spChg chg="add del mod replId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63" creationId="{FDEBB1E0-BFAE-AE81-DC4F-72840C593C5E}"/>
          </ac:spMkLst>
        </pc:spChg>
        <pc:spChg chg="add">
          <ac:chgData name="a maria" userId="8f8153ef6c20f602" providerId="Windows Live" clId="Web-{1AD17599-C168-497F-BD53-5892FD4DDC7D}" dt="2023-12-11T11:34:01.223" v="285"/>
          <ac:spMkLst>
            <pc:docMk/>
            <pc:sldMk cId="1351651579" sldId="256"/>
            <ac:spMk id="65" creationId="{4EFE82FE-7465-AE46-88DF-34D347E83B84}"/>
          </ac:spMkLst>
        </pc:spChg>
        <pc:grpChg chg="add del">
          <ac:chgData name="a maria" userId="8f8153ef6c20f602" providerId="Windows Live" clId="Web-{1AD17599-C168-497F-BD53-5892FD4DDC7D}" dt="2023-12-11T11:34:01.223" v="285"/>
          <ac:grpSpMkLst>
            <pc:docMk/>
            <pc:sldMk cId="1351651579" sldId="256"/>
            <ac:grpSpMk id="60" creationId="{DE48D4BE-638C-5049-8A9F-D15A86E4EB73}"/>
          </ac:grpSpMkLst>
        </pc:grpChg>
        <pc:grpChg chg="add">
          <ac:chgData name="a maria" userId="8f8153ef6c20f602" providerId="Windows Live" clId="Web-{1AD17599-C168-497F-BD53-5892FD4DDC7D}" dt="2023-12-11T11:34:01.223" v="285"/>
          <ac:grpSpMkLst>
            <pc:docMk/>
            <pc:sldMk cId="1351651579" sldId="256"/>
            <ac:grpSpMk id="69" creationId="{7A39A476-3C38-DF49-AF15-DCD544878331}"/>
          </ac:grpSpMkLst>
        </pc:grpChg>
        <pc:picChg chg="add del">
          <ac:chgData name="a maria" userId="8f8153ef6c20f602" providerId="Windows Live" clId="Web-{1AD17599-C168-497F-BD53-5892FD4DDC7D}" dt="2023-12-11T09:16:41.805" v="30"/>
          <ac:picMkLst>
            <pc:docMk/>
            <pc:sldMk cId="1351651579" sldId="256"/>
            <ac:picMk id="4" creationId="{0832CBC9-E6D8-BD25-1393-0B9CDA75719A}"/>
          </ac:picMkLst>
        </pc:picChg>
        <pc:picChg chg="add del">
          <ac:chgData name="a maria" userId="8f8153ef6c20f602" providerId="Windows Live" clId="Web-{1AD17599-C168-497F-BD53-5892FD4DDC7D}" dt="2023-12-11T09:13:49.543" v="3"/>
          <ac:picMkLst>
            <pc:docMk/>
            <pc:sldMk cId="1351651579" sldId="256"/>
            <ac:picMk id="4" creationId="{587D0D37-7C3E-22BF-72AD-263BB8BBA5D7}"/>
          </ac:picMkLst>
        </pc:picChg>
        <pc:picChg chg="add del">
          <ac:chgData name="a maria" userId="8f8153ef6c20f602" providerId="Windows Live" clId="Web-{1AD17599-C168-497F-BD53-5892FD4DDC7D}" dt="2023-12-11T09:15:16.674" v="17"/>
          <ac:picMkLst>
            <pc:docMk/>
            <pc:sldMk cId="1351651579" sldId="256"/>
            <ac:picMk id="4" creationId="{73F6A4E0-1452-B216-C9B3-CC0B179F714A}"/>
          </ac:picMkLst>
        </pc:picChg>
        <pc:picChg chg="add">
          <ac:chgData name="a maria" userId="8f8153ef6c20f602" providerId="Windows Live" clId="Web-{1AD17599-C168-497F-BD53-5892FD4DDC7D}" dt="2023-12-11T11:34:01.223" v="285"/>
          <ac:picMkLst>
            <pc:docMk/>
            <pc:sldMk cId="1351651579" sldId="256"/>
            <ac:picMk id="4" creationId="{7507EFD8-05E4-75C1-72CF-005BBEAD4D17}"/>
          </ac:picMkLst>
        </pc:picChg>
        <pc:picChg chg="add del mod replId">
          <ac:chgData name="a maria" userId="8f8153ef6c20f602" providerId="Windows Live" clId="Web-{1AD17599-C168-497F-BD53-5892FD4DDC7D}" dt="2023-12-11T09:13:49.590" v="6"/>
          <ac:picMkLst>
            <pc:docMk/>
            <pc:sldMk cId="1351651579" sldId="256"/>
            <ac:picMk id="18" creationId="{0BF872B4-3A69-DEDA-1BDA-A80C8ECDC64F}"/>
          </ac:picMkLst>
        </pc:picChg>
        <pc:picChg chg="add del mod replId">
          <ac:chgData name="a maria" userId="8f8153ef6c20f602" providerId="Windows Live" clId="Web-{1AD17599-C168-497F-BD53-5892FD4DDC7D}" dt="2023-12-11T09:15:16.721" v="20"/>
          <ac:picMkLst>
            <pc:docMk/>
            <pc:sldMk cId="1351651579" sldId="256"/>
            <ac:picMk id="33" creationId="{C7F25826-F6E6-5D18-60F4-3AD6934106A1}"/>
          </ac:picMkLst>
        </pc:picChg>
        <pc:picChg chg="add del mod replId">
          <ac:chgData name="a maria" userId="8f8153ef6c20f602" providerId="Windows Live" clId="Web-{1AD17599-C168-497F-BD53-5892FD4DDC7D}" dt="2023-12-11T09:15:59.286" v="25"/>
          <ac:picMkLst>
            <pc:docMk/>
            <pc:sldMk cId="1351651579" sldId="256"/>
            <ac:picMk id="34" creationId="{C097E411-2F8D-F375-A146-1F66D83BFA44}"/>
          </ac:picMkLst>
        </pc:picChg>
        <pc:picChg chg="add del mod replId">
          <ac:chgData name="a maria" userId="8f8153ef6c20f602" providerId="Windows Live" clId="Web-{1AD17599-C168-497F-BD53-5892FD4DDC7D}" dt="2023-12-11T09:16:41.898" v="33"/>
          <ac:picMkLst>
            <pc:docMk/>
            <pc:sldMk cId="1351651579" sldId="256"/>
            <ac:picMk id="61" creationId="{CBEA1620-A8FF-EA3A-6573-6E7D49DA8583}"/>
          </ac:picMkLst>
        </pc:picChg>
        <pc:picChg chg="add del mod replId">
          <ac:chgData name="a maria" userId="8f8153ef6c20f602" providerId="Windows Live" clId="Web-{1AD17599-C168-497F-BD53-5892FD4DDC7D}" dt="2023-12-11T11:34:01.223" v="285"/>
          <ac:picMkLst>
            <pc:docMk/>
            <pc:sldMk cId="1351651579" sldId="256"/>
            <ac:picMk id="64" creationId="{9F5309FC-C751-55E0-D077-326C36EE6ED6}"/>
          </ac:picMkLst>
        </pc:picChg>
        <pc:cxnChg chg="add del">
          <ac:chgData name="a maria" userId="8f8153ef6c20f602" providerId="Windows Live" clId="Web-{1AD17599-C168-497F-BD53-5892FD4DDC7D}" dt="2023-12-11T09:15:16.721" v="20"/>
          <ac:cxnSpMkLst>
            <pc:docMk/>
            <pc:sldMk cId="1351651579" sldId="256"/>
            <ac:cxnSpMk id="13" creationId="{414C5C93-B9E9-4392-ADCF-ABF21209DD56}"/>
          </ac:cxnSpMkLst>
        </pc:cxnChg>
        <pc:cxnChg chg="add del">
          <ac:chgData name="a maria" userId="8f8153ef6c20f602" providerId="Windows Live" clId="Web-{1AD17599-C168-497F-BD53-5892FD4DDC7D}" dt="2023-12-11T09:16:41.805" v="30"/>
          <ac:cxnSpMkLst>
            <pc:docMk/>
            <pc:sldMk cId="1351651579" sldId="256"/>
            <ac:cxnSpMk id="50" creationId="{8D8181E6-BF6C-7868-46D1-88E2970D08F9}"/>
          </ac:cxnSpMkLst>
        </pc:cxnChg>
        <pc:cxnChg chg="add del">
          <ac:chgData name="a maria" userId="8f8153ef6c20f602" providerId="Windows Live" clId="Web-{1AD17599-C168-497F-BD53-5892FD4DDC7D}" dt="2023-12-11T11:34:01.223" v="285"/>
          <ac:cxnSpMkLst>
            <pc:docMk/>
            <pc:sldMk cId="1351651579" sldId="256"/>
            <ac:cxnSpMk id="59" creationId="{EEA70831-9A8D-3B4D-8EA5-EE32F93E94E9}"/>
          </ac:cxnSpMkLst>
        </pc:cxnChg>
        <pc:cxnChg chg="add">
          <ac:chgData name="a maria" userId="8f8153ef6c20f602" providerId="Windows Live" clId="Web-{1AD17599-C168-497F-BD53-5892FD4DDC7D}" dt="2023-12-11T11:34:01.223" v="285"/>
          <ac:cxnSpMkLst>
            <pc:docMk/>
            <pc:sldMk cId="1351651579" sldId="256"/>
            <ac:cxnSpMk id="67" creationId="{EEA70831-9A8D-3B4D-8EA5-EE32F93E94E9}"/>
          </ac:cxnSpMkLst>
        </pc:cxnChg>
      </pc:sldChg>
      <pc:sldChg chg="addSp delSp modSp new mod setBg setClrOvrMap">
        <pc:chgData name="a maria" userId="8f8153ef6c20f602" providerId="Windows Live" clId="Web-{1AD17599-C168-497F-BD53-5892FD4DDC7D}" dt="2023-12-11T09:22:05.748" v="69"/>
        <pc:sldMkLst>
          <pc:docMk/>
          <pc:sldMk cId="4011612270" sldId="257"/>
        </pc:sldMkLst>
        <pc:spChg chg="add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2" creationId="{B8E35BC7-A73A-97AE-8B24-916EE0E55352}"/>
          </ac:spMkLst>
        </pc:spChg>
        <pc:spChg chg="del">
          <ac:chgData name="a maria" userId="8f8153ef6c20f602" providerId="Windows Live" clId="Web-{1AD17599-C168-497F-BD53-5892FD4DDC7D}" dt="2023-12-11T09:18:52.391" v="63"/>
          <ac:spMkLst>
            <pc:docMk/>
            <pc:sldMk cId="4011612270" sldId="257"/>
            <ac:spMk id="3" creationId="{72D4B6B9-4097-A6FE-5C2E-CE25B45F5428}"/>
          </ac:spMkLst>
        </pc:spChg>
        <pc:spChg chg="add del">
          <ac:chgData name="a maria" userId="8f8153ef6c20f602" providerId="Windows Live" clId="Web-{1AD17599-C168-497F-BD53-5892FD4DDC7D}" dt="2023-12-11T09:22:05.748" v="69"/>
          <ac:spMkLst>
            <pc:docMk/>
            <pc:sldMk cId="4011612270" sldId="257"/>
            <ac:spMk id="4" creationId="{BCB0BCF7-564C-37B5-A822-EBF24440618F}"/>
          </ac:spMkLst>
        </pc:spChg>
        <pc:spChg chg="del mod replId">
          <ac:chgData name="a maria" userId="8f8153ef6c20f602" providerId="Windows Live" clId="Web-{1AD17599-C168-497F-BD53-5892FD4DDC7D}" dt="2023-12-11T09:18:52.391" v="63"/>
          <ac:spMkLst>
            <pc:docMk/>
            <pc:sldMk cId="4011612270" sldId="257"/>
            <ac:spMk id="6" creationId="{428D62DA-64A8-D960-76BC-B42E9F0ED3F0}"/>
          </ac:spMkLst>
        </pc:spChg>
        <pc:spChg chg="add del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37" creationId="{4EFE82FE-7465-AE46-88DF-34D347E83B84}"/>
          </ac:spMkLst>
        </pc:spChg>
        <pc:spChg chg="add del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39" creationId="{8B80D579-AC08-8D49-BB6A-21123F80B589}"/>
          </ac:spMkLst>
        </pc:spChg>
        <pc:spChg chg="add del mod replId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53" creationId="{7A1A3399-B278-5CD6-F941-3064C484FFC5}"/>
          </ac:spMkLst>
        </pc:spChg>
        <pc:spChg chg="add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83" creationId="{4EFE82FE-7465-AE46-88DF-34D347E83B84}"/>
          </ac:spMkLst>
        </pc:spChg>
        <pc:spChg chg="add">
          <ac:chgData name="a maria" userId="8f8153ef6c20f602" providerId="Windows Live" clId="Web-{1AD17599-C168-497F-BD53-5892FD4DDC7D}" dt="2023-12-11T09:19:39.613" v="67"/>
          <ac:spMkLst>
            <pc:docMk/>
            <pc:sldMk cId="4011612270" sldId="257"/>
            <ac:spMk id="85" creationId="{B4F75AE3-A3AC-DE4C-98FE-EC9DC3BF8DA5}"/>
          </ac:spMkLst>
        </pc:spChg>
        <pc:grpChg chg="add del">
          <ac:chgData name="a maria" userId="8f8153ef6c20f602" providerId="Windows Live" clId="Web-{1AD17599-C168-497F-BD53-5892FD4DDC7D}" dt="2023-12-11T09:19:39.613" v="67"/>
          <ac:grpSpMkLst>
            <pc:docMk/>
            <pc:sldMk cId="4011612270" sldId="257"/>
            <ac:grpSpMk id="9" creationId="{EB46B8FB-F6A2-5F47-A6CD-A7E17E69270F}"/>
          </ac:grpSpMkLst>
        </pc:grpChg>
        <pc:grpChg chg="add del">
          <ac:chgData name="a maria" userId="8f8153ef6c20f602" providerId="Windows Live" clId="Web-{1AD17599-C168-497F-BD53-5892FD4DDC7D}" dt="2023-12-11T09:19:39.613" v="67"/>
          <ac:grpSpMkLst>
            <pc:docMk/>
            <pc:sldMk cId="4011612270" sldId="257"/>
            <ac:grpSpMk id="43" creationId="{44406D7A-DB1A-D940-8AD1-93FAF9DD7199}"/>
          </ac:grpSpMkLst>
        </pc:grpChg>
        <pc:grpChg chg="add">
          <ac:chgData name="a maria" userId="8f8153ef6c20f602" providerId="Windows Live" clId="Web-{1AD17599-C168-497F-BD53-5892FD4DDC7D}" dt="2023-12-11T09:19:39.613" v="67"/>
          <ac:grpSpMkLst>
            <pc:docMk/>
            <pc:sldMk cId="4011612270" sldId="257"/>
            <ac:grpSpMk id="55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09:19:39.613" v="67"/>
          <ac:grpSpMkLst>
            <pc:docMk/>
            <pc:sldMk cId="4011612270" sldId="257"/>
            <ac:grpSpMk id="89" creationId="{44406D7A-DB1A-D940-8AD1-93FAF9DD7199}"/>
          </ac:grpSpMkLst>
        </pc:grpChg>
        <pc:picChg chg="add">
          <ac:chgData name="a maria" userId="8f8153ef6c20f602" providerId="Windows Live" clId="Web-{1AD17599-C168-497F-BD53-5892FD4DDC7D}" dt="2023-12-11T09:19:39.613" v="67"/>
          <ac:picMkLst>
            <pc:docMk/>
            <pc:sldMk cId="4011612270" sldId="257"/>
            <ac:picMk id="5" creationId="{9987D799-5F7B-AEA5-A268-CA72DFD82D34}"/>
          </ac:picMkLst>
        </pc:picChg>
        <pc:picChg chg="add del mod replId">
          <ac:chgData name="a maria" userId="8f8153ef6c20f602" providerId="Windows Live" clId="Web-{1AD17599-C168-497F-BD53-5892FD4DDC7D}" dt="2023-12-11T09:19:39.613" v="67"/>
          <ac:picMkLst>
            <pc:docMk/>
            <pc:sldMk cId="4011612270" sldId="257"/>
            <ac:picMk id="52" creationId="{9CD910D8-D9F0-8AB7-6908-81D2A65830C5}"/>
          </ac:picMkLst>
        </pc:picChg>
        <pc:cxnChg chg="add del">
          <ac:chgData name="a maria" userId="8f8153ef6c20f602" providerId="Windows Live" clId="Web-{1AD17599-C168-497F-BD53-5892FD4DDC7D}" dt="2023-12-11T09:19:39.613" v="67"/>
          <ac:cxnSpMkLst>
            <pc:docMk/>
            <pc:sldMk cId="4011612270" sldId="257"/>
            <ac:cxnSpMk id="35" creationId="{D33A3282-0389-C547-8CA6-7F3E7F27B34D}"/>
          </ac:cxnSpMkLst>
        </pc:cxnChg>
        <pc:cxnChg chg="add del">
          <ac:chgData name="a maria" userId="8f8153ef6c20f602" providerId="Windows Live" clId="Web-{1AD17599-C168-497F-BD53-5892FD4DDC7D}" dt="2023-12-11T09:19:39.613" v="67"/>
          <ac:cxnSpMkLst>
            <pc:docMk/>
            <pc:sldMk cId="4011612270" sldId="257"/>
            <ac:cxnSpMk id="41" creationId="{EC392F51-F23E-E242-9750-A5B1F128E573}"/>
          </ac:cxnSpMkLst>
        </pc:cxnChg>
        <pc:cxnChg chg="add">
          <ac:chgData name="a maria" userId="8f8153ef6c20f602" providerId="Windows Live" clId="Web-{1AD17599-C168-497F-BD53-5892FD4DDC7D}" dt="2023-12-11T09:19:39.613" v="67"/>
          <ac:cxnSpMkLst>
            <pc:docMk/>
            <pc:sldMk cId="4011612270" sldId="257"/>
            <ac:cxnSpMk id="81" creationId="{D33A3282-0389-C547-8CA6-7F3E7F27B34D}"/>
          </ac:cxnSpMkLst>
        </pc:cxnChg>
        <pc:cxnChg chg="add">
          <ac:chgData name="a maria" userId="8f8153ef6c20f602" providerId="Windows Live" clId="Web-{1AD17599-C168-497F-BD53-5892FD4DDC7D}" dt="2023-12-11T09:19:39.613" v="67"/>
          <ac:cxnSpMkLst>
            <pc:docMk/>
            <pc:sldMk cId="4011612270" sldId="257"/>
            <ac:cxnSpMk id="87" creationId="{41C79BB7-CCAB-2243-9830-5569626C4D01}"/>
          </ac:cxnSpMkLst>
        </pc:cxnChg>
      </pc:sldChg>
      <pc:sldChg chg="addSp delSp modSp new del mod setBg setClrOvrMap">
        <pc:chgData name="a maria" userId="8f8153ef6c20f602" providerId="Windows Live" clId="Web-{1AD17599-C168-497F-BD53-5892FD4DDC7D}" dt="2023-12-11T09:31:16.675" v="128"/>
        <pc:sldMkLst>
          <pc:docMk/>
          <pc:sldMk cId="3555753419" sldId="258"/>
        </pc:sldMkLst>
        <pc:spChg chg="add mod">
          <ac:chgData name="a maria" userId="8f8153ef6c20f602" providerId="Windows Live" clId="Web-{1AD17599-C168-497F-BD53-5892FD4DDC7D}" dt="2023-12-11T09:26:26.546" v="101" actId="20577"/>
          <ac:spMkLst>
            <pc:docMk/>
            <pc:sldMk cId="3555753419" sldId="258"/>
            <ac:spMk id="2" creationId="{3375F6BB-1091-4DEC-BA57-11FEB9C66356}"/>
          </ac:spMkLst>
        </pc:spChg>
        <pc:spChg chg="del">
          <ac:chgData name="a maria" userId="8f8153ef6c20f602" providerId="Windows Live" clId="Web-{1AD17599-C168-497F-BD53-5892FD4DDC7D}" dt="2023-12-11T09:22:28.468" v="71"/>
          <ac:spMkLst>
            <pc:docMk/>
            <pc:sldMk cId="3555753419" sldId="258"/>
            <ac:spMk id="3" creationId="{32CCE156-8222-E57F-F847-7FF513BF364C}"/>
          </ac:spMkLst>
        </pc:spChg>
        <pc:spChg chg="add del mod">
          <ac:chgData name="a maria" userId="8f8153ef6c20f602" providerId="Windows Live" clId="Web-{1AD17599-C168-497F-BD53-5892FD4DDC7D}" dt="2023-12-11T09:23:55.849" v="79"/>
          <ac:spMkLst>
            <pc:docMk/>
            <pc:sldMk cId="3555753419" sldId="258"/>
            <ac:spMk id="6" creationId="{589B6A0D-BFF3-2EE3-021E-74613B25D6ED}"/>
          </ac:spMkLst>
        </pc:spChg>
        <pc:spChg chg="del mod replId">
          <ac:chgData name="a maria" userId="8f8153ef6c20f602" providerId="Windows Live" clId="Web-{1AD17599-C168-497F-BD53-5892FD4DDC7D}" dt="2023-12-11T09:23:55.849" v="79"/>
          <ac:spMkLst>
            <pc:docMk/>
            <pc:sldMk cId="3555753419" sldId="258"/>
            <ac:spMk id="9" creationId="{6A523014-DE9F-DB11-3A84-740FB1023FE8}"/>
          </ac:spMkLst>
        </pc:spChg>
        <pc:spChg chg="add">
          <ac:chgData name="a maria" userId="8f8153ef6c20f602" providerId="Windows Live" clId="Web-{1AD17599-C168-497F-BD53-5892FD4DDC7D}" dt="2023-12-11T09:23:55.849" v="79"/>
          <ac:spMkLst>
            <pc:docMk/>
            <pc:sldMk cId="3555753419" sldId="258"/>
            <ac:spMk id="40" creationId="{4EFE82FE-7465-AE46-88DF-34D347E83B84}"/>
          </ac:spMkLst>
        </pc:spChg>
        <pc:spChg chg="add">
          <ac:chgData name="a maria" userId="8f8153ef6c20f602" providerId="Windows Live" clId="Web-{1AD17599-C168-497F-BD53-5892FD4DDC7D}" dt="2023-12-11T09:23:55.849" v="79"/>
          <ac:spMkLst>
            <pc:docMk/>
            <pc:sldMk cId="3555753419" sldId="258"/>
            <ac:spMk id="42" creationId="{C1FDB97C-3AD1-C545-A219-4B4FCF5AEFC4}"/>
          </ac:spMkLst>
        </pc:spChg>
        <pc:grpChg chg="add">
          <ac:chgData name="a maria" userId="8f8153ef6c20f602" providerId="Windows Live" clId="Web-{1AD17599-C168-497F-BD53-5892FD4DDC7D}" dt="2023-12-11T09:23:55.849" v="79"/>
          <ac:grpSpMkLst>
            <pc:docMk/>
            <pc:sldMk cId="3555753419" sldId="258"/>
            <ac:grpSpMk id="12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09:23:55.849" v="79"/>
          <ac:grpSpMkLst>
            <pc:docMk/>
            <pc:sldMk cId="3555753419" sldId="258"/>
            <ac:grpSpMk id="44" creationId="{3A266FA8-F626-1C42-B021-A57818E97BEA}"/>
          </ac:grpSpMkLst>
        </pc:grpChg>
        <pc:picChg chg="add del mod ord">
          <ac:chgData name="a maria" userId="8f8153ef6c20f602" providerId="Windows Live" clId="Web-{1AD17599-C168-497F-BD53-5892FD4DDC7D}" dt="2023-12-11T09:23:27.644" v="77"/>
          <ac:picMkLst>
            <pc:docMk/>
            <pc:sldMk cId="3555753419" sldId="258"/>
            <ac:picMk id="4" creationId="{4C92887C-C808-994B-82B0-8DBB844C1CAC}"/>
          </ac:picMkLst>
        </pc:picChg>
        <pc:picChg chg="add mod">
          <ac:chgData name="a maria" userId="8f8153ef6c20f602" providerId="Windows Live" clId="Web-{1AD17599-C168-497F-BD53-5892FD4DDC7D}" dt="2023-12-11T09:26:58.939" v="105" actId="1076"/>
          <ac:picMkLst>
            <pc:docMk/>
            <pc:sldMk cId="3555753419" sldId="258"/>
            <ac:picMk id="7" creationId="{64235858-DC6B-3234-5D21-0D37F5269741}"/>
          </ac:picMkLst>
        </pc:picChg>
        <pc:picChg chg="add">
          <ac:chgData name="a maria" userId="8f8153ef6c20f602" providerId="Windows Live" clId="Web-{1AD17599-C168-497F-BD53-5892FD4DDC7D}" dt="2023-12-11T09:23:55.849" v="79"/>
          <ac:picMkLst>
            <pc:docMk/>
            <pc:sldMk cId="3555753419" sldId="258"/>
            <ac:picMk id="8" creationId="{D5DECEB3-9066-4003-1744-D76AA913AE39}"/>
          </ac:picMkLst>
        </pc:picChg>
        <pc:cxnChg chg="add">
          <ac:chgData name="a maria" userId="8f8153ef6c20f602" providerId="Windows Live" clId="Web-{1AD17599-C168-497F-BD53-5892FD4DDC7D}" dt="2023-12-11T09:23:55.849" v="79"/>
          <ac:cxnSpMkLst>
            <pc:docMk/>
            <pc:sldMk cId="3555753419" sldId="258"/>
            <ac:cxnSpMk id="38" creationId="{D33A3282-0389-C547-8CA6-7F3E7F27B34D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3:29.440" v="281" actId="20577"/>
        <pc:sldMkLst>
          <pc:docMk/>
          <pc:sldMk cId="1331975200" sldId="259"/>
        </pc:sldMkLst>
        <pc:spChg chg="add del">
          <ac:chgData name="a maria" userId="8f8153ef6c20f602" providerId="Windows Live" clId="Web-{1AD17599-C168-497F-BD53-5892FD4DDC7D}" dt="2023-12-11T09:29:00.025" v="111"/>
          <ac:spMkLst>
            <pc:docMk/>
            <pc:sldMk cId="1331975200" sldId="259"/>
            <ac:spMk id="2" creationId="{98D22EC1-E735-3817-60DC-0D6477B7BE55}"/>
          </ac:spMkLst>
        </pc:spChg>
        <pc:spChg chg="add del">
          <ac:chgData name="a maria" userId="8f8153ef6c20f602" providerId="Windows Live" clId="Web-{1AD17599-C168-497F-BD53-5892FD4DDC7D}" dt="2023-12-11T09:29:13.542" v="114"/>
          <ac:spMkLst>
            <pc:docMk/>
            <pc:sldMk cId="1331975200" sldId="259"/>
            <ac:spMk id="3" creationId="{452C6147-4C00-DAFF-E119-E996D5A0953C}"/>
          </ac:spMkLst>
        </pc:spChg>
        <pc:spChg chg="add mod">
          <ac:chgData name="a maria" userId="8f8153ef6c20f602" providerId="Windows Live" clId="Web-{1AD17599-C168-497F-BD53-5892FD4DDC7D}" dt="2023-12-11T11:33:29.440" v="281" actId="20577"/>
          <ac:spMkLst>
            <pc:docMk/>
            <pc:sldMk cId="1331975200" sldId="259"/>
            <ac:spMk id="3" creationId="{EA75325E-5F98-696C-EC5B-4DC3678B762E}"/>
          </ac:spMkLst>
        </pc:spChg>
        <pc:spChg chg="del mod replId">
          <ac:chgData name="a maria" userId="8f8153ef6c20f602" providerId="Windows Live" clId="Web-{1AD17599-C168-497F-BD53-5892FD4DDC7D}" dt="2023-12-11T09:28:50.962" v="110"/>
          <ac:spMkLst>
            <pc:docMk/>
            <pc:sldMk cId="1331975200" sldId="259"/>
            <ac:spMk id="6" creationId="{7835C5E4-3709-DAED-85E6-A118F2D01322}"/>
          </ac:spMkLst>
        </pc:spChg>
        <pc:spChg chg="del mod replId">
          <ac:chgData name="a maria" userId="8f8153ef6c20f602" providerId="Windows Live" clId="Web-{1AD17599-C168-497F-BD53-5892FD4DDC7D}" dt="2023-12-11T09:28:50.962" v="110"/>
          <ac:spMkLst>
            <pc:docMk/>
            <pc:sldMk cId="1331975200" sldId="259"/>
            <ac:spMk id="7" creationId="{9DEC4805-8FBC-FEBE-8621-50A1DF202921}"/>
          </ac:spMkLst>
        </pc:spChg>
        <pc:spChg chg="add del">
          <ac:chgData name="a maria" userId="8f8153ef6c20f602" providerId="Windows Live" clId="Web-{1AD17599-C168-497F-BD53-5892FD4DDC7D}" dt="2023-12-11T09:29:13.557" v="117"/>
          <ac:spMkLst>
            <pc:docMk/>
            <pc:sldMk cId="1331975200" sldId="259"/>
            <ac:spMk id="9" creationId="{C7F2E4D6-EF46-1C43-8F3E-3620C3C83F36}"/>
          </ac:spMkLst>
        </pc:spChg>
        <pc:spChg chg="add del">
          <ac:chgData name="a maria" userId="8f8153ef6c20f602" providerId="Windows Live" clId="Web-{1AD17599-C168-497F-BD53-5892FD4DDC7D}" dt="2023-12-11T09:29:13.542" v="114"/>
          <ac:spMkLst>
            <pc:docMk/>
            <pc:sldMk cId="1331975200" sldId="259"/>
            <ac:spMk id="22" creationId="{C7F2E4D6-EF46-1C43-8F3E-3620C3C83F36}"/>
          </ac:spMkLst>
        </pc:spChg>
        <pc:spChg chg="add del">
          <ac:chgData name="a maria" userId="8f8153ef6c20f602" providerId="Windows Live" clId="Web-{1AD17599-C168-497F-BD53-5892FD4DDC7D}" dt="2023-12-11T09:31:01.346" v="127"/>
          <ac:spMkLst>
            <pc:docMk/>
            <pc:sldMk cId="1331975200" sldId="259"/>
            <ac:spMk id="32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29:13.557" v="117"/>
          <ac:spMkLst>
            <pc:docMk/>
            <pc:sldMk cId="1331975200" sldId="259"/>
            <ac:spMk id="35" creationId="{E43B5BFB-9820-F6F2-1CE7-6309FC074B44}"/>
          </ac:spMkLst>
        </pc:spChg>
        <pc:spChg chg="add del mod replId">
          <ac:chgData name="a maria" userId="8f8153ef6c20f602" providerId="Windows Live" clId="Web-{1AD17599-C168-497F-BD53-5892FD4DDC7D}" dt="2023-12-11T09:31:01.346" v="127"/>
          <ac:spMkLst>
            <pc:docMk/>
            <pc:sldMk cId="1331975200" sldId="259"/>
            <ac:spMk id="36" creationId="{72792A3A-A255-D743-CE93-9FDEEA4C04B5}"/>
          </ac:spMkLst>
        </pc:spChg>
        <pc:spChg chg="add">
          <ac:chgData name="a maria" userId="8f8153ef6c20f602" providerId="Windows Live" clId="Web-{1AD17599-C168-497F-BD53-5892FD4DDC7D}" dt="2023-12-11T09:31:01.346" v="127"/>
          <ac:spMkLst>
            <pc:docMk/>
            <pc:sldMk cId="1331975200" sldId="259"/>
            <ac:spMk id="39" creationId="{4EFE82FE-7465-AE46-88DF-34D347E83B84}"/>
          </ac:spMkLst>
        </pc:spChg>
        <pc:grpChg chg="add del">
          <ac:chgData name="a maria" userId="8f8153ef6c20f602" providerId="Windows Live" clId="Web-{1AD17599-C168-497F-BD53-5892FD4DDC7D}" dt="2023-12-11T09:29:13.557" v="117"/>
          <ac:grpSpMkLst>
            <pc:docMk/>
            <pc:sldMk cId="1331975200" sldId="259"/>
            <ac:grpSpMk id="11" creationId="{70EBDB1D-17AA-8140-B216-35CBA8C9E411}"/>
          </ac:grpSpMkLst>
        </pc:grpChg>
        <pc:grpChg chg="add del">
          <ac:chgData name="a maria" userId="8f8153ef6c20f602" providerId="Windows Live" clId="Web-{1AD17599-C168-497F-BD53-5892FD4DDC7D}" dt="2023-12-11T09:29:13.542" v="114"/>
          <ac:grpSpMkLst>
            <pc:docMk/>
            <pc:sldMk cId="1331975200" sldId="259"/>
            <ac:grpSpMk id="24" creationId="{D77D276D-CA9B-9446-A765-86D888D1FA18}"/>
          </ac:grpSpMkLst>
        </pc:grpChg>
        <pc:grpChg chg="add del">
          <ac:chgData name="a maria" userId="8f8153ef6c20f602" providerId="Windows Live" clId="Web-{1AD17599-C168-497F-BD53-5892FD4DDC7D}" dt="2023-12-11T09:31:01.346" v="127"/>
          <ac:grpSpMkLst>
            <pc:docMk/>
            <pc:sldMk cId="1331975200" sldId="259"/>
            <ac:grpSpMk id="33" creationId="{70EBDB1D-17AA-8140-B216-35CBA8C9E411}"/>
          </ac:grpSpMkLst>
        </pc:grpChg>
        <pc:grpChg chg="add">
          <ac:chgData name="a maria" userId="8f8153ef6c20f602" providerId="Windows Live" clId="Web-{1AD17599-C168-497F-BD53-5892FD4DDC7D}" dt="2023-12-11T09:31:01.346" v="127"/>
          <ac:grpSpMkLst>
            <pc:docMk/>
            <pc:sldMk cId="1331975200" sldId="259"/>
            <ac:grpSpMk id="41" creationId="{1B5E71B3-7269-894E-A00B-31D341365FC9}"/>
          </ac:grpSpMkLst>
        </pc:grpChg>
        <pc:picChg chg="add">
          <ac:chgData name="a maria" userId="8f8153ef6c20f602" providerId="Windows Live" clId="Web-{1AD17599-C168-497F-BD53-5892FD4DDC7D}" dt="2023-12-11T09:31:01.346" v="127"/>
          <ac:picMkLst>
            <pc:docMk/>
            <pc:sldMk cId="1331975200" sldId="259"/>
            <ac:picMk id="4" creationId="{7ED8E4BA-5165-C112-1F08-E799FE2737CF}"/>
          </ac:picMkLst>
        </pc:picChg>
        <pc:picChg chg="add del">
          <ac:chgData name="a maria" userId="8f8153ef6c20f602" providerId="Windows Live" clId="Web-{1AD17599-C168-497F-BD53-5892FD4DDC7D}" dt="2023-12-11T09:29:13.542" v="114"/>
          <ac:picMkLst>
            <pc:docMk/>
            <pc:sldMk cId="1331975200" sldId="259"/>
            <ac:picMk id="5" creationId="{77A953F8-A0A4-CFD6-0C8B-2851E29C1F60}"/>
          </ac:picMkLst>
        </pc:picChg>
        <pc:picChg chg="add del">
          <ac:chgData name="a maria" userId="8f8153ef6c20f602" providerId="Windows Live" clId="Web-{1AD17599-C168-497F-BD53-5892FD4DDC7D}" dt="2023-12-11T09:30:54.783" v="125"/>
          <ac:picMkLst>
            <pc:docMk/>
            <pc:sldMk cId="1331975200" sldId="259"/>
            <ac:picMk id="5" creationId="{82DC2E78-F3FE-BC47-43BF-B74BCFED0B03}"/>
          </ac:picMkLst>
        </pc:picChg>
        <pc:picChg chg="add del mod replId">
          <ac:chgData name="a maria" userId="8f8153ef6c20f602" providerId="Windows Live" clId="Web-{1AD17599-C168-497F-BD53-5892FD4DDC7D}" dt="2023-12-11T09:29:13.557" v="117"/>
          <ac:picMkLst>
            <pc:docMk/>
            <pc:sldMk cId="1331975200" sldId="259"/>
            <ac:picMk id="36" creationId="{F467969E-EBFD-32D7-07E9-1D14A0D24227}"/>
          </ac:picMkLst>
        </pc:picChg>
        <pc:picChg chg="add del mod replId">
          <ac:chgData name="a maria" userId="8f8153ef6c20f602" providerId="Windows Live" clId="Web-{1AD17599-C168-497F-BD53-5892FD4DDC7D}" dt="2023-12-11T09:31:01.346" v="127"/>
          <ac:picMkLst>
            <pc:docMk/>
            <pc:sldMk cId="1331975200" sldId="259"/>
            <ac:picMk id="37" creationId="{8F218324-052D-9C82-53FB-4ABEB17D6315}"/>
          </ac:picMkLst>
        </pc:picChg>
        <pc:cxnChg chg="add del">
          <ac:chgData name="a maria" userId="8f8153ef6c20f602" providerId="Windows Live" clId="Web-{1AD17599-C168-497F-BD53-5892FD4DDC7D}" dt="2023-12-11T09:29:13.557" v="117"/>
          <ac:cxnSpMkLst>
            <pc:docMk/>
            <pc:sldMk cId="1331975200" sldId="259"/>
            <ac:cxnSpMk id="17" creationId="{BF3CF3DF-4809-5B42-9F22-981391379297}"/>
          </ac:cxnSpMkLst>
        </pc:cxnChg>
        <pc:cxnChg chg="add del">
          <ac:chgData name="a maria" userId="8f8153ef6c20f602" providerId="Windows Live" clId="Web-{1AD17599-C168-497F-BD53-5892FD4DDC7D}" dt="2023-12-11T09:29:13.542" v="114"/>
          <ac:cxnSpMkLst>
            <pc:docMk/>
            <pc:sldMk cId="1331975200" sldId="259"/>
            <ac:cxnSpMk id="30" creationId="{BF3CF3DF-4809-5B42-9F22-981391379297}"/>
          </ac:cxnSpMkLst>
        </pc:cxnChg>
        <pc:cxnChg chg="add del">
          <ac:chgData name="a maria" userId="8f8153ef6c20f602" providerId="Windows Live" clId="Web-{1AD17599-C168-497F-BD53-5892FD4DDC7D}" dt="2023-12-11T09:31:01.346" v="127"/>
          <ac:cxnSpMkLst>
            <pc:docMk/>
            <pc:sldMk cId="1331975200" sldId="259"/>
            <ac:cxnSpMk id="34" creationId="{BF3CF3DF-4809-5B42-9F22-981391379297}"/>
          </ac:cxnSpMkLst>
        </pc:cxnChg>
        <pc:cxnChg chg="add">
          <ac:chgData name="a maria" userId="8f8153ef6c20f602" providerId="Windows Live" clId="Web-{1AD17599-C168-497F-BD53-5892FD4DDC7D}" dt="2023-12-11T09:31:01.346" v="127"/>
          <ac:cxnSpMkLst>
            <pc:docMk/>
            <pc:sldMk cId="1331975200" sldId="259"/>
            <ac:cxnSpMk id="47" creationId="{A0A01F17-907D-3541-BBAF-A33828880DCE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3:39.847" v="283" actId="20577"/>
        <pc:sldMkLst>
          <pc:docMk/>
          <pc:sldMk cId="1582307032" sldId="260"/>
        </pc:sldMkLst>
        <pc:spChg chg="del">
          <ac:chgData name="a maria" userId="8f8153ef6c20f602" providerId="Windows Live" clId="Web-{1AD17599-C168-497F-BD53-5892FD4DDC7D}" dt="2023-12-11T09:31:43.459" v="130"/>
          <ac:spMkLst>
            <pc:docMk/>
            <pc:sldMk cId="1582307032" sldId="260"/>
            <ac:spMk id="2" creationId="{77576D5A-1D59-78AA-F20A-71B64BFCBC5E}"/>
          </ac:spMkLst>
        </pc:spChg>
        <pc:spChg chg="add mod">
          <ac:chgData name="a maria" userId="8f8153ef6c20f602" providerId="Windows Live" clId="Web-{1AD17599-C168-497F-BD53-5892FD4DDC7D}" dt="2023-12-11T11:33:39.847" v="283" actId="20577"/>
          <ac:spMkLst>
            <pc:docMk/>
            <pc:sldMk cId="1582307032" sldId="260"/>
            <ac:spMk id="3" creationId="{CDF7AD81-0F8D-0974-2A70-C6032C88A83E}"/>
          </ac:spMkLst>
        </pc:spChg>
        <pc:spChg chg="del mod replId">
          <ac:chgData name="a maria" userId="8f8153ef6c20f602" providerId="Windows Live" clId="Web-{1AD17599-C168-497F-BD53-5892FD4DDC7D}" dt="2023-12-11T09:32:16.788" v="134"/>
          <ac:spMkLst>
            <pc:docMk/>
            <pc:sldMk cId="1582307032" sldId="260"/>
            <ac:spMk id="5" creationId="{E1F39CCC-2AE4-5A98-D4D9-96453370E5B4}"/>
          </ac:spMkLst>
        </pc:spChg>
        <pc:spChg chg="add del">
          <ac:chgData name="a maria" userId="8f8153ef6c20f602" providerId="Windows Live" clId="Web-{1AD17599-C168-497F-BD53-5892FD4DDC7D}" dt="2023-12-11T09:33:49.825" v="140"/>
          <ac:spMkLst>
            <pc:docMk/>
            <pc:sldMk cId="1582307032" sldId="260"/>
            <ac:spMk id="8" creationId="{4EFE82FE-7465-AE46-88DF-34D347E83B84}"/>
          </ac:spMkLst>
        </pc:spChg>
        <pc:spChg chg="add del mod replId">
          <ac:chgData name="a maria" userId="8f8153ef6c20f602" providerId="Windows Live" clId="Web-{1AD17599-C168-497F-BD53-5892FD4DDC7D}" dt="2023-12-11T09:33:49.825" v="140"/>
          <ac:spMkLst>
            <pc:docMk/>
            <pc:sldMk cId="1582307032" sldId="260"/>
            <ac:spMk id="38" creationId="{7D70C82D-AC04-673E-FCDF-8A1563131EAA}"/>
          </ac:spMkLst>
        </pc:spChg>
        <pc:spChg chg="add">
          <ac:chgData name="a maria" userId="8f8153ef6c20f602" providerId="Windows Live" clId="Web-{1AD17599-C168-497F-BD53-5892FD4DDC7D}" dt="2023-12-11T09:33:49.825" v="140"/>
          <ac:spMkLst>
            <pc:docMk/>
            <pc:sldMk cId="1582307032" sldId="260"/>
            <ac:spMk id="41" creationId="{4EFE82FE-7465-AE46-88DF-34D347E83B84}"/>
          </ac:spMkLst>
        </pc:spChg>
        <pc:grpChg chg="add del">
          <ac:chgData name="a maria" userId="8f8153ef6c20f602" providerId="Windows Live" clId="Web-{1AD17599-C168-497F-BD53-5892FD4DDC7D}" dt="2023-12-11T09:33:49.825" v="140"/>
          <ac:grpSpMkLst>
            <pc:docMk/>
            <pc:sldMk cId="1582307032" sldId="260"/>
            <ac:grpSpMk id="12" creationId="{A6B8E30F-B99D-4646-9EF5-E882312911A7}"/>
          </ac:grpSpMkLst>
        </pc:grpChg>
        <pc:grpChg chg="add">
          <ac:chgData name="a maria" userId="8f8153ef6c20f602" providerId="Windows Live" clId="Web-{1AD17599-C168-497F-BD53-5892FD4DDC7D}" dt="2023-12-11T09:33:49.825" v="140"/>
          <ac:grpSpMkLst>
            <pc:docMk/>
            <pc:sldMk cId="1582307032" sldId="260"/>
            <ac:grpSpMk id="43" creationId="{1B5E71B3-7269-894E-A00B-31D341365FC9}"/>
          </ac:grpSpMkLst>
        </pc:grpChg>
        <pc:picChg chg="add">
          <ac:chgData name="a maria" userId="8f8153ef6c20f602" providerId="Windows Live" clId="Web-{1AD17599-C168-497F-BD53-5892FD4DDC7D}" dt="2023-12-11T09:33:49.825" v="140"/>
          <ac:picMkLst>
            <pc:docMk/>
            <pc:sldMk cId="1582307032" sldId="260"/>
            <ac:picMk id="4" creationId="{F7301816-E473-BCE7-917B-B46663EDEC74}"/>
          </ac:picMkLst>
        </pc:picChg>
        <pc:picChg chg="add del mod replId">
          <ac:chgData name="a maria" userId="8f8153ef6c20f602" providerId="Windows Live" clId="Web-{1AD17599-C168-497F-BD53-5892FD4DDC7D}" dt="2023-12-11T09:33:49.825" v="140"/>
          <ac:picMkLst>
            <pc:docMk/>
            <pc:sldMk cId="1582307032" sldId="260"/>
            <ac:picMk id="39" creationId="{ED945292-11AF-1DB5-0953-BFB00E6D052C}"/>
          </ac:picMkLst>
        </pc:picChg>
        <pc:cxnChg chg="add del">
          <ac:chgData name="a maria" userId="8f8153ef6c20f602" providerId="Windows Live" clId="Web-{1AD17599-C168-497F-BD53-5892FD4DDC7D}" dt="2023-12-11T09:33:49.825" v="140"/>
          <ac:cxnSpMkLst>
            <pc:docMk/>
            <pc:sldMk cId="1582307032" sldId="260"/>
            <ac:cxnSpMk id="10" creationId="{EEA70831-9A8D-3B4D-8EA5-EE32F93E94E9}"/>
          </ac:cxnSpMkLst>
        </pc:cxnChg>
        <pc:cxnChg chg="add">
          <ac:chgData name="a maria" userId="8f8153ef6c20f602" providerId="Windows Live" clId="Web-{1AD17599-C168-497F-BD53-5892FD4DDC7D}" dt="2023-12-11T09:33:49.825" v="140"/>
          <ac:cxnSpMkLst>
            <pc:docMk/>
            <pc:sldMk cId="1582307032" sldId="260"/>
            <ac:cxnSpMk id="49" creationId="{A0A01F17-907D-3541-BBAF-A33828880DCE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3:12.627" v="278" actId="20577"/>
        <pc:sldMkLst>
          <pc:docMk/>
          <pc:sldMk cId="4127919528" sldId="261"/>
        </pc:sldMkLst>
        <pc:spChg chg="del">
          <ac:chgData name="a maria" userId="8f8153ef6c20f602" providerId="Windows Live" clId="Web-{1AD17599-C168-497F-BD53-5892FD4DDC7D}" dt="2023-12-11T09:34:23.484" v="142"/>
          <ac:spMkLst>
            <pc:docMk/>
            <pc:sldMk cId="4127919528" sldId="261"/>
            <ac:spMk id="2" creationId="{5AE8850F-CDB3-32EA-8C05-91650ACEE2D9}"/>
          </ac:spMkLst>
        </pc:spChg>
        <pc:spChg chg="add mod">
          <ac:chgData name="a maria" userId="8f8153ef6c20f602" providerId="Windows Live" clId="Web-{1AD17599-C168-497F-BD53-5892FD4DDC7D}" dt="2023-12-11T11:33:12.627" v="278" actId="20577"/>
          <ac:spMkLst>
            <pc:docMk/>
            <pc:sldMk cId="4127919528" sldId="261"/>
            <ac:spMk id="3" creationId="{37DE79C0-2CE9-B4C6-C6C3-EEC600C4F9F0}"/>
          </ac:spMkLst>
        </pc:spChg>
        <pc:spChg chg="del mod replId">
          <ac:chgData name="a maria" userId="8f8153ef6c20f602" providerId="Windows Live" clId="Web-{1AD17599-C168-497F-BD53-5892FD4DDC7D}" dt="2023-12-11T09:35:04.487" v="146"/>
          <ac:spMkLst>
            <pc:docMk/>
            <pc:sldMk cId="4127919528" sldId="261"/>
            <ac:spMk id="6" creationId="{B9B7E6FC-784B-52C8-812B-454BD66DF977}"/>
          </ac:spMkLst>
        </pc:spChg>
        <pc:spChg chg="add del">
          <ac:chgData name="a maria" userId="8f8153ef6c20f602" providerId="Windows Live" clId="Web-{1AD17599-C168-497F-BD53-5892FD4DDC7D}" dt="2023-12-11T09:36:37.430" v="152"/>
          <ac:spMkLst>
            <pc:docMk/>
            <pc:sldMk cId="4127919528" sldId="261"/>
            <ac:spMk id="9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36:37.430" v="152"/>
          <ac:spMkLst>
            <pc:docMk/>
            <pc:sldMk cId="4127919528" sldId="261"/>
            <ac:spMk id="19" creationId="{B22EC2DD-734B-4299-0898-DE018DFB3C04}"/>
          </ac:spMkLst>
        </pc:spChg>
        <pc:spChg chg="add del">
          <ac:chgData name="a maria" userId="8f8153ef6c20f602" providerId="Windows Live" clId="Web-{1AD17599-C168-497F-BD53-5892FD4DDC7D}" dt="2023-12-11T09:36:43.978" v="155"/>
          <ac:spMkLst>
            <pc:docMk/>
            <pc:sldMk cId="4127919528" sldId="261"/>
            <ac:spMk id="22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36:43.978" v="155"/>
          <ac:spMkLst>
            <pc:docMk/>
            <pc:sldMk cId="4127919528" sldId="261"/>
            <ac:spMk id="32" creationId="{A9491EB5-CFA5-88FA-75B8-2F1EFFE4CF4F}"/>
          </ac:spMkLst>
        </pc:spChg>
        <pc:spChg chg="add">
          <ac:chgData name="a maria" userId="8f8153ef6c20f602" providerId="Windows Live" clId="Web-{1AD17599-C168-497F-BD53-5892FD4DDC7D}" dt="2023-12-11T09:36:43.978" v="155"/>
          <ac:spMkLst>
            <pc:docMk/>
            <pc:sldMk cId="4127919528" sldId="261"/>
            <ac:spMk id="35" creationId="{4EFE82FE-7465-AE46-88DF-34D347E83B84}"/>
          </ac:spMkLst>
        </pc:spChg>
        <pc:grpChg chg="add del">
          <ac:chgData name="a maria" userId="8f8153ef6c20f602" providerId="Windows Live" clId="Web-{1AD17599-C168-497F-BD53-5892FD4DDC7D}" dt="2023-12-11T09:36:37.430" v="152"/>
          <ac:grpSpMkLst>
            <pc:docMk/>
            <pc:sldMk cId="4127919528" sldId="261"/>
            <ac:grpSpMk id="11" creationId="{70EBDB1D-17AA-8140-B216-35CBA8C9E411}"/>
          </ac:grpSpMkLst>
        </pc:grpChg>
        <pc:grpChg chg="add del">
          <ac:chgData name="a maria" userId="8f8153ef6c20f602" providerId="Windows Live" clId="Web-{1AD17599-C168-497F-BD53-5892FD4DDC7D}" dt="2023-12-11T09:36:43.978" v="155"/>
          <ac:grpSpMkLst>
            <pc:docMk/>
            <pc:sldMk cId="4127919528" sldId="261"/>
            <ac:grpSpMk id="24" creationId="{05ADD15B-C747-D340-BF8A-A1DD2A6A9324}"/>
          </ac:grpSpMkLst>
        </pc:grpChg>
        <pc:grpChg chg="add">
          <ac:chgData name="a maria" userId="8f8153ef6c20f602" providerId="Windows Live" clId="Web-{1AD17599-C168-497F-BD53-5892FD4DDC7D}" dt="2023-12-11T09:36:43.978" v="155"/>
          <ac:grpSpMkLst>
            <pc:docMk/>
            <pc:sldMk cId="4127919528" sldId="261"/>
            <ac:grpSpMk id="37" creationId="{1B5E71B3-7269-894E-A00B-31D341365FC9}"/>
          </ac:grpSpMkLst>
        </pc:grpChg>
        <pc:picChg chg="add">
          <ac:chgData name="a maria" userId="8f8153ef6c20f602" providerId="Windows Live" clId="Web-{1AD17599-C168-497F-BD53-5892FD4DDC7D}" dt="2023-12-11T09:36:43.978" v="155"/>
          <ac:picMkLst>
            <pc:docMk/>
            <pc:sldMk cId="4127919528" sldId="261"/>
            <ac:picMk id="4" creationId="{0E6E06E1-A953-2C3F-FDC5-9527FB596F7B}"/>
          </ac:picMkLst>
        </pc:picChg>
        <pc:picChg chg="add del">
          <ac:chgData name="a maria" userId="8f8153ef6c20f602" providerId="Windows Live" clId="Web-{1AD17599-C168-497F-BD53-5892FD4DDC7D}" dt="2023-12-11T09:36:40.868" v="153"/>
          <ac:picMkLst>
            <pc:docMk/>
            <pc:sldMk cId="4127919528" sldId="261"/>
            <ac:picMk id="5" creationId="{7119FBC7-97C1-CA14-4144-F89AECFCC62D}"/>
          </ac:picMkLst>
        </pc:picChg>
        <pc:picChg chg="add del mod replId">
          <ac:chgData name="a maria" userId="8f8153ef6c20f602" providerId="Windows Live" clId="Web-{1AD17599-C168-497F-BD53-5892FD4DDC7D}" dt="2023-12-11T09:36:37.430" v="152"/>
          <ac:picMkLst>
            <pc:docMk/>
            <pc:sldMk cId="4127919528" sldId="261"/>
            <ac:picMk id="20" creationId="{F829CDAD-29FA-BB4A-6629-970227D0D78E}"/>
          </ac:picMkLst>
        </pc:picChg>
        <pc:picChg chg="add del mod replId">
          <ac:chgData name="a maria" userId="8f8153ef6c20f602" providerId="Windows Live" clId="Web-{1AD17599-C168-497F-BD53-5892FD4DDC7D}" dt="2023-12-11T09:36:37.430" v="152"/>
          <ac:picMkLst>
            <pc:docMk/>
            <pc:sldMk cId="4127919528" sldId="261"/>
            <ac:picMk id="21" creationId="{3BF40613-7703-95D0-CA55-065418C22E90}"/>
          </ac:picMkLst>
        </pc:picChg>
        <pc:picChg chg="add del mod replId">
          <ac:chgData name="a maria" userId="8f8153ef6c20f602" providerId="Windows Live" clId="Web-{1AD17599-C168-497F-BD53-5892FD4DDC7D}" dt="2023-12-11T09:36:43.978" v="155"/>
          <ac:picMkLst>
            <pc:docMk/>
            <pc:sldMk cId="4127919528" sldId="261"/>
            <ac:picMk id="33" creationId="{4A3F7808-F741-E99D-4B80-8054A06E887C}"/>
          </ac:picMkLst>
        </pc:picChg>
        <pc:cxnChg chg="add del">
          <ac:chgData name="a maria" userId="8f8153ef6c20f602" providerId="Windows Live" clId="Web-{1AD17599-C168-497F-BD53-5892FD4DDC7D}" dt="2023-12-11T09:36:37.430" v="152"/>
          <ac:cxnSpMkLst>
            <pc:docMk/>
            <pc:sldMk cId="4127919528" sldId="261"/>
            <ac:cxnSpMk id="17" creationId="{BF3CF3DF-4809-5B42-9F22-981391379297}"/>
          </ac:cxnSpMkLst>
        </pc:cxnChg>
        <pc:cxnChg chg="add del">
          <ac:chgData name="a maria" userId="8f8153ef6c20f602" providerId="Windows Live" clId="Web-{1AD17599-C168-497F-BD53-5892FD4DDC7D}" dt="2023-12-11T09:36:43.978" v="155"/>
          <ac:cxnSpMkLst>
            <pc:docMk/>
            <pc:sldMk cId="4127919528" sldId="261"/>
            <ac:cxnSpMk id="30" creationId="{1FE039F1-6D47-C642-B506-452A83B0AB11}"/>
          </ac:cxnSpMkLst>
        </pc:cxnChg>
        <pc:cxnChg chg="add">
          <ac:chgData name="a maria" userId="8f8153ef6c20f602" providerId="Windows Live" clId="Web-{1AD17599-C168-497F-BD53-5892FD4DDC7D}" dt="2023-12-11T09:36:43.978" v="155"/>
          <ac:cxnSpMkLst>
            <pc:docMk/>
            <pc:sldMk cId="4127919528" sldId="261"/>
            <ac:cxnSpMk id="43" creationId="{A0A01F17-907D-3541-BBAF-A33828880DCE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2:16.328" v="268" actId="20577"/>
        <pc:sldMkLst>
          <pc:docMk/>
          <pc:sldMk cId="3144513589" sldId="262"/>
        </pc:sldMkLst>
        <pc:spChg chg="add del">
          <ac:chgData name="a maria" userId="8f8153ef6c20f602" providerId="Windows Live" clId="Web-{1AD17599-C168-497F-BD53-5892FD4DDC7D}" dt="2023-12-11T09:38:41.876" v="162"/>
          <ac:spMkLst>
            <pc:docMk/>
            <pc:sldMk cId="3144513589" sldId="262"/>
            <ac:spMk id="2" creationId="{F50D0325-C7B6-14EF-6F71-FB98C8E5FCB4}"/>
          </ac:spMkLst>
        </pc:spChg>
        <pc:spChg chg="add mod">
          <ac:chgData name="a maria" userId="8f8153ef6c20f602" providerId="Windows Live" clId="Web-{1AD17599-C168-497F-BD53-5892FD4DDC7D}" dt="2023-12-11T11:32:16.328" v="268" actId="20577"/>
          <ac:spMkLst>
            <pc:docMk/>
            <pc:sldMk cId="3144513589" sldId="262"/>
            <ac:spMk id="3" creationId="{FE3D036C-8F1D-2748-20E8-83DD8BDFD7B6}"/>
          </ac:spMkLst>
        </pc:spChg>
        <pc:spChg chg="del mod replId">
          <ac:chgData name="a maria" userId="8f8153ef6c20f602" providerId="Windows Live" clId="Web-{1AD17599-C168-497F-BD53-5892FD4DDC7D}" dt="2023-12-11T09:38:30.453" v="161"/>
          <ac:spMkLst>
            <pc:docMk/>
            <pc:sldMk cId="3144513589" sldId="262"/>
            <ac:spMk id="6" creationId="{C9E0ACC9-2336-0E7A-CDB6-2AB138C94D96}"/>
          </ac:spMkLst>
        </pc:spChg>
        <pc:spChg chg="del mod replId">
          <ac:chgData name="a maria" userId="8f8153ef6c20f602" providerId="Windows Live" clId="Web-{1AD17599-C168-497F-BD53-5892FD4DDC7D}" dt="2023-12-11T09:38:30.453" v="161"/>
          <ac:spMkLst>
            <pc:docMk/>
            <pc:sldMk cId="3144513589" sldId="262"/>
            <ac:spMk id="7" creationId="{2AC59FAD-9381-9CF0-20A5-82670BBFD3F7}"/>
          </ac:spMkLst>
        </pc:spChg>
        <pc:spChg chg="add">
          <ac:chgData name="a maria" userId="8f8153ef6c20f602" providerId="Windows Live" clId="Web-{1AD17599-C168-497F-BD53-5892FD4DDC7D}" dt="2023-12-11T09:38:30.453" v="161"/>
          <ac:spMkLst>
            <pc:docMk/>
            <pc:sldMk cId="3144513589" sldId="262"/>
            <ac:spMk id="9" creationId="{C7F2E4D6-EF46-1C43-8F3E-3620C3C83F36}"/>
          </ac:spMkLst>
        </pc:spChg>
        <pc:grpChg chg="add">
          <ac:chgData name="a maria" userId="8f8153ef6c20f602" providerId="Windows Live" clId="Web-{1AD17599-C168-497F-BD53-5892FD4DDC7D}" dt="2023-12-11T09:38:30.453" v="161"/>
          <ac:grpSpMkLst>
            <pc:docMk/>
            <pc:sldMk cId="3144513589" sldId="262"/>
            <ac:grpSpMk id="11" creationId="{7A00BDF4-7643-A942-A588-F24E4E09AADE}"/>
          </ac:grpSpMkLst>
        </pc:grpChg>
        <pc:picChg chg="add mod">
          <ac:chgData name="a maria" userId="8f8153ef6c20f602" providerId="Windows Live" clId="Web-{1AD17599-C168-497F-BD53-5892FD4DDC7D}" dt="2023-12-11T09:43:17.863" v="175" actId="1076"/>
          <ac:picMkLst>
            <pc:docMk/>
            <pc:sldMk cId="3144513589" sldId="262"/>
            <ac:picMk id="4" creationId="{30B5C03F-B2C0-F814-5297-1F258EFDD891}"/>
          </ac:picMkLst>
        </pc:picChg>
        <pc:picChg chg="add mod">
          <ac:chgData name="a maria" userId="8f8153ef6c20f602" providerId="Windows Live" clId="Web-{1AD17599-C168-497F-BD53-5892FD4DDC7D}" dt="2023-12-11T09:43:14.707" v="174" actId="1076"/>
          <ac:picMkLst>
            <pc:docMk/>
            <pc:sldMk cId="3144513589" sldId="262"/>
            <ac:picMk id="5" creationId="{74A0E480-1C8F-79D4-F3CE-28653E608BB3}"/>
          </ac:picMkLst>
        </pc:picChg>
        <pc:cxnChg chg="add">
          <ac:chgData name="a maria" userId="8f8153ef6c20f602" providerId="Windows Live" clId="Web-{1AD17599-C168-497F-BD53-5892FD4DDC7D}" dt="2023-12-11T09:38:30.453" v="161"/>
          <ac:cxnSpMkLst>
            <pc:docMk/>
            <pc:sldMk cId="3144513589" sldId="262"/>
            <ac:cxnSpMk id="17" creationId="{BF3CF3DF-4809-5B42-9F22-981391379297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1:51.061" v="266" actId="20577"/>
        <pc:sldMkLst>
          <pc:docMk/>
          <pc:sldMk cId="289272818" sldId="263"/>
        </pc:sldMkLst>
        <pc:spChg chg="del">
          <ac:chgData name="a maria" userId="8f8153ef6c20f602" providerId="Windows Live" clId="Web-{1AD17599-C168-497F-BD53-5892FD4DDC7D}" dt="2023-12-11T09:43:32.395" v="177"/>
          <ac:spMkLst>
            <pc:docMk/>
            <pc:sldMk cId="289272818" sldId="263"/>
            <ac:spMk id="2" creationId="{BC15D7ED-BE5C-631C-503E-906A3EDAFA07}"/>
          </ac:spMkLst>
        </pc:spChg>
        <pc:spChg chg="add mod">
          <ac:chgData name="a maria" userId="8f8153ef6c20f602" providerId="Windows Live" clId="Web-{1AD17599-C168-497F-BD53-5892FD4DDC7D}" dt="2023-12-11T11:31:51.061" v="266" actId="20577"/>
          <ac:spMkLst>
            <pc:docMk/>
            <pc:sldMk cId="289272818" sldId="263"/>
            <ac:spMk id="3" creationId="{AF35E448-BB83-44A0-E3A3-07B045DFF667}"/>
          </ac:spMkLst>
        </pc:spChg>
        <pc:spChg chg="del mod replId">
          <ac:chgData name="a maria" userId="8f8153ef6c20f602" providerId="Windows Live" clId="Web-{1AD17599-C168-497F-BD53-5892FD4DDC7D}" dt="2023-12-11T09:44:05.976" v="181"/>
          <ac:spMkLst>
            <pc:docMk/>
            <pc:sldMk cId="289272818" sldId="263"/>
            <ac:spMk id="6" creationId="{147B73F1-2F4E-22FD-03D2-091BEA91C190}"/>
          </ac:spMkLst>
        </pc:spChg>
        <pc:spChg chg="add del">
          <ac:chgData name="a maria" userId="8f8153ef6c20f602" providerId="Windows Live" clId="Web-{1AD17599-C168-497F-BD53-5892FD4DDC7D}" dt="2023-12-11T09:45:12.558" v="189"/>
          <ac:spMkLst>
            <pc:docMk/>
            <pc:sldMk cId="289272818" sldId="263"/>
            <ac:spMk id="9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45:12.558" v="189"/>
          <ac:spMkLst>
            <pc:docMk/>
            <pc:sldMk cId="289272818" sldId="263"/>
            <ac:spMk id="19" creationId="{FDBAA501-353C-4E1F-2A2A-947D48BCDD13}"/>
          </ac:spMkLst>
        </pc:spChg>
        <pc:spChg chg="add del">
          <ac:chgData name="a maria" userId="8f8153ef6c20f602" providerId="Windows Live" clId="Web-{1AD17599-C168-497F-BD53-5892FD4DDC7D}" dt="2023-12-11T09:45:39.544" v="195"/>
          <ac:spMkLst>
            <pc:docMk/>
            <pc:sldMk cId="289272818" sldId="263"/>
            <ac:spMk id="22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45:39.544" v="195"/>
          <ac:spMkLst>
            <pc:docMk/>
            <pc:sldMk cId="289272818" sldId="263"/>
            <ac:spMk id="32" creationId="{9B83C806-ABDC-0AEE-C047-97FF2DEFAE90}"/>
          </ac:spMkLst>
        </pc:spChg>
        <pc:spChg chg="add del">
          <ac:chgData name="a maria" userId="8f8153ef6c20f602" providerId="Windows Live" clId="Web-{1AD17599-C168-497F-BD53-5892FD4DDC7D}" dt="2023-12-11T09:46:01.249" v="201"/>
          <ac:spMkLst>
            <pc:docMk/>
            <pc:sldMk cId="289272818" sldId="263"/>
            <ac:spMk id="35" creationId="{C7F2E4D6-EF46-1C43-8F3E-3620C3C83F36}"/>
          </ac:spMkLst>
        </pc:spChg>
        <pc:spChg chg="add del mod replId">
          <ac:chgData name="a maria" userId="8f8153ef6c20f602" providerId="Windows Live" clId="Web-{1AD17599-C168-497F-BD53-5892FD4DDC7D}" dt="2023-12-11T09:46:01.249" v="201"/>
          <ac:spMkLst>
            <pc:docMk/>
            <pc:sldMk cId="289272818" sldId="263"/>
            <ac:spMk id="47" creationId="{62985A25-332D-C81E-70A0-6FBB36BB2BF6}"/>
          </ac:spMkLst>
        </pc:spChg>
        <pc:spChg chg="add">
          <ac:chgData name="a maria" userId="8f8153ef6c20f602" providerId="Windows Live" clId="Web-{1AD17599-C168-497F-BD53-5892FD4DDC7D}" dt="2023-12-11T09:46:01.249" v="201"/>
          <ac:spMkLst>
            <pc:docMk/>
            <pc:sldMk cId="289272818" sldId="263"/>
            <ac:spMk id="50" creationId="{C7F2E4D6-EF46-1C43-8F3E-3620C3C83F36}"/>
          </ac:spMkLst>
        </pc:spChg>
        <pc:grpChg chg="add del">
          <ac:chgData name="a maria" userId="8f8153ef6c20f602" providerId="Windows Live" clId="Web-{1AD17599-C168-497F-BD53-5892FD4DDC7D}" dt="2023-12-11T09:45:12.558" v="189"/>
          <ac:grpSpMkLst>
            <pc:docMk/>
            <pc:sldMk cId="289272818" sldId="263"/>
            <ac:grpSpMk id="11" creationId="{7A00BDF4-7643-A942-A588-F24E4E09AADE}"/>
          </ac:grpSpMkLst>
        </pc:grpChg>
        <pc:grpChg chg="add del">
          <ac:chgData name="a maria" userId="8f8153ef6c20f602" providerId="Windows Live" clId="Web-{1AD17599-C168-497F-BD53-5892FD4DDC7D}" dt="2023-12-11T09:45:39.544" v="195"/>
          <ac:grpSpMkLst>
            <pc:docMk/>
            <pc:sldMk cId="289272818" sldId="263"/>
            <ac:grpSpMk id="24" creationId="{05ADD15B-C747-D340-BF8A-A1DD2A6A9324}"/>
          </ac:grpSpMkLst>
        </pc:grpChg>
        <pc:grpChg chg="add del">
          <ac:chgData name="a maria" userId="8f8153ef6c20f602" providerId="Windows Live" clId="Web-{1AD17599-C168-497F-BD53-5892FD4DDC7D}" dt="2023-12-11T09:46:01.249" v="201"/>
          <ac:grpSpMkLst>
            <pc:docMk/>
            <pc:sldMk cId="289272818" sldId="263"/>
            <ac:grpSpMk id="39" creationId="{4684B970-A9BC-554F-AFC0-D4C5811B7A76}"/>
          </ac:grpSpMkLst>
        </pc:grpChg>
        <pc:grpChg chg="add">
          <ac:chgData name="a maria" userId="8f8153ef6c20f602" providerId="Windows Live" clId="Web-{1AD17599-C168-497F-BD53-5892FD4DDC7D}" dt="2023-12-11T09:46:01.249" v="201"/>
          <ac:grpSpMkLst>
            <pc:docMk/>
            <pc:sldMk cId="289272818" sldId="263"/>
            <ac:grpSpMk id="52" creationId="{05ADD15B-C747-D340-BF8A-A1DD2A6A9324}"/>
          </ac:grpSpMkLst>
        </pc:grpChg>
        <pc:picChg chg="add mod">
          <ac:chgData name="a maria" userId="8f8153ef6c20f602" providerId="Windows Live" clId="Web-{1AD17599-C168-497F-BD53-5892FD4DDC7D}" dt="2023-12-11T09:46:33.423" v="208" actId="1076"/>
          <ac:picMkLst>
            <pc:docMk/>
            <pc:sldMk cId="289272818" sldId="263"/>
            <ac:picMk id="4" creationId="{0B936C98-E38E-4B40-78F6-000863ACCBD3}"/>
          </ac:picMkLst>
        </pc:picChg>
        <pc:picChg chg="add mod">
          <ac:chgData name="a maria" userId="8f8153ef6c20f602" providerId="Windows Live" clId="Web-{1AD17599-C168-497F-BD53-5892FD4DDC7D}" dt="2023-12-11T09:46:25.719" v="205" actId="1076"/>
          <ac:picMkLst>
            <pc:docMk/>
            <pc:sldMk cId="289272818" sldId="263"/>
            <ac:picMk id="5" creationId="{B5282D96-C4EA-B92A-B07E-A957C2F970D3}"/>
          </ac:picMkLst>
        </pc:picChg>
        <pc:picChg chg="add del mod replId">
          <ac:chgData name="a maria" userId="8f8153ef6c20f602" providerId="Windows Live" clId="Web-{1AD17599-C168-497F-BD53-5892FD4DDC7D}" dt="2023-12-11T09:45:12.558" v="189"/>
          <ac:picMkLst>
            <pc:docMk/>
            <pc:sldMk cId="289272818" sldId="263"/>
            <ac:picMk id="20" creationId="{B9F8F06B-F718-DD90-3C9C-C9433C7F372D}"/>
          </ac:picMkLst>
        </pc:picChg>
        <pc:picChg chg="add del mod replId">
          <ac:chgData name="a maria" userId="8f8153ef6c20f602" providerId="Windows Live" clId="Web-{1AD17599-C168-497F-BD53-5892FD4DDC7D}" dt="2023-12-11T09:45:12.558" v="189"/>
          <ac:picMkLst>
            <pc:docMk/>
            <pc:sldMk cId="289272818" sldId="263"/>
            <ac:picMk id="21" creationId="{2A04B8CE-F36C-1470-889B-6DCF4189F428}"/>
          </ac:picMkLst>
        </pc:picChg>
        <pc:picChg chg="add del mod replId">
          <ac:chgData name="a maria" userId="8f8153ef6c20f602" providerId="Windows Live" clId="Web-{1AD17599-C168-497F-BD53-5892FD4DDC7D}" dt="2023-12-11T09:45:39.544" v="195"/>
          <ac:picMkLst>
            <pc:docMk/>
            <pc:sldMk cId="289272818" sldId="263"/>
            <ac:picMk id="33" creationId="{BBAD8238-EFDD-D622-2B3F-F5AFCDC65B55}"/>
          </ac:picMkLst>
        </pc:picChg>
        <pc:picChg chg="add del mod replId">
          <ac:chgData name="a maria" userId="8f8153ef6c20f602" providerId="Windows Live" clId="Web-{1AD17599-C168-497F-BD53-5892FD4DDC7D}" dt="2023-12-11T09:45:39.544" v="195"/>
          <ac:picMkLst>
            <pc:docMk/>
            <pc:sldMk cId="289272818" sldId="263"/>
            <ac:picMk id="34" creationId="{E5CF017D-F44F-6ACE-2A2A-C78DB06BDAC5}"/>
          </ac:picMkLst>
        </pc:picChg>
        <pc:picChg chg="add del mod replId">
          <ac:chgData name="a maria" userId="8f8153ef6c20f602" providerId="Windows Live" clId="Web-{1AD17599-C168-497F-BD53-5892FD4DDC7D}" dt="2023-12-11T09:46:01.249" v="201"/>
          <ac:picMkLst>
            <pc:docMk/>
            <pc:sldMk cId="289272818" sldId="263"/>
            <ac:picMk id="48" creationId="{B9A467EF-9E6C-11D3-7DE9-722ECBBD3996}"/>
          </ac:picMkLst>
        </pc:picChg>
        <pc:picChg chg="add del mod replId">
          <ac:chgData name="a maria" userId="8f8153ef6c20f602" providerId="Windows Live" clId="Web-{1AD17599-C168-497F-BD53-5892FD4DDC7D}" dt="2023-12-11T09:46:01.249" v="201"/>
          <ac:picMkLst>
            <pc:docMk/>
            <pc:sldMk cId="289272818" sldId="263"/>
            <ac:picMk id="49" creationId="{F2D51877-9B8B-21EE-CB7D-4D0F7DA4F478}"/>
          </ac:picMkLst>
        </pc:picChg>
        <pc:cxnChg chg="add del">
          <ac:chgData name="a maria" userId="8f8153ef6c20f602" providerId="Windows Live" clId="Web-{1AD17599-C168-497F-BD53-5892FD4DDC7D}" dt="2023-12-11T09:45:12.558" v="189"/>
          <ac:cxnSpMkLst>
            <pc:docMk/>
            <pc:sldMk cId="289272818" sldId="263"/>
            <ac:cxnSpMk id="17" creationId="{BF3CF3DF-4809-5B42-9F22-981391379297}"/>
          </ac:cxnSpMkLst>
        </pc:cxnChg>
        <pc:cxnChg chg="add del">
          <ac:chgData name="a maria" userId="8f8153ef6c20f602" providerId="Windows Live" clId="Web-{1AD17599-C168-497F-BD53-5892FD4DDC7D}" dt="2023-12-11T09:45:39.544" v="195"/>
          <ac:cxnSpMkLst>
            <pc:docMk/>
            <pc:sldMk cId="289272818" sldId="263"/>
            <ac:cxnSpMk id="30" creationId="{1FE039F1-6D47-C642-B506-452A83B0AB11}"/>
          </ac:cxnSpMkLst>
        </pc:cxnChg>
        <pc:cxnChg chg="add del">
          <ac:chgData name="a maria" userId="8f8153ef6c20f602" providerId="Windows Live" clId="Web-{1AD17599-C168-497F-BD53-5892FD4DDC7D}" dt="2023-12-11T09:46:01.249" v="201"/>
          <ac:cxnSpMkLst>
            <pc:docMk/>
            <pc:sldMk cId="289272818" sldId="263"/>
            <ac:cxnSpMk id="37" creationId="{0608BEAB-78BB-F54E-B087-1CB0393E3DFF}"/>
          </ac:cxnSpMkLst>
        </pc:cxnChg>
        <pc:cxnChg chg="add del">
          <ac:chgData name="a maria" userId="8f8153ef6c20f602" providerId="Windows Live" clId="Web-{1AD17599-C168-497F-BD53-5892FD4DDC7D}" dt="2023-12-11T09:46:01.249" v="201"/>
          <ac:cxnSpMkLst>
            <pc:docMk/>
            <pc:sldMk cId="289272818" sldId="263"/>
            <ac:cxnSpMk id="45" creationId="{BF3CF3DF-4809-5B42-9F22-981391379297}"/>
          </ac:cxnSpMkLst>
        </pc:cxnChg>
        <pc:cxnChg chg="add">
          <ac:chgData name="a maria" userId="8f8153ef6c20f602" providerId="Windows Live" clId="Web-{1AD17599-C168-497F-BD53-5892FD4DDC7D}" dt="2023-12-11T09:46:01.249" v="201"/>
          <ac:cxnSpMkLst>
            <pc:docMk/>
            <pc:sldMk cId="289272818" sldId="263"/>
            <ac:cxnSpMk id="58" creationId="{1FE039F1-6D47-C642-B506-452A83B0AB11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1:34.232" v="263" actId="20577"/>
        <pc:sldMkLst>
          <pc:docMk/>
          <pc:sldMk cId="2725647488" sldId="264"/>
        </pc:sldMkLst>
        <pc:spChg chg="add mod">
          <ac:chgData name="a maria" userId="8f8153ef6c20f602" providerId="Windows Live" clId="Web-{1AD17599-C168-497F-BD53-5892FD4DDC7D}" dt="2023-12-11T11:31:34.232" v="263" actId="20577"/>
          <ac:spMkLst>
            <pc:docMk/>
            <pc:sldMk cId="2725647488" sldId="264"/>
            <ac:spMk id="2" creationId="{7A5DCC0F-2D80-E9F5-DB95-4837DBB3B9BA}"/>
          </ac:spMkLst>
        </pc:spChg>
        <pc:spChg chg="del">
          <ac:chgData name="a maria" userId="8f8153ef6c20f602" providerId="Windows Live" clId="Web-{1AD17599-C168-497F-BD53-5892FD4DDC7D}" dt="2023-12-11T09:48:47.525" v="210"/>
          <ac:spMkLst>
            <pc:docMk/>
            <pc:sldMk cId="2725647488" sldId="264"/>
            <ac:spMk id="3" creationId="{FE33CCA2-4F27-05F4-C5A5-73E259D1479D}"/>
          </ac:spMkLst>
        </pc:spChg>
        <pc:spChg chg="del mod replId">
          <ac:chgData name="a maria" userId="8f8153ef6c20f602" providerId="Windows Live" clId="Web-{1AD17599-C168-497F-BD53-5892FD4DDC7D}" dt="2023-12-11T09:49:16.105" v="216"/>
          <ac:spMkLst>
            <pc:docMk/>
            <pc:sldMk cId="2725647488" sldId="264"/>
            <ac:spMk id="6" creationId="{8EAF5D6A-9F22-D984-0E1C-D0FF24C6F30C}"/>
          </ac:spMkLst>
        </pc:spChg>
        <pc:spChg chg="add">
          <ac:chgData name="a maria" userId="8f8153ef6c20f602" providerId="Windows Live" clId="Web-{1AD17599-C168-497F-BD53-5892FD4DDC7D}" dt="2023-12-11T09:49:16.105" v="216"/>
          <ac:spMkLst>
            <pc:docMk/>
            <pc:sldMk cId="2725647488" sldId="264"/>
            <ac:spMk id="37" creationId="{4EFE82FE-7465-AE46-88DF-34D347E83B84}"/>
          </ac:spMkLst>
        </pc:spChg>
        <pc:grpChg chg="add">
          <ac:chgData name="a maria" userId="8f8153ef6c20f602" providerId="Windows Live" clId="Web-{1AD17599-C168-497F-BD53-5892FD4DDC7D}" dt="2023-12-11T09:49:16.105" v="216"/>
          <ac:grpSpMkLst>
            <pc:docMk/>
            <pc:sldMk cId="2725647488" sldId="264"/>
            <ac:grpSpMk id="9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09:49:16.105" v="216"/>
          <ac:grpSpMkLst>
            <pc:docMk/>
            <pc:sldMk cId="2725647488" sldId="264"/>
            <ac:grpSpMk id="39" creationId="{BCFFF971-DAC9-F44B-9F22-4B030B6B61B3}"/>
          </ac:grpSpMkLst>
        </pc:grpChg>
        <pc:picChg chg="add mod">
          <ac:chgData name="a maria" userId="8f8153ef6c20f602" providerId="Windows Live" clId="Web-{1AD17599-C168-497F-BD53-5892FD4DDC7D}" dt="2023-12-11T09:49:22.481" v="217" actId="1076"/>
          <ac:picMkLst>
            <pc:docMk/>
            <pc:sldMk cId="2725647488" sldId="264"/>
            <ac:picMk id="4" creationId="{9F594A84-0F32-7669-5C15-B6FD69172B13}"/>
          </ac:picMkLst>
        </pc:picChg>
        <pc:picChg chg="add del mod ord replId">
          <ac:chgData name="a maria" userId="8f8153ef6c20f602" providerId="Windows Live" clId="Web-{1AD17599-C168-497F-BD53-5892FD4DDC7D}" dt="2023-12-11T09:49:16.105" v="216"/>
          <ac:picMkLst>
            <pc:docMk/>
            <pc:sldMk cId="2725647488" sldId="264"/>
            <ac:picMk id="7" creationId="{5FCC13A4-BC78-1562-A86F-892100E8FEAC}"/>
          </ac:picMkLst>
        </pc:picChg>
        <pc:cxnChg chg="add">
          <ac:chgData name="a maria" userId="8f8153ef6c20f602" providerId="Windows Live" clId="Web-{1AD17599-C168-497F-BD53-5892FD4DDC7D}" dt="2023-12-11T09:49:16.105" v="216"/>
          <ac:cxnSpMkLst>
            <pc:docMk/>
            <pc:sldMk cId="2725647488" sldId="264"/>
            <ac:cxnSpMk id="35" creationId="{D33A3282-0389-C547-8CA6-7F3E7F27B34D}"/>
          </ac:cxnSpMkLst>
        </pc:cxnChg>
        <pc:cxnChg chg="add">
          <ac:chgData name="a maria" userId="8f8153ef6c20f602" providerId="Windows Live" clId="Web-{1AD17599-C168-497F-BD53-5892FD4DDC7D}" dt="2023-12-11T09:49:16.105" v="216"/>
          <ac:cxnSpMkLst>
            <pc:docMk/>
            <pc:sldMk cId="2725647488" sldId="264"/>
            <ac:cxnSpMk id="46" creationId="{F1B96028-BC88-E342-92F9-207761463836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1:18.810" v="261" actId="20577"/>
        <pc:sldMkLst>
          <pc:docMk/>
          <pc:sldMk cId="3273269385" sldId="265"/>
        </pc:sldMkLst>
        <pc:spChg chg="add mod">
          <ac:chgData name="a maria" userId="8f8153ef6c20f602" providerId="Windows Live" clId="Web-{1AD17599-C168-497F-BD53-5892FD4DDC7D}" dt="2023-12-11T11:31:18.810" v="261" actId="20577"/>
          <ac:spMkLst>
            <pc:docMk/>
            <pc:sldMk cId="3273269385" sldId="265"/>
            <ac:spMk id="2" creationId="{7FB2B078-0ED3-7EF6-D118-6FA6528BF522}"/>
          </ac:spMkLst>
        </pc:spChg>
        <pc:spChg chg="del">
          <ac:chgData name="a maria" userId="8f8153ef6c20f602" providerId="Windows Live" clId="Web-{1AD17599-C168-497F-BD53-5892FD4DDC7D}" dt="2023-12-11T09:50:12.437" v="221"/>
          <ac:spMkLst>
            <pc:docMk/>
            <pc:sldMk cId="3273269385" sldId="265"/>
            <ac:spMk id="3" creationId="{B9113450-CABE-239F-CFB1-EDE917E5BA13}"/>
          </ac:spMkLst>
        </pc:spChg>
        <pc:spChg chg="del mod replId">
          <ac:chgData name="a maria" userId="8f8153ef6c20f602" providerId="Windows Live" clId="Web-{1AD17599-C168-497F-BD53-5892FD4DDC7D}" dt="2023-12-11T09:50:16.266" v="223"/>
          <ac:spMkLst>
            <pc:docMk/>
            <pc:sldMk cId="3273269385" sldId="265"/>
            <ac:spMk id="6" creationId="{BBBB27B9-A14C-7D78-CB98-91AEDDE5B368}"/>
          </ac:spMkLst>
        </pc:spChg>
        <pc:spChg chg="add">
          <ac:chgData name="a maria" userId="8f8153ef6c20f602" providerId="Windows Live" clId="Web-{1AD17599-C168-497F-BD53-5892FD4DDC7D}" dt="2023-12-11T09:50:16.266" v="223"/>
          <ac:spMkLst>
            <pc:docMk/>
            <pc:sldMk cId="3273269385" sldId="265"/>
            <ac:spMk id="37" creationId="{4EFE82FE-7465-AE46-88DF-34D347E83B84}"/>
          </ac:spMkLst>
        </pc:spChg>
        <pc:grpChg chg="add">
          <ac:chgData name="a maria" userId="8f8153ef6c20f602" providerId="Windows Live" clId="Web-{1AD17599-C168-497F-BD53-5892FD4DDC7D}" dt="2023-12-11T09:50:16.266" v="223"/>
          <ac:grpSpMkLst>
            <pc:docMk/>
            <pc:sldMk cId="3273269385" sldId="265"/>
            <ac:grpSpMk id="9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09:50:16.266" v="223"/>
          <ac:grpSpMkLst>
            <pc:docMk/>
            <pc:sldMk cId="3273269385" sldId="265"/>
            <ac:grpSpMk id="39" creationId="{BCFFF971-DAC9-F44B-9F22-4B030B6B61B3}"/>
          </ac:grpSpMkLst>
        </pc:grpChg>
        <pc:picChg chg="add">
          <ac:chgData name="a maria" userId="8f8153ef6c20f602" providerId="Windows Live" clId="Web-{1AD17599-C168-497F-BD53-5892FD4DDC7D}" dt="2023-12-11T09:50:16.266" v="223"/>
          <ac:picMkLst>
            <pc:docMk/>
            <pc:sldMk cId="3273269385" sldId="265"/>
            <ac:picMk id="4" creationId="{D975531A-E5FD-118C-06FF-F61080536D42}"/>
          </ac:picMkLst>
        </pc:picChg>
        <pc:picChg chg="add del mod ord replId">
          <ac:chgData name="a maria" userId="8f8153ef6c20f602" providerId="Windows Live" clId="Web-{1AD17599-C168-497F-BD53-5892FD4DDC7D}" dt="2023-12-11T09:50:16.266" v="223"/>
          <ac:picMkLst>
            <pc:docMk/>
            <pc:sldMk cId="3273269385" sldId="265"/>
            <ac:picMk id="7" creationId="{01A9894D-20A8-66B9-C7C4-B096078B5BA4}"/>
          </ac:picMkLst>
        </pc:picChg>
        <pc:cxnChg chg="add">
          <ac:chgData name="a maria" userId="8f8153ef6c20f602" providerId="Windows Live" clId="Web-{1AD17599-C168-497F-BD53-5892FD4DDC7D}" dt="2023-12-11T09:50:16.266" v="223"/>
          <ac:cxnSpMkLst>
            <pc:docMk/>
            <pc:sldMk cId="3273269385" sldId="265"/>
            <ac:cxnSpMk id="35" creationId="{D33A3282-0389-C547-8CA6-7F3E7F27B34D}"/>
          </ac:cxnSpMkLst>
        </pc:cxnChg>
        <pc:cxnChg chg="add">
          <ac:chgData name="a maria" userId="8f8153ef6c20f602" providerId="Windows Live" clId="Web-{1AD17599-C168-497F-BD53-5892FD4DDC7D}" dt="2023-12-11T09:50:16.266" v="223"/>
          <ac:cxnSpMkLst>
            <pc:docMk/>
            <pc:sldMk cId="3273269385" sldId="265"/>
            <ac:cxnSpMk id="45" creationId="{51D4F49C-5EE1-6C4F-858E-AE02CC2CD5BB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0:51.387" v="257" actId="20577"/>
        <pc:sldMkLst>
          <pc:docMk/>
          <pc:sldMk cId="913461030" sldId="266"/>
        </pc:sldMkLst>
        <pc:spChg chg="add mod">
          <ac:chgData name="a maria" userId="8f8153ef6c20f602" providerId="Windows Live" clId="Web-{1AD17599-C168-497F-BD53-5892FD4DDC7D}" dt="2023-12-11T11:30:51.387" v="257" actId="20577"/>
          <ac:spMkLst>
            <pc:docMk/>
            <pc:sldMk cId="913461030" sldId="266"/>
            <ac:spMk id="2" creationId="{4E2DD140-C05A-6FA2-215C-32C34ECFC0DA}"/>
          </ac:spMkLst>
        </pc:spChg>
        <pc:spChg chg="del">
          <ac:chgData name="a maria" userId="8f8153ef6c20f602" providerId="Windows Live" clId="Web-{1AD17599-C168-497F-BD53-5892FD4DDC7D}" dt="2023-12-11T09:51:46.740" v="227"/>
          <ac:spMkLst>
            <pc:docMk/>
            <pc:sldMk cId="913461030" sldId="266"/>
            <ac:spMk id="3" creationId="{0781A987-6C76-F9C3-1E4A-6FDD1B2A3BB1}"/>
          </ac:spMkLst>
        </pc:spChg>
        <pc:spChg chg="del mod replId">
          <ac:chgData name="a maria" userId="8f8153ef6c20f602" providerId="Windows Live" clId="Web-{1AD17599-C168-497F-BD53-5892FD4DDC7D}" dt="2023-12-11T09:51:57.585" v="229"/>
          <ac:spMkLst>
            <pc:docMk/>
            <pc:sldMk cId="913461030" sldId="266"/>
            <ac:spMk id="6" creationId="{362AA545-0278-1CBE-DB11-E44721E75973}"/>
          </ac:spMkLst>
        </pc:spChg>
        <pc:spChg chg="add">
          <ac:chgData name="a maria" userId="8f8153ef6c20f602" providerId="Windows Live" clId="Web-{1AD17599-C168-497F-BD53-5892FD4DDC7D}" dt="2023-12-11T09:51:57.585" v="229"/>
          <ac:spMkLst>
            <pc:docMk/>
            <pc:sldMk cId="913461030" sldId="266"/>
            <ac:spMk id="37" creationId="{4EFE82FE-7465-AE46-88DF-34D347E83B84}"/>
          </ac:spMkLst>
        </pc:spChg>
        <pc:grpChg chg="add">
          <ac:chgData name="a maria" userId="8f8153ef6c20f602" providerId="Windows Live" clId="Web-{1AD17599-C168-497F-BD53-5892FD4DDC7D}" dt="2023-12-11T09:51:57.585" v="229"/>
          <ac:grpSpMkLst>
            <pc:docMk/>
            <pc:sldMk cId="913461030" sldId="266"/>
            <ac:grpSpMk id="9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09:51:57.585" v="229"/>
          <ac:grpSpMkLst>
            <pc:docMk/>
            <pc:sldMk cId="913461030" sldId="266"/>
            <ac:grpSpMk id="39" creationId="{665B630C-8A26-BF40-AD00-AAAB3F8DFB58}"/>
          </ac:grpSpMkLst>
        </pc:grpChg>
        <pc:picChg chg="add mod">
          <ac:chgData name="a maria" userId="8f8153ef6c20f602" providerId="Windows Live" clId="Web-{1AD17599-C168-497F-BD53-5892FD4DDC7D}" dt="2023-12-11T09:52:02.523" v="230" actId="1076"/>
          <ac:picMkLst>
            <pc:docMk/>
            <pc:sldMk cId="913461030" sldId="266"/>
            <ac:picMk id="4" creationId="{AC352BB6-65F9-C38F-FD55-B1429B0060B8}"/>
          </ac:picMkLst>
        </pc:picChg>
        <pc:picChg chg="add del mod ord replId">
          <ac:chgData name="a maria" userId="8f8153ef6c20f602" providerId="Windows Live" clId="Web-{1AD17599-C168-497F-BD53-5892FD4DDC7D}" dt="2023-12-11T09:51:57.585" v="229"/>
          <ac:picMkLst>
            <pc:docMk/>
            <pc:sldMk cId="913461030" sldId="266"/>
            <ac:picMk id="7" creationId="{B924FB6B-BC87-375B-42DE-348A430691DA}"/>
          </ac:picMkLst>
        </pc:picChg>
        <pc:cxnChg chg="add">
          <ac:chgData name="a maria" userId="8f8153ef6c20f602" providerId="Windows Live" clId="Web-{1AD17599-C168-497F-BD53-5892FD4DDC7D}" dt="2023-12-11T09:51:57.585" v="229"/>
          <ac:cxnSpMkLst>
            <pc:docMk/>
            <pc:sldMk cId="913461030" sldId="266"/>
            <ac:cxnSpMk id="35" creationId="{D33A3282-0389-C547-8CA6-7F3E7F27B34D}"/>
          </ac:cxnSpMkLst>
        </pc:cxnChg>
        <pc:cxnChg chg="add">
          <ac:chgData name="a maria" userId="8f8153ef6c20f602" providerId="Windows Live" clId="Web-{1AD17599-C168-497F-BD53-5892FD4DDC7D}" dt="2023-12-11T09:51:57.585" v="229"/>
          <ac:cxnSpMkLst>
            <pc:docMk/>
            <pc:sldMk cId="913461030" sldId="266"/>
            <ac:cxnSpMk id="45" creationId="{EEA70831-9A8D-3B4D-8EA5-EE32F93E94E9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30:39.933" v="255" actId="20577"/>
        <pc:sldMkLst>
          <pc:docMk/>
          <pc:sldMk cId="872578656" sldId="267"/>
        </pc:sldMkLst>
        <pc:spChg chg="add mod">
          <ac:chgData name="a maria" userId="8f8153ef6c20f602" providerId="Windows Live" clId="Web-{1AD17599-C168-497F-BD53-5892FD4DDC7D}" dt="2023-12-11T11:30:39.933" v="255" actId="20577"/>
          <ac:spMkLst>
            <pc:docMk/>
            <pc:sldMk cId="872578656" sldId="267"/>
            <ac:spMk id="2" creationId="{CF1DE1C4-84B9-4409-73D5-3A8D28C27837}"/>
          </ac:spMkLst>
        </pc:spChg>
        <pc:spChg chg="del">
          <ac:chgData name="a maria" userId="8f8153ef6c20f602" providerId="Windows Live" clId="Web-{1AD17599-C168-497F-BD53-5892FD4DDC7D}" dt="2023-12-11T09:54:38.142" v="234"/>
          <ac:spMkLst>
            <pc:docMk/>
            <pc:sldMk cId="872578656" sldId="267"/>
            <ac:spMk id="3" creationId="{722B82DE-B0C5-9EFA-380A-93E826C198D4}"/>
          </ac:spMkLst>
        </pc:spChg>
        <pc:spChg chg="del mod replId">
          <ac:chgData name="a maria" userId="8f8153ef6c20f602" providerId="Windows Live" clId="Web-{1AD17599-C168-497F-BD53-5892FD4DDC7D}" dt="2023-12-11T09:54:47.502" v="236"/>
          <ac:spMkLst>
            <pc:docMk/>
            <pc:sldMk cId="872578656" sldId="267"/>
            <ac:spMk id="6" creationId="{F8A51A88-DF3F-FFE5-537A-11F8D3A93067}"/>
          </ac:spMkLst>
        </pc:spChg>
        <pc:spChg chg="add">
          <ac:chgData name="a maria" userId="8f8153ef6c20f602" providerId="Windows Live" clId="Web-{1AD17599-C168-497F-BD53-5892FD4DDC7D}" dt="2023-12-11T09:54:47.502" v="236"/>
          <ac:spMkLst>
            <pc:docMk/>
            <pc:sldMk cId="872578656" sldId="267"/>
            <ac:spMk id="8" creationId="{D231050E-1F9B-E470-3EBA-F94200C2871D}"/>
          </ac:spMkLst>
        </pc:spChg>
        <pc:spChg chg="add">
          <ac:chgData name="a maria" userId="8f8153ef6c20f602" providerId="Windows Live" clId="Web-{1AD17599-C168-497F-BD53-5892FD4DDC7D}" dt="2023-12-11T09:54:47.502" v="236"/>
          <ac:spMkLst>
            <pc:docMk/>
            <pc:sldMk cId="872578656" sldId="267"/>
            <ac:spMk id="11" creationId="{C7F2E4D6-EF46-1C43-8F3E-3620C3C83F36}"/>
          </ac:spMkLst>
        </pc:spChg>
        <pc:grpChg chg="add">
          <ac:chgData name="a maria" userId="8f8153ef6c20f602" providerId="Windows Live" clId="Web-{1AD17599-C168-497F-BD53-5892FD4DDC7D}" dt="2023-12-11T09:54:47.502" v="236"/>
          <ac:grpSpMkLst>
            <pc:docMk/>
            <pc:sldMk cId="872578656" sldId="267"/>
            <ac:grpSpMk id="13" creationId="{05ADD15B-C747-D340-BF8A-A1DD2A6A9324}"/>
          </ac:grpSpMkLst>
        </pc:grpChg>
        <pc:picChg chg="add mod">
          <ac:chgData name="a maria" userId="8f8153ef6c20f602" providerId="Windows Live" clId="Web-{1AD17599-C168-497F-BD53-5892FD4DDC7D}" dt="2023-12-11T09:54:52.862" v="237" actId="1076"/>
          <ac:picMkLst>
            <pc:docMk/>
            <pc:sldMk cId="872578656" sldId="267"/>
            <ac:picMk id="4" creationId="{8A317EE9-C18C-117F-B200-32172A39D753}"/>
          </ac:picMkLst>
        </pc:picChg>
        <pc:picChg chg="add del mod ord replId">
          <ac:chgData name="a maria" userId="8f8153ef6c20f602" providerId="Windows Live" clId="Web-{1AD17599-C168-497F-BD53-5892FD4DDC7D}" dt="2023-12-11T09:54:47.502" v="236"/>
          <ac:picMkLst>
            <pc:docMk/>
            <pc:sldMk cId="872578656" sldId="267"/>
            <ac:picMk id="7" creationId="{AE929057-DD42-B4E3-DD2E-789C234A84AB}"/>
          </ac:picMkLst>
        </pc:picChg>
        <pc:cxnChg chg="add">
          <ac:chgData name="a maria" userId="8f8153ef6c20f602" providerId="Windows Live" clId="Web-{1AD17599-C168-497F-BD53-5892FD4DDC7D}" dt="2023-12-11T09:54:47.502" v="236"/>
          <ac:cxnSpMkLst>
            <pc:docMk/>
            <pc:sldMk cId="872578656" sldId="267"/>
            <ac:cxnSpMk id="19" creationId="{1FE039F1-6D47-C642-B506-452A83B0AB11}"/>
          </ac:cxnSpMkLst>
        </pc:cxnChg>
      </pc:sldChg>
      <pc:sldChg chg="addSp delSp modSp new mod setBg">
        <pc:chgData name="a maria" userId="8f8153ef6c20f602" providerId="Windows Live" clId="Web-{1AD17599-C168-497F-BD53-5892FD4DDC7D}" dt="2023-12-11T11:29:53.634" v="248" actId="20577"/>
        <pc:sldMkLst>
          <pc:docMk/>
          <pc:sldMk cId="1764152892" sldId="268"/>
        </pc:sldMkLst>
        <pc:spChg chg="add mod">
          <ac:chgData name="a maria" userId="8f8153ef6c20f602" providerId="Windows Live" clId="Web-{1AD17599-C168-497F-BD53-5892FD4DDC7D}" dt="2023-12-11T11:29:53.634" v="248" actId="20577"/>
          <ac:spMkLst>
            <pc:docMk/>
            <pc:sldMk cId="1764152892" sldId="268"/>
            <ac:spMk id="2" creationId="{4539D9AE-4C82-321B-6F4D-29D2546E7081}"/>
          </ac:spMkLst>
        </pc:spChg>
        <pc:spChg chg="del">
          <ac:chgData name="a maria" userId="8f8153ef6c20f602" providerId="Windows Live" clId="Web-{1AD17599-C168-497F-BD53-5892FD4DDC7D}" dt="2023-12-11T11:29:15.414" v="241"/>
          <ac:spMkLst>
            <pc:docMk/>
            <pc:sldMk cId="1764152892" sldId="268"/>
            <ac:spMk id="3" creationId="{8589F572-14C1-E9BB-83FE-C13A33CE99B0}"/>
          </ac:spMkLst>
        </pc:spChg>
        <pc:spChg chg="del mod replId">
          <ac:chgData name="a maria" userId="8f8153ef6c20f602" providerId="Windows Live" clId="Web-{1AD17599-C168-497F-BD53-5892FD4DDC7D}" dt="2023-12-11T11:29:25.289" v="244"/>
          <ac:spMkLst>
            <pc:docMk/>
            <pc:sldMk cId="1764152892" sldId="268"/>
            <ac:spMk id="6" creationId="{AF45E4D8-45F1-4B08-A019-D8C580591708}"/>
          </ac:spMkLst>
        </pc:spChg>
        <pc:spChg chg="add">
          <ac:chgData name="a maria" userId="8f8153ef6c20f602" providerId="Windows Live" clId="Web-{1AD17599-C168-497F-BD53-5892FD4DDC7D}" dt="2023-12-11T11:29:25.289" v="244"/>
          <ac:spMkLst>
            <pc:docMk/>
            <pc:sldMk cId="1764152892" sldId="268"/>
            <ac:spMk id="37" creationId="{4EFE82FE-7465-AE46-88DF-34D347E83B84}"/>
          </ac:spMkLst>
        </pc:spChg>
        <pc:grpChg chg="add">
          <ac:chgData name="a maria" userId="8f8153ef6c20f602" providerId="Windows Live" clId="Web-{1AD17599-C168-497F-BD53-5892FD4DDC7D}" dt="2023-12-11T11:29:25.289" v="244"/>
          <ac:grpSpMkLst>
            <pc:docMk/>
            <pc:sldMk cId="1764152892" sldId="268"/>
            <ac:grpSpMk id="9" creationId="{EB46B8FB-F6A2-5F47-A6CD-A7E17E69270F}"/>
          </ac:grpSpMkLst>
        </pc:grpChg>
        <pc:grpChg chg="add">
          <ac:chgData name="a maria" userId="8f8153ef6c20f602" providerId="Windows Live" clId="Web-{1AD17599-C168-497F-BD53-5892FD4DDC7D}" dt="2023-12-11T11:29:25.289" v="244"/>
          <ac:grpSpMkLst>
            <pc:docMk/>
            <pc:sldMk cId="1764152892" sldId="268"/>
            <ac:grpSpMk id="39" creationId="{BCFFF971-DAC9-F44B-9F22-4B030B6B61B3}"/>
          </ac:grpSpMkLst>
        </pc:grpChg>
        <pc:picChg chg="add">
          <ac:chgData name="a maria" userId="8f8153ef6c20f602" providerId="Windows Live" clId="Web-{1AD17599-C168-497F-BD53-5892FD4DDC7D}" dt="2023-12-11T11:29:25.289" v="244"/>
          <ac:picMkLst>
            <pc:docMk/>
            <pc:sldMk cId="1764152892" sldId="268"/>
            <ac:picMk id="4" creationId="{69385379-1CF6-34D9-7FA9-F9F160DB9A2E}"/>
          </ac:picMkLst>
        </pc:picChg>
        <pc:picChg chg="add del mod ord replId">
          <ac:chgData name="a maria" userId="8f8153ef6c20f602" providerId="Windows Live" clId="Web-{1AD17599-C168-497F-BD53-5892FD4DDC7D}" dt="2023-12-11T11:29:25.289" v="244"/>
          <ac:picMkLst>
            <pc:docMk/>
            <pc:sldMk cId="1764152892" sldId="268"/>
            <ac:picMk id="7" creationId="{3D097830-570E-76D5-90F0-51E09659E4EF}"/>
          </ac:picMkLst>
        </pc:picChg>
        <pc:cxnChg chg="add">
          <ac:chgData name="a maria" userId="8f8153ef6c20f602" providerId="Windows Live" clId="Web-{1AD17599-C168-497F-BD53-5892FD4DDC7D}" dt="2023-12-11T11:29:25.289" v="244"/>
          <ac:cxnSpMkLst>
            <pc:docMk/>
            <pc:sldMk cId="1764152892" sldId="268"/>
            <ac:cxnSpMk id="35" creationId="{D33A3282-0389-C547-8CA6-7F3E7F27B34D}"/>
          </ac:cxnSpMkLst>
        </pc:cxnChg>
        <pc:cxnChg chg="add">
          <ac:chgData name="a maria" userId="8f8153ef6c20f602" providerId="Windows Live" clId="Web-{1AD17599-C168-497F-BD53-5892FD4DDC7D}" dt="2023-12-11T11:29:25.289" v="244"/>
          <ac:cxnSpMkLst>
            <pc:docMk/>
            <pc:sldMk cId="1764152892" sldId="268"/>
            <ac:cxnSpMk id="45" creationId="{51D4F49C-5EE1-6C4F-858E-AE02CC2CD5BB}"/>
          </ac:cxnSpMkLst>
        </pc:cxnChg>
      </pc:sldChg>
      <pc:sldMasterChg chg="del delSldLayout">
        <pc:chgData name="a maria" userId="8f8153ef6c20f602" providerId="Windows Live" clId="Web-{1AD17599-C168-497F-BD53-5892FD4DDC7D}" dt="2023-12-11T09:13:49.590" v="6"/>
        <pc:sldMasterMkLst>
          <pc:docMk/>
          <pc:sldMasterMk cId="3154979492" sldId="2147483648"/>
        </pc:sldMasterMkLst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 maria" userId="8f8153ef6c20f602" providerId="Windows Live" clId="Web-{1AD17599-C168-497F-BD53-5892FD4DDC7D}" dt="2023-12-11T09:13:49.590" v="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a maria" userId="8f8153ef6c20f602" providerId="Windows Live" clId="Web-{1AD17599-C168-497F-BD53-5892FD4DDC7D}" dt="2023-12-11T09:15:16.721" v="20"/>
        <pc:sldMasterMkLst>
          <pc:docMk/>
          <pc:sldMasterMk cId="785242151" sldId="2147483699"/>
        </pc:sldMasterMkLst>
        <pc:sldLayoutChg chg="add del">
          <pc:chgData name="a maria" userId="8f8153ef6c20f602" providerId="Windows Live" clId="Web-{1AD17599-C168-497F-BD53-5892FD4DDC7D}" dt="2023-12-11T09:15:16.721" v="20"/>
          <pc:sldLayoutMkLst>
            <pc:docMk/>
            <pc:sldMasterMk cId="785242151" sldId="2147483699"/>
            <pc:sldLayoutMk cId="118293277" sldId="2147483694"/>
          </pc:sldLayoutMkLst>
        </pc:sldLayoutChg>
      </pc:sldMasterChg>
      <pc:sldMasterChg chg="add del addSldLayout delSldLayout">
        <pc:chgData name="a maria" userId="8f8153ef6c20f602" providerId="Windows Live" clId="Web-{1AD17599-C168-497F-BD53-5892FD4DDC7D}" dt="2023-12-11T09:15:59.286" v="25"/>
        <pc:sldMasterMkLst>
          <pc:docMk/>
          <pc:sldMasterMk cId="376060219" sldId="2147483775"/>
        </pc:sldMasterMkLst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2221062529" sldId="2147483764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3468647936" sldId="2147483765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2028965482" sldId="2147483766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3829494964" sldId="2147483767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3624474671" sldId="2147483768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2430804897" sldId="2147483769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2692526625" sldId="2147483770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1079660847" sldId="2147483771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307497610" sldId="2147483772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4103530881" sldId="2147483773"/>
          </pc:sldLayoutMkLst>
        </pc:sldLayoutChg>
        <pc:sldLayoutChg chg="add del">
          <pc:chgData name="a maria" userId="8f8153ef6c20f602" providerId="Windows Live" clId="Web-{1AD17599-C168-497F-BD53-5892FD4DDC7D}" dt="2023-12-11T09:15:59.286" v="25"/>
          <pc:sldLayoutMkLst>
            <pc:docMk/>
            <pc:sldMasterMk cId="376060219" sldId="2147483775"/>
            <pc:sldLayoutMk cId="3210452215" sldId="2147483774"/>
          </pc:sldLayoutMkLst>
        </pc:sldLayoutChg>
      </pc:sldMasterChg>
      <pc:sldMasterChg chg="add del addSldLayout delSldLayout">
        <pc:chgData name="a maria" userId="8f8153ef6c20f602" providerId="Windows Live" clId="Web-{1AD17599-C168-497F-BD53-5892FD4DDC7D}" dt="2023-12-11T09:15:16.674" v="17"/>
        <pc:sldMasterMkLst>
          <pc:docMk/>
          <pc:sldMasterMk cId="349442522" sldId="2147483801"/>
        </pc:sldMasterMkLst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1463515028" sldId="2147483790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2128936375" sldId="2147483791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3015396394" sldId="2147483792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2342132583" sldId="2147483793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2773939285" sldId="2147483794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1587855702" sldId="2147483795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4210128015" sldId="2147483796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1299013948" sldId="2147483797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971804349" sldId="2147483798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1044073751" sldId="2147483799"/>
          </pc:sldLayoutMkLst>
        </pc:sldLayoutChg>
        <pc:sldLayoutChg chg="add del">
          <pc:chgData name="a maria" userId="8f8153ef6c20f602" providerId="Windows Live" clId="Web-{1AD17599-C168-497F-BD53-5892FD4DDC7D}" dt="2023-12-11T09:15:16.674" v="17"/>
          <pc:sldLayoutMkLst>
            <pc:docMk/>
            <pc:sldMasterMk cId="349442522" sldId="2147483801"/>
            <pc:sldLayoutMk cId="2437585959" sldId="2147483800"/>
          </pc:sldLayoutMkLst>
        </pc:sldLayoutChg>
      </pc:sldMasterChg>
      <pc:sldMasterChg chg="add del addSldLayout delSldLayout">
        <pc:chgData name="a maria" userId="8f8153ef6c20f602" providerId="Windows Live" clId="Web-{1AD17599-C168-497F-BD53-5892FD4DDC7D}" dt="2023-12-11T09:16:41.898" v="33"/>
        <pc:sldMasterMkLst>
          <pc:docMk/>
          <pc:sldMasterMk cId="3079252119" sldId="2147483812"/>
        </pc:sldMasterMkLst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1541897242" sldId="2147483801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3984153460" sldId="2147483802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3755410794" sldId="2147483803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488138992" sldId="2147483804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1304406733" sldId="2147483805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2849970297" sldId="2147483806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579560172" sldId="2147483807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3325747973" sldId="2147483808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119603256" sldId="2147483809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1242913942" sldId="2147483810"/>
          </pc:sldLayoutMkLst>
        </pc:sldLayoutChg>
        <pc:sldLayoutChg chg="add del">
          <pc:chgData name="a maria" userId="8f8153ef6c20f602" providerId="Windows Live" clId="Web-{1AD17599-C168-497F-BD53-5892FD4DDC7D}" dt="2023-12-11T09:16:41.898" v="33"/>
          <pc:sldLayoutMkLst>
            <pc:docMk/>
            <pc:sldMasterMk cId="3079252119" sldId="2147483812"/>
            <pc:sldLayoutMk cId="1184376086" sldId="2147483811"/>
          </pc:sldLayoutMkLst>
        </pc:sldLayoutChg>
      </pc:sldMasterChg>
      <pc:sldMasterChg chg="add addSldLayout">
        <pc:chgData name="a maria" userId="8f8153ef6c20f602" providerId="Windows Live" clId="Web-{1AD17599-C168-497F-BD53-5892FD4DDC7D}" dt="2023-12-11T09:16:41.898" v="33"/>
        <pc:sldMasterMkLst>
          <pc:docMk/>
          <pc:sldMasterMk cId="2301928732" sldId="2147483875"/>
        </pc:sldMasterMkLst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805920210" sldId="2147483864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1697463883" sldId="2147483865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3038410227" sldId="2147483866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3549016003" sldId="2147483867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3431830569" sldId="2147483868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3431518072" sldId="2147483869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2627192259" sldId="2147483870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2193343150" sldId="2147483871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3539158520" sldId="2147483872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1723896883" sldId="2147483873"/>
          </pc:sldLayoutMkLst>
        </pc:sldLayoutChg>
        <pc:sldLayoutChg chg="add">
          <pc:chgData name="a maria" userId="8f8153ef6c20f602" providerId="Windows Live" clId="Web-{1AD17599-C168-497F-BD53-5892FD4DDC7D}" dt="2023-12-11T09:16:41.898" v="33"/>
          <pc:sldLayoutMkLst>
            <pc:docMk/>
            <pc:sldMasterMk cId="2301928732" sldId="2147483875"/>
            <pc:sldLayoutMk cId="604084066" sldId="2147483874"/>
          </pc:sldLayoutMkLst>
        </pc:sldLayoutChg>
      </pc:sldMasterChg>
      <pc:sldMasterChg chg="add del addSldLayout delSldLayout">
        <pc:chgData name="a maria" userId="8f8153ef6c20f602" providerId="Windows Live" clId="Web-{1AD17599-C168-497F-BD53-5892FD4DDC7D}" dt="2023-12-11T09:16:41.805" v="30"/>
        <pc:sldMasterMkLst>
          <pc:docMk/>
          <pc:sldMasterMk cId="1036933146" sldId="2147483901"/>
        </pc:sldMasterMkLst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1054068515" sldId="2147483890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3293697593" sldId="2147483891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4063904809" sldId="2147483892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1624878730" sldId="2147483893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1547118346" sldId="2147483894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3601072926" sldId="2147483895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3112893846" sldId="2147483896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722334070" sldId="2147483897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2496514433" sldId="2147483898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2131254998" sldId="2147483899"/>
          </pc:sldLayoutMkLst>
        </pc:sldLayoutChg>
        <pc:sldLayoutChg chg="add del">
          <pc:chgData name="a maria" userId="8f8153ef6c20f602" providerId="Windows Live" clId="Web-{1AD17599-C168-497F-BD53-5892FD4DDC7D}" dt="2023-12-11T09:16:41.805" v="30"/>
          <pc:sldLayoutMkLst>
            <pc:docMk/>
            <pc:sldMasterMk cId="1036933146" sldId="2147483901"/>
            <pc:sldLayoutMk cId="1213511039" sldId="2147483900"/>
          </pc:sldLayoutMkLst>
        </pc:sldLayoutChg>
      </pc:sldMasterChg>
    </pc:docChg>
  </pc:docChgLst>
  <pc:docChgLst>
    <pc:chgData name="a maria" userId="8f8153ef6c20f602" providerId="Windows Live" clId="Web-{0F575A9A-F29A-40F5-84D8-36BA054DD9D8}"/>
    <pc:docChg chg="addSld modSld">
      <pc:chgData name="a maria" userId="8f8153ef6c20f602" providerId="Windows Live" clId="Web-{0F575A9A-F29A-40F5-84D8-36BA054DD9D8}" dt="2023-12-11T11:52:06.558" v="25"/>
      <pc:docMkLst>
        <pc:docMk/>
      </pc:docMkLst>
      <pc:sldChg chg="modSp addAnim delAnim modAnim">
        <pc:chgData name="a maria" userId="8f8153ef6c20f602" providerId="Windows Live" clId="Web-{0F575A9A-F29A-40F5-84D8-36BA054DD9D8}" dt="2023-12-11T11:47:05.330" v="7"/>
        <pc:sldMkLst>
          <pc:docMk/>
          <pc:sldMk cId="4011612270" sldId="257"/>
        </pc:sldMkLst>
        <pc:spChg chg="mod">
          <ac:chgData name="a maria" userId="8f8153ef6c20f602" providerId="Windows Live" clId="Web-{0F575A9A-F29A-40F5-84D8-36BA054DD9D8}" dt="2023-12-11T11:46:07.157" v="0" actId="1076"/>
          <ac:spMkLst>
            <pc:docMk/>
            <pc:sldMk cId="4011612270" sldId="257"/>
            <ac:spMk id="2" creationId="{B8E35BC7-A73A-97AE-8B24-916EE0E55352}"/>
          </ac:spMkLst>
        </pc:spChg>
        <pc:spChg chg="mod">
          <ac:chgData name="a maria" userId="8f8153ef6c20f602" providerId="Windows Live" clId="Web-{0F575A9A-F29A-40F5-84D8-36BA054DD9D8}" dt="2023-12-11T11:46:27.017" v="3" actId="1076"/>
          <ac:spMkLst>
            <pc:docMk/>
            <pc:sldMk cId="4011612270" sldId="257"/>
            <ac:spMk id="8" creationId="{9206EAAD-A84F-1498-DDAC-8FFB004113CA}"/>
          </ac:spMkLst>
        </pc:spChg>
      </pc:sldChg>
      <pc:sldChg chg="addSp delSp modSp new mod setBg addAnim">
        <pc:chgData name="a maria" userId="8f8153ef6c20f602" providerId="Windows Live" clId="Web-{0F575A9A-F29A-40F5-84D8-36BA054DD9D8}" dt="2023-12-11T11:52:06.558" v="25"/>
        <pc:sldMkLst>
          <pc:docMk/>
          <pc:sldMk cId="1011714148" sldId="269"/>
        </pc:sldMkLst>
        <pc:spChg chg="add del">
          <ac:chgData name="a maria" userId="8f8153ef6c20f602" providerId="Windows Live" clId="Web-{0F575A9A-F29A-40F5-84D8-36BA054DD9D8}" dt="2023-12-11T11:51:38.073" v="19"/>
          <ac:spMkLst>
            <pc:docMk/>
            <pc:sldMk cId="1011714148" sldId="269"/>
            <ac:spMk id="2" creationId="{28A07171-374A-3D9D-8A00-2428F93E8016}"/>
          </ac:spMkLst>
        </pc:spChg>
        <pc:spChg chg="del">
          <ac:chgData name="a maria" userId="8f8153ef6c20f602" providerId="Windows Live" clId="Web-{0F575A9A-F29A-40F5-84D8-36BA054DD9D8}" dt="2023-12-11T11:49:54.976" v="9"/>
          <ac:spMkLst>
            <pc:docMk/>
            <pc:sldMk cId="1011714148" sldId="269"/>
            <ac:spMk id="3" creationId="{BDA71BE6-4CA2-BD92-4D33-33E4B49E0D64}"/>
          </ac:spMkLst>
        </pc:spChg>
        <pc:spChg chg="del mod replId">
          <ac:chgData name="a maria" userId="8f8153ef6c20f602" providerId="Windows Live" clId="Web-{0F575A9A-F29A-40F5-84D8-36BA054DD9D8}" dt="2023-12-11T11:50:34.368" v="13"/>
          <ac:spMkLst>
            <pc:docMk/>
            <pc:sldMk cId="1011714148" sldId="269"/>
            <ac:spMk id="7" creationId="{33B65DBD-CD75-CC9D-8BE7-D37EAA60AFA1}"/>
          </ac:spMkLst>
        </pc:spChg>
        <pc:spChg chg="add">
          <ac:chgData name="a maria" userId="8f8153ef6c20f602" providerId="Windows Live" clId="Web-{0F575A9A-F29A-40F5-84D8-36BA054DD9D8}" dt="2023-12-11T11:50:34.368" v="13"/>
          <ac:spMkLst>
            <pc:docMk/>
            <pc:sldMk cId="1011714148" sldId="269"/>
            <ac:spMk id="38" creationId="{4EFE82FE-7465-AE46-88DF-34D347E83B84}"/>
          </ac:spMkLst>
        </pc:spChg>
        <pc:grpChg chg="add">
          <ac:chgData name="a maria" userId="8f8153ef6c20f602" providerId="Windows Live" clId="Web-{0F575A9A-F29A-40F5-84D8-36BA054DD9D8}" dt="2023-12-11T11:50:34.368" v="13"/>
          <ac:grpSpMkLst>
            <pc:docMk/>
            <pc:sldMk cId="1011714148" sldId="269"/>
            <ac:grpSpMk id="10" creationId="{EB46B8FB-F6A2-5F47-A6CD-A7E17E69270F}"/>
          </ac:grpSpMkLst>
        </pc:grpChg>
        <pc:grpChg chg="add">
          <ac:chgData name="a maria" userId="8f8153ef6c20f602" providerId="Windows Live" clId="Web-{0F575A9A-F29A-40F5-84D8-36BA054DD9D8}" dt="2023-12-11T11:50:34.368" v="13"/>
          <ac:grpSpMkLst>
            <pc:docMk/>
            <pc:sldMk cId="1011714148" sldId="269"/>
            <ac:grpSpMk id="40" creationId="{BCFFF971-DAC9-F44B-9F22-4B030B6B61B3}"/>
          </ac:grpSpMkLst>
        </pc:grpChg>
        <pc:picChg chg="add mod">
          <ac:chgData name="a maria" userId="8f8153ef6c20f602" providerId="Windows Live" clId="Web-{0F575A9A-F29A-40F5-84D8-36BA054DD9D8}" dt="2023-12-11T11:51:47.511" v="20" actId="1076"/>
          <ac:picMkLst>
            <pc:docMk/>
            <pc:sldMk cId="1011714148" sldId="269"/>
            <ac:picMk id="4" creationId="{DCB806CA-16DA-2185-458D-DA7111EF753B}"/>
          </ac:picMkLst>
        </pc:picChg>
        <pc:picChg chg="add mod">
          <ac:chgData name="a maria" userId="8f8153ef6c20f602" providerId="Windows Live" clId="Web-{0F575A9A-F29A-40F5-84D8-36BA054DD9D8}" dt="2023-12-11T11:51:51.558" v="21" actId="1076"/>
          <ac:picMkLst>
            <pc:docMk/>
            <pc:sldMk cId="1011714148" sldId="269"/>
            <ac:picMk id="5" creationId="{74F46CE9-D94E-1506-D6FF-641D0D389DCF}"/>
          </ac:picMkLst>
        </pc:picChg>
        <pc:picChg chg="add mod">
          <ac:chgData name="a maria" userId="8f8153ef6c20f602" providerId="Windows Live" clId="Web-{0F575A9A-F29A-40F5-84D8-36BA054DD9D8}" dt="2023-12-11T11:51:56.526" v="22" actId="1076"/>
          <ac:picMkLst>
            <pc:docMk/>
            <pc:sldMk cId="1011714148" sldId="269"/>
            <ac:picMk id="6" creationId="{30033FEB-8BF9-3373-1090-965E83D3BBDF}"/>
          </ac:picMkLst>
        </pc:picChg>
        <pc:picChg chg="add del mod ord replId">
          <ac:chgData name="a maria" userId="8f8153ef6c20f602" providerId="Windows Live" clId="Web-{0F575A9A-F29A-40F5-84D8-36BA054DD9D8}" dt="2023-12-11T11:50:34.368" v="13"/>
          <ac:picMkLst>
            <pc:docMk/>
            <pc:sldMk cId="1011714148" sldId="269"/>
            <ac:picMk id="8" creationId="{D8FCD272-78DE-05C2-46AF-1BF88A1C7EB6}"/>
          </ac:picMkLst>
        </pc:picChg>
        <pc:picChg chg="add del mod replId">
          <ac:chgData name="a maria" userId="8f8153ef6c20f602" providerId="Windows Live" clId="Web-{0F575A9A-F29A-40F5-84D8-36BA054DD9D8}" dt="2023-12-11T11:50:34.368" v="13"/>
          <ac:picMkLst>
            <pc:docMk/>
            <pc:sldMk cId="1011714148" sldId="269"/>
            <ac:picMk id="9" creationId="{5E927AF5-D9CE-38AD-BEEA-A4D79AD1E8C6}"/>
          </ac:picMkLst>
        </pc:picChg>
        <pc:cxnChg chg="add">
          <ac:chgData name="a maria" userId="8f8153ef6c20f602" providerId="Windows Live" clId="Web-{0F575A9A-F29A-40F5-84D8-36BA054DD9D8}" dt="2023-12-11T11:50:34.368" v="13"/>
          <ac:cxnSpMkLst>
            <pc:docMk/>
            <pc:sldMk cId="1011714148" sldId="269"/>
            <ac:cxnSpMk id="36" creationId="{D33A3282-0389-C547-8CA6-7F3E7F27B34D}"/>
          </ac:cxnSpMkLst>
        </pc:cxnChg>
        <pc:cxnChg chg="add">
          <ac:chgData name="a maria" userId="8f8153ef6c20f602" providerId="Windows Live" clId="Web-{0F575A9A-F29A-40F5-84D8-36BA054DD9D8}" dt="2023-12-11T11:50:34.368" v="13"/>
          <ac:cxnSpMkLst>
            <pc:docMk/>
            <pc:sldMk cId="1011714148" sldId="269"/>
            <ac:cxnSpMk id="46" creationId="{51D4F49C-5EE1-6C4F-858E-AE02CC2CD5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1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5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6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1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8" r:id="rId6"/>
    <p:sldLayoutId id="2147483864" r:id="rId7"/>
    <p:sldLayoutId id="2147483865" r:id="rId8"/>
    <p:sldLayoutId id="2147483866" r:id="rId9"/>
    <p:sldLayoutId id="2147483867" r:id="rId10"/>
    <p:sldLayoutId id="21474838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ECB4C-B07A-E460-84F2-8D5C6029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700"/>
              <a:t>Online Store Data Analysis </a:t>
            </a:r>
            <a:r>
              <a:rPr lang="ru-RU" sz="4700" err="1"/>
              <a:t>and</a:t>
            </a:r>
            <a:r>
              <a:rPr lang="ru-RU" sz="4700"/>
              <a:t> </a:t>
            </a:r>
            <a:r>
              <a:rPr lang="ru-RU" sz="4700" err="1"/>
              <a:t>Prediction</a:t>
            </a:r>
            <a:r>
              <a:rPr lang="ru-RU" sz="4700"/>
              <a:t> System</a:t>
            </a:r>
          </a:p>
          <a:p>
            <a:pPr>
              <a:lnSpc>
                <a:spcPct val="90000"/>
              </a:lnSpc>
            </a:pPr>
            <a:endParaRPr lang="ru-RU" sz="47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0AF56-159A-26CD-DE2C-23E5D5FCF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>
            <a:normAutofit/>
          </a:bodyPr>
          <a:lstStyle/>
          <a:p>
            <a:r>
              <a:rPr lang="ru-RU"/>
              <a:t>Project S1:Arshakyan Maria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A slide front page of an online store written in C programming language">
            <a:extLst>
              <a:ext uri="{FF2B5EF4-FFF2-40B4-BE49-F238E27FC236}">
                <a16:creationId xmlns:a16="http://schemas.microsoft.com/office/drawing/2014/main" id="{7507EFD8-05E4-75C1-72CF-005BBEAD4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D140-C05A-6FA2-215C-32C34ECF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This function inserts a product into a Binary Search Tree (</a:t>
            </a:r>
            <a:r>
              <a:rPr lang="en-US" sz="2500">
                <a:solidFill>
                  <a:srgbClr val="FF0000"/>
                </a:solidFill>
              </a:rPr>
              <a:t>BST</a:t>
            </a:r>
            <a:r>
              <a:rPr lang="en-US" sz="2200"/>
              <a:t>). It compares the product name with the root node and recursively inserts the product into the left or right subtree accordingly.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352BB6-65F9-C38F-FD55-B1429B006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517" y="2258924"/>
            <a:ext cx="6272272" cy="32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DE1C4-84B9-4409-73D5-3A8D28C2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b="0" err="1">
                <a:ea typeface="+mj-lt"/>
                <a:cs typeface="+mj-lt"/>
              </a:rPr>
              <a:t>This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function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searches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for</a:t>
            </a:r>
            <a:r>
              <a:rPr lang="ru-RU" sz="3100" b="0">
                <a:ea typeface="+mj-lt"/>
                <a:cs typeface="+mj-lt"/>
              </a:rPr>
              <a:t> a </a:t>
            </a:r>
            <a:r>
              <a:rPr lang="ru-RU" sz="3100" b="0" err="1">
                <a:ea typeface="+mj-lt"/>
                <a:cs typeface="+mj-lt"/>
              </a:rPr>
              <a:t>product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with</a:t>
            </a:r>
            <a:r>
              <a:rPr lang="ru-RU" sz="3100" b="0">
                <a:ea typeface="+mj-lt"/>
                <a:cs typeface="+mj-lt"/>
              </a:rPr>
              <a:t> a </a:t>
            </a:r>
            <a:r>
              <a:rPr lang="ru-RU" sz="3100" b="0" err="1">
                <a:ea typeface="+mj-lt"/>
                <a:cs typeface="+mj-lt"/>
              </a:rPr>
              <a:t>given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name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in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the</a:t>
            </a:r>
            <a:r>
              <a:rPr lang="ru-RU" sz="3100" b="0">
                <a:ea typeface="+mj-lt"/>
                <a:cs typeface="+mj-lt"/>
              </a:rPr>
              <a:t> BST. It </a:t>
            </a:r>
            <a:r>
              <a:rPr lang="ru-RU" sz="3100" b="0" err="1">
                <a:ea typeface="+mj-lt"/>
                <a:cs typeface="+mj-lt"/>
              </a:rPr>
              <a:t>returns</a:t>
            </a:r>
            <a:r>
              <a:rPr lang="ru-RU" sz="3100" b="0">
                <a:ea typeface="+mj-lt"/>
                <a:cs typeface="+mj-lt"/>
              </a:rPr>
              <a:t> a </a:t>
            </a:r>
            <a:r>
              <a:rPr lang="ru-RU" sz="3100" b="0" err="1">
                <a:ea typeface="+mj-lt"/>
                <a:cs typeface="+mj-lt"/>
              </a:rPr>
              <a:t>pointer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to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the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product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if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found</a:t>
            </a:r>
            <a:r>
              <a:rPr lang="ru-RU" sz="3100" b="0">
                <a:ea typeface="+mj-lt"/>
                <a:cs typeface="+mj-lt"/>
              </a:rPr>
              <a:t>, </a:t>
            </a:r>
            <a:r>
              <a:rPr lang="ru-RU" sz="3100" b="0" err="1">
                <a:ea typeface="+mj-lt"/>
                <a:cs typeface="+mj-lt"/>
              </a:rPr>
              <a:t>otherwise</a:t>
            </a:r>
            <a:r>
              <a:rPr lang="ru-RU" sz="3100" b="0">
                <a:ea typeface="+mj-lt"/>
                <a:cs typeface="+mj-lt"/>
              </a:rPr>
              <a:t>, </a:t>
            </a:r>
            <a:r>
              <a:rPr lang="ru-RU" sz="3100" b="0" err="1">
                <a:ea typeface="+mj-lt"/>
                <a:cs typeface="+mj-lt"/>
              </a:rPr>
              <a:t>it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100" b="0" err="1">
                <a:ea typeface="+mj-lt"/>
                <a:cs typeface="+mj-lt"/>
              </a:rPr>
              <a:t>returns</a:t>
            </a:r>
            <a:r>
              <a:rPr lang="ru-RU" sz="3100" b="0">
                <a:ea typeface="+mj-lt"/>
                <a:cs typeface="+mj-lt"/>
              </a:rPr>
              <a:t> </a:t>
            </a:r>
            <a:r>
              <a:rPr lang="ru-RU" sz="3500">
                <a:solidFill>
                  <a:srgbClr val="FF0000"/>
                </a:solidFill>
                <a:latin typeface="Consolas"/>
              </a:rPr>
              <a:t>NULL</a:t>
            </a:r>
            <a:r>
              <a:rPr lang="ru-RU" sz="3100" b="0">
                <a:ea typeface="+mj-lt"/>
                <a:cs typeface="+mj-lt"/>
              </a:rPr>
              <a:t>.</a:t>
            </a:r>
            <a:endParaRPr lang="ru-RU" sz="3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1050E-1F9B-E470-3EBA-F94200C2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3634740"/>
            <a:ext cx="5958111" cy="212648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317EE9-C18C-117F-B200-32172A39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97" y="1751813"/>
            <a:ext cx="5958111" cy="23087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7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9D9AE-4C82-321B-6F4D-29D2546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This is the </a:t>
            </a:r>
            <a:r>
              <a:rPr lang="en-US" sz="2200">
                <a:solidFill>
                  <a:srgbClr val="FF0000"/>
                </a:solidFill>
              </a:rPr>
              <a:t>main</a:t>
            </a:r>
            <a:r>
              <a:rPr lang="en-US" sz="1600"/>
              <a:t> function. It initializes an array of products, reads product data from a file, displays product information, performs statistical analysis, makes predictions, builds a BST, searches for a product in the BST, and prints the result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385379-1CF6-34D9-7FA9-F9F160DB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372" y="2169236"/>
            <a:ext cx="8069853" cy="37121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5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Объект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CB806CA-16DA-2185-458D-DA7111EF7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2" y="966376"/>
            <a:ext cx="4309357" cy="37168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46CE9-D94E-1506-D6FF-641D0D38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54" y="2942813"/>
            <a:ext cx="5163206" cy="370460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0033FEB-8BF9-3373-1090-965E83D3B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3" y="1522040"/>
            <a:ext cx="7196137" cy="5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7999" y="2502084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35BC7-A73A-97AE-8B24-916EE0E5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98" y="1481638"/>
            <a:ext cx="4020807" cy="296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Let's go through the code line by line, explaining each part: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206EAAD-A84F-1498-DDAC-8FFB004113CA}"/>
              </a:ext>
            </a:extLst>
          </p:cNvPr>
          <p:cNvSpPr txBox="1">
            <a:spLocks/>
          </p:cNvSpPr>
          <p:nvPr/>
        </p:nvSpPr>
        <p:spPr>
          <a:xfrm rot="10800000" flipV="1">
            <a:off x="417045" y="642548"/>
            <a:ext cx="4553100" cy="1684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b="0">
                <a:ea typeface="+mj-lt"/>
                <a:cs typeface="+mj-lt"/>
              </a:rPr>
              <a:t>The program reads product data from a file, displays information, analyzes statistics, and makes predictions based on the provided dataset. Additionally, it builds a BST to optimize product searches and demonstrates its functionality by searching for a specific product. The project aims to showcase the importance of data analysis and efficient data structures in digital manufacturing solutions.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1161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7AD81-0F8D-0974-2A70-C6032C88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These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0000"/>
                </a:solidFill>
                <a:ea typeface="+mn-lt"/>
                <a:cs typeface="+mn-lt"/>
              </a:rPr>
              <a:t>include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directives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include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necessary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header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files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standard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input</a:t>
            </a:r>
            <a:r>
              <a:rPr lang="ru-RU">
                <a:ea typeface="+mn-lt"/>
                <a:cs typeface="+mn-lt"/>
              </a:rPr>
              <a:t>/</a:t>
            </a:r>
            <a:r>
              <a:rPr lang="ru-RU" err="1">
                <a:ea typeface="+mn-lt"/>
                <a:cs typeface="+mn-lt"/>
              </a:rPr>
              <a:t>output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operations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dynamic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memory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allocation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string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manipulation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functions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301816-E473-BCE7-917B-B46663E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2090343"/>
            <a:ext cx="6430513" cy="266866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5325E-5F98-696C-EC5B-4DC3678B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This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defines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FF0000"/>
                </a:solidFill>
                <a:ea typeface="+mn-lt"/>
                <a:cs typeface="+mn-lt"/>
              </a:rPr>
              <a:t>structure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named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b="1">
                <a:solidFill>
                  <a:srgbClr val="FF0000"/>
                </a:solidFill>
                <a:latin typeface="Consolas"/>
              </a:rPr>
              <a:t>Product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represent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product</a:t>
            </a:r>
            <a:r>
              <a:rPr lang="ru-RU">
                <a:ea typeface="+mn-lt"/>
                <a:cs typeface="+mn-lt"/>
              </a:rPr>
              <a:t>. It </a:t>
            </a:r>
            <a:r>
              <a:rPr lang="ru-RU" err="1">
                <a:ea typeface="+mn-lt"/>
                <a:cs typeface="+mn-lt"/>
              </a:rPr>
              <a:t>includes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fields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product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name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category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price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pointers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left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right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child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nodes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Binary</a:t>
            </a:r>
            <a:r>
              <a:rPr lang="ru-RU">
                <a:ea typeface="+mn-lt"/>
                <a:cs typeface="+mn-lt"/>
              </a:rPr>
              <a:t> Search </a:t>
            </a:r>
            <a:r>
              <a:rPr lang="ru-RU" err="1">
                <a:ea typeface="+mn-lt"/>
                <a:cs typeface="+mn-lt"/>
              </a:rPr>
              <a:t>Tree</a:t>
            </a:r>
            <a:r>
              <a:rPr lang="ru-RU">
                <a:ea typeface="+mn-lt"/>
                <a:cs typeface="+mn-lt"/>
              </a:rPr>
              <a:t> (BST).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ED8E4BA-5165-C112-1F08-E799FE27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94302"/>
            <a:ext cx="6430513" cy="366074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7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E79C0-2CE9-B4C6-C6C3-EEC600C4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 err="1">
                <a:ea typeface="+mn-lt"/>
                <a:cs typeface="+mn-lt"/>
              </a:rPr>
              <a:t>This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function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reads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product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data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from</a:t>
            </a:r>
            <a:r>
              <a:rPr lang="ru-RU" sz="2200">
                <a:ea typeface="+mn-lt"/>
                <a:cs typeface="+mn-lt"/>
              </a:rPr>
              <a:t> a </a:t>
            </a:r>
            <a:r>
              <a:rPr lang="ru-RU" sz="2200" err="1">
                <a:ea typeface="+mn-lt"/>
                <a:cs typeface="+mn-lt"/>
              </a:rPr>
              <a:t>file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populates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array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of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b="1">
                <a:solidFill>
                  <a:srgbClr val="FF0000"/>
                </a:solidFill>
                <a:latin typeface="Consolas"/>
              </a:rPr>
              <a:t>Product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structures</a:t>
            </a:r>
            <a:r>
              <a:rPr lang="ru-RU" sz="2200">
                <a:ea typeface="+mn-lt"/>
                <a:cs typeface="+mn-lt"/>
              </a:rPr>
              <a:t>. It </a:t>
            </a:r>
            <a:r>
              <a:rPr lang="ru-RU" sz="2200" err="1">
                <a:ea typeface="+mn-lt"/>
                <a:cs typeface="+mn-lt"/>
              </a:rPr>
              <a:t>opens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file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specified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by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0000"/>
                </a:solidFill>
                <a:latin typeface="Consolas"/>
              </a:rPr>
              <a:t>filename</a:t>
            </a:r>
            <a:r>
              <a:rPr lang="ru-RU" sz="2200">
                <a:ea typeface="+mn-lt"/>
                <a:cs typeface="+mn-lt"/>
              </a:rPr>
              <a:t>, </a:t>
            </a:r>
            <a:r>
              <a:rPr lang="ru-RU" sz="2200" err="1">
                <a:ea typeface="+mn-lt"/>
                <a:cs typeface="+mn-lt"/>
              </a:rPr>
              <a:t>reads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data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using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FF0000"/>
                </a:solidFill>
                <a:latin typeface="Consolas"/>
              </a:rPr>
              <a:t>fscanf</a:t>
            </a:r>
            <a:r>
              <a:rPr lang="ru-RU" sz="2200">
                <a:ea typeface="+mn-lt"/>
                <a:cs typeface="+mn-lt"/>
              </a:rPr>
              <a:t>,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assigns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values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corresponding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fields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in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b="1">
                <a:solidFill>
                  <a:srgbClr val="FF0000"/>
                </a:solidFill>
                <a:latin typeface="Consolas"/>
              </a:rPr>
              <a:t>Product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array</a:t>
            </a:r>
            <a:r>
              <a:rPr lang="ru-RU" sz="2200">
                <a:ea typeface="+mn-lt"/>
                <a:cs typeface="+mn-lt"/>
              </a:rPr>
              <a:t>. It </a:t>
            </a:r>
            <a:r>
              <a:rPr lang="ru-RU" sz="2200" err="1">
                <a:ea typeface="+mn-lt"/>
                <a:cs typeface="+mn-lt"/>
              </a:rPr>
              <a:t>also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initializes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the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left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and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right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pointers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sz="2200" err="1">
                <a:ea typeface="+mn-lt"/>
                <a:cs typeface="+mn-lt"/>
              </a:rPr>
              <a:t>to</a:t>
            </a:r>
            <a:r>
              <a:rPr lang="ru-RU" sz="2200">
                <a:ea typeface="+mn-lt"/>
                <a:cs typeface="+mn-lt"/>
              </a:rPr>
              <a:t> </a:t>
            </a:r>
            <a:r>
              <a:rPr lang="ru-RU" b="1">
                <a:solidFill>
                  <a:srgbClr val="FF0000"/>
                </a:solidFill>
                <a:latin typeface="Consolas"/>
              </a:rPr>
              <a:t>NULL</a:t>
            </a:r>
            <a:r>
              <a:rPr lang="ru-RU" sz="2200">
                <a:ea typeface="+mn-lt"/>
                <a:cs typeface="+mn-lt"/>
              </a:rPr>
              <a:t>.</a:t>
            </a:r>
            <a:endParaRPr lang="ru-RU" sz="22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6E06E1-A953-2C3F-FDC5-9527FB59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2074267"/>
            <a:ext cx="6430513" cy="270081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1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D036C-8F1D-2748-20E8-83DD8BDF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523" y="1062736"/>
            <a:ext cx="5842199" cy="2839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This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sz="2700" err="1">
                <a:solidFill>
                  <a:srgbClr val="FF0000"/>
                </a:solidFill>
                <a:ea typeface="+mn-lt"/>
                <a:cs typeface="+mn-lt"/>
              </a:rPr>
              <a:t>prints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information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products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array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console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4A0E480-1C8F-79D4-F3CE-28653E608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85" r="9151" b="-3"/>
          <a:stretch/>
        </p:blipFill>
        <p:spPr>
          <a:xfrm>
            <a:off x="721380" y="-40639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0B5C03F-B2C0-F814-5297-1F258EFD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93" y="3120945"/>
            <a:ext cx="9834880" cy="17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E448-BB83-44A0-E3A3-07B045DF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386" y="349837"/>
            <a:ext cx="5457725" cy="15411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000" err="1">
                <a:ea typeface="+mn-lt"/>
                <a:cs typeface="+mn-lt"/>
              </a:rPr>
              <a:t>This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function</a:t>
            </a:r>
            <a:r>
              <a:rPr lang="ru-RU" sz="25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sz="2500" err="1">
                <a:solidFill>
                  <a:srgbClr val="FF0000"/>
                </a:solidFill>
                <a:ea typeface="+mn-lt"/>
                <a:cs typeface="+mn-lt"/>
              </a:rPr>
              <a:t>calculates</a:t>
            </a:r>
            <a:r>
              <a:rPr lang="ru-RU" sz="25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sz="2500" err="1">
                <a:solidFill>
                  <a:srgbClr val="FF0000"/>
                </a:solidFill>
                <a:ea typeface="+mn-lt"/>
                <a:cs typeface="+mn-lt"/>
              </a:rPr>
              <a:t>statistical</a:t>
            </a:r>
            <a:r>
              <a:rPr lang="ru-RU" sz="25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ru-RU" sz="2500" err="1">
                <a:solidFill>
                  <a:srgbClr val="FF0000"/>
                </a:solidFill>
                <a:ea typeface="+mn-lt"/>
                <a:cs typeface="+mn-lt"/>
              </a:rPr>
              <a:t>information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such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as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average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price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and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the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most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expensive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product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from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the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array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of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products</a:t>
            </a:r>
            <a:r>
              <a:rPr lang="ru-RU" sz="2000">
                <a:ea typeface="+mn-lt"/>
                <a:cs typeface="+mn-lt"/>
              </a:rPr>
              <a:t>.</a:t>
            </a:r>
            <a:br>
              <a:rPr lang="ru-RU" sz="2000">
                <a:latin typeface="Consolas"/>
              </a:rPr>
            </a:br>
            <a:endParaRPr lang="ru-RU" sz="2000">
              <a:latin typeface="Consolas"/>
            </a:endParaRPr>
          </a:p>
          <a:p>
            <a:pPr>
              <a:lnSpc>
                <a:spcPct val="90000"/>
              </a:lnSpc>
            </a:pPr>
            <a:endParaRPr lang="ru-RU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5282D96-C4EA-B92A-B07E-A957C2F97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388"/>
          <a:stretch/>
        </p:blipFill>
        <p:spPr>
          <a:xfrm>
            <a:off x="3051020" y="1767077"/>
            <a:ext cx="6840472" cy="40600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B936C98-E38E-4B40-78F6-000863ACC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5" b="1"/>
          <a:stretch/>
        </p:blipFill>
        <p:spPr>
          <a:xfrm>
            <a:off x="3749810" y="2071877"/>
            <a:ext cx="5644818" cy="337930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DCC0F-2D80-E9F5-DB95-4837DBB3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This function makes</a:t>
            </a:r>
            <a:r>
              <a:rPr lang="en-US" sz="2300">
                <a:solidFill>
                  <a:srgbClr val="FF0000"/>
                </a:solidFill>
              </a:rPr>
              <a:t> predictions</a:t>
            </a:r>
            <a:r>
              <a:rPr lang="en-US" sz="1900"/>
              <a:t> for each product by suggesting a discount of 10% and printing the original and discounted prices.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F594A84-0F32-7669-5C15-B6FD6917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9" y="722595"/>
            <a:ext cx="10885620" cy="291190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2B078-0ED3-7EF6-D118-6FA6528B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This function </a:t>
            </a:r>
            <a:r>
              <a:rPr lang="en-US" sz="2000">
                <a:solidFill>
                  <a:srgbClr val="FF0000"/>
                </a:solidFill>
              </a:rPr>
              <a:t>dynamically allocates memory</a:t>
            </a:r>
            <a:r>
              <a:rPr lang="en-US" sz="1600"/>
              <a:t> for a new product node, copies the values from an existing product, and returns a pointer to the new node.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75531A-E5FD-118C-06FF-F61080536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69" y="2169236"/>
            <a:ext cx="7499259" cy="37121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6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PunchcardVTI</vt:lpstr>
      <vt:lpstr>Online Store Data Analysis and Prediction System </vt:lpstr>
      <vt:lpstr>Let's go through the code line by line, explaining each part: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function makes predictions for each product by suggesting a discount of 10% and printing the original and discounted prices.</vt:lpstr>
      <vt:lpstr>This function dynamically allocates memory for a new product node, copies the values from an existing product, and returns a pointer to the new node.</vt:lpstr>
      <vt:lpstr>This function inserts a product into a Binary Search Tree (BST). It compares the product name with the root node and recursively inserts the product into the left or right subtree accordingly.</vt:lpstr>
      <vt:lpstr>This function searches for a product with a given name in the BST. It returns a pointer to the product if found, otherwise, it returns NULL.</vt:lpstr>
      <vt:lpstr>This is the main function. It initializes an array of products, reads product data from a file, displays product information, performs statistical analysis, makes predictions, builds a BST, searches for a product in the BST, and prints the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2023-12-11T08:54:18Z</dcterms:created>
  <dcterms:modified xsi:type="dcterms:W3CDTF">2023-12-11T11:52:14Z</dcterms:modified>
</cp:coreProperties>
</file>