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68" r:id="rId4"/>
    <p:sldId id="270" r:id="rId5"/>
    <p:sldId id="260" r:id="rId6"/>
    <p:sldId id="264" r:id="rId7"/>
    <p:sldId id="265" r:id="rId8"/>
    <p:sldId id="261" r:id="rId9"/>
    <p:sldId id="262" r:id="rId10"/>
    <p:sldId id="269" r:id="rId11"/>
    <p:sldId id="263" r:id="rId12"/>
    <p:sldId id="257" r:id="rId13"/>
    <p:sldId id="25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33786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260550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439803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86BB3423-611C-6944-BA94-F2572F362413}" type="slidenum">
              <a:rPr lang="en-US" smtClean="0"/>
              <a:pPr/>
              <a:t>‹Nº›</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62076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812058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266825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691321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147376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3C3BD54-29B9-3D42-B178-776ED395AA85}" type="datetimeFigureOut">
              <a:rPr lang="en-US" smtClean="0"/>
              <a:pPr/>
              <a:t>5/7/2022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6BB3423-611C-6944-BA94-F2572F362413}" type="slidenum">
              <a:rPr lang="en-US" smtClean="0"/>
              <a:pPr/>
              <a:t>‹Nº›</a:t>
            </a:fld>
            <a:endParaRPr lang="en-US"/>
          </a:p>
        </p:txBody>
      </p:sp>
    </p:spTree>
    <p:extLst>
      <p:ext uri="{BB962C8B-B14F-4D97-AF65-F5344CB8AC3E}">
        <p14:creationId xmlns:p14="http://schemas.microsoft.com/office/powerpoint/2010/main" val="23553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53459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249972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30549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39209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3166717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32395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236132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3C3BD54-29B9-3D42-B178-776ED395AA85}"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274899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C3BD54-29B9-3D42-B178-776ED395AA85}" type="datetimeFigureOut">
              <a:rPr lang="en-US" smtClean="0"/>
              <a:pPr/>
              <a:t>5/7/2022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6BB3423-611C-6944-BA94-F2572F362413}" type="slidenum">
              <a:rPr lang="en-US" smtClean="0"/>
              <a:pPr/>
              <a:t>‹Nº›</a:t>
            </a:fld>
            <a:endParaRPr lang="en-US"/>
          </a:p>
        </p:txBody>
      </p:sp>
    </p:spTree>
    <p:extLst>
      <p:ext uri="{BB962C8B-B14F-4D97-AF65-F5344CB8AC3E}">
        <p14:creationId xmlns:p14="http://schemas.microsoft.com/office/powerpoint/2010/main" val="3051787316"/>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68A8980-5323-4E32-9817-A14D0B91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C1A37955-21EA-4810-9AED-24CF25E260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45" name="Rectangle 44">
            <a:extLst>
              <a:ext uri="{FF2B5EF4-FFF2-40B4-BE49-F238E27FC236}">
                <a16:creationId xmlns:a16="http://schemas.microsoft.com/office/drawing/2014/main" id="{8B79A499-6023-4495-8687-96680A5E9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7BC4DD2-4C03-F1B9-6AA2-80F64B5A9CE0}"/>
              </a:ext>
            </a:extLst>
          </p:cNvPr>
          <p:cNvSpPr>
            <a:spLocks noGrp="1"/>
          </p:cNvSpPr>
          <p:nvPr>
            <p:ph type="ctrTitle"/>
          </p:nvPr>
        </p:nvSpPr>
        <p:spPr>
          <a:xfrm>
            <a:off x="690908" y="4710483"/>
            <a:ext cx="8133478" cy="940240"/>
          </a:xfrm>
        </p:spPr>
        <p:txBody>
          <a:bodyPr>
            <a:normAutofit fontScale="90000"/>
          </a:bodyPr>
          <a:lstStyle/>
          <a:p>
            <a:r>
              <a:rPr lang="es-ES" sz="4800" dirty="0"/>
              <a:t>Tu agenda de contactos online</a:t>
            </a:r>
          </a:p>
        </p:txBody>
      </p:sp>
      <p:sp>
        <p:nvSpPr>
          <p:cNvPr id="3" name="Subtítulo 2">
            <a:extLst>
              <a:ext uri="{FF2B5EF4-FFF2-40B4-BE49-F238E27FC236}">
                <a16:creationId xmlns:a16="http://schemas.microsoft.com/office/drawing/2014/main" id="{9B40AAEE-80B6-02D9-2F66-16086E2D1B8F}"/>
              </a:ext>
            </a:extLst>
          </p:cNvPr>
          <p:cNvSpPr>
            <a:spLocks noGrp="1"/>
          </p:cNvSpPr>
          <p:nvPr>
            <p:ph type="subTitle" idx="1"/>
          </p:nvPr>
        </p:nvSpPr>
        <p:spPr>
          <a:xfrm>
            <a:off x="690908" y="5650118"/>
            <a:ext cx="8133478" cy="406566"/>
          </a:xfrm>
        </p:spPr>
        <p:txBody>
          <a:bodyPr>
            <a:normAutofit/>
          </a:bodyPr>
          <a:lstStyle/>
          <a:p>
            <a:r>
              <a:rPr lang="es-ES" sz="1800" dirty="0"/>
              <a:t>María Cañas Encinas</a:t>
            </a:r>
          </a:p>
        </p:txBody>
      </p:sp>
      <p:pic>
        <p:nvPicPr>
          <p:cNvPr id="14" name="Imagen 13" descr="Interfaz de usuario gráfica, Aplicación&#10;&#10;Descripción generada automáticamente">
            <a:extLst>
              <a:ext uri="{FF2B5EF4-FFF2-40B4-BE49-F238E27FC236}">
                <a16:creationId xmlns:a16="http://schemas.microsoft.com/office/drawing/2014/main" id="{4476FAF8-3235-941D-2BB8-D5372A0E6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77" y="2108745"/>
            <a:ext cx="8190109" cy="1924675"/>
          </a:xfrm>
          <a:prstGeom prst="rect">
            <a:avLst/>
          </a:prstGeom>
          <a:ln>
            <a:noFill/>
          </a:ln>
          <a:effectLst>
            <a:outerShdw blurRad="76200" dist="63500" dir="5040000" algn="tl" rotWithShape="0">
              <a:srgbClr val="000000">
                <a:alpha val="41000"/>
              </a:srgbClr>
            </a:outerShdw>
          </a:effectLst>
        </p:spPr>
      </p:pic>
      <p:sp>
        <p:nvSpPr>
          <p:cNvPr id="47" name="Rectangle 46">
            <a:extLst>
              <a:ext uri="{FF2B5EF4-FFF2-40B4-BE49-F238E27FC236}">
                <a16:creationId xmlns:a16="http://schemas.microsoft.com/office/drawing/2014/main" id="{BAA1CC66-52B7-4B1A-83B9-4473DABF8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427A1B02-0BC3-4123-A27E-111F26354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46EBDA5-97CE-4375-BC99-C7365D1CC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ubtítulo 2">
            <a:extLst>
              <a:ext uri="{FF2B5EF4-FFF2-40B4-BE49-F238E27FC236}">
                <a16:creationId xmlns:a16="http://schemas.microsoft.com/office/drawing/2014/main" id="{3DC7FA65-A601-4765-A1C1-0BD4D744D27F}"/>
              </a:ext>
            </a:extLst>
          </p:cNvPr>
          <p:cNvSpPr txBox="1">
            <a:spLocks/>
          </p:cNvSpPr>
          <p:nvPr/>
        </p:nvSpPr>
        <p:spPr>
          <a:xfrm>
            <a:off x="9658993" y="4856062"/>
            <a:ext cx="2135927" cy="1293452"/>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s-ES" sz="2400" dirty="0"/>
              <a:t>Ampliación Bases de Datos</a:t>
            </a:r>
          </a:p>
        </p:txBody>
      </p:sp>
    </p:spTree>
    <p:extLst>
      <p:ext uri="{BB962C8B-B14F-4D97-AF65-F5344CB8AC3E}">
        <p14:creationId xmlns:p14="http://schemas.microsoft.com/office/powerpoint/2010/main" val="80587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8">
                                            <p:txEl>
                                              <p:pRg st="0" end="0"/>
                                            </p:txEl>
                                          </p:spTgt>
                                        </p:tgtEl>
                                        <p:attrNameLst>
                                          <p:attrName>style.visibility</p:attrName>
                                        </p:attrNameLst>
                                      </p:cBhvr>
                                      <p:to>
                                        <p:strVal val="visible"/>
                                      </p:to>
                                    </p:set>
                                    <p:animEffect transition="in" filter="fade">
                                      <p:cBhvr>
                                        <p:cTn id="13" dur="7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3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FF516-AEF3-1B75-8445-1F5546D0FAEC}"/>
              </a:ext>
            </a:extLst>
          </p:cNvPr>
          <p:cNvSpPr>
            <a:spLocks noGrp="1"/>
          </p:cNvSpPr>
          <p:nvPr>
            <p:ph type="title"/>
          </p:nvPr>
        </p:nvSpPr>
        <p:spPr/>
        <p:txBody>
          <a:bodyPr/>
          <a:lstStyle/>
          <a:p>
            <a:r>
              <a:rPr lang="es-ES" dirty="0"/>
              <a:t>Eliminar un contacto</a:t>
            </a:r>
          </a:p>
        </p:txBody>
      </p:sp>
      <p:sp>
        <p:nvSpPr>
          <p:cNvPr id="3" name="Marcador de contenido 2">
            <a:extLst>
              <a:ext uri="{FF2B5EF4-FFF2-40B4-BE49-F238E27FC236}">
                <a16:creationId xmlns:a16="http://schemas.microsoft.com/office/drawing/2014/main" id="{1AC8BD6D-681C-8107-3263-035C4182B4AC}"/>
              </a:ext>
            </a:extLst>
          </p:cNvPr>
          <p:cNvSpPr>
            <a:spLocks noGrp="1"/>
          </p:cNvSpPr>
          <p:nvPr>
            <p:ph idx="1"/>
          </p:nvPr>
        </p:nvSpPr>
        <p:spPr>
          <a:xfrm>
            <a:off x="680322" y="3126377"/>
            <a:ext cx="5415678" cy="2809812"/>
          </a:xfrm>
        </p:spPr>
        <p:txBody>
          <a:bodyPr/>
          <a:lstStyle/>
          <a:p>
            <a:pPr marL="0" indent="0">
              <a:buNone/>
            </a:pPr>
            <a:r>
              <a:rPr lang="es-ES" dirty="0"/>
              <a:t>Se nos pedirá el número de teléfono del que queremos eliminar de nuestra agenda, en el caso de que esté en nuestra BD nos muestra contacto eliminado en otro caso nos muestra que no tenemos ese contacto</a:t>
            </a:r>
          </a:p>
        </p:txBody>
      </p:sp>
      <p:pic>
        <p:nvPicPr>
          <p:cNvPr id="5" name="Imagen 4">
            <a:extLst>
              <a:ext uri="{FF2B5EF4-FFF2-40B4-BE49-F238E27FC236}">
                <a16:creationId xmlns:a16="http://schemas.microsoft.com/office/drawing/2014/main" id="{FD5DD239-0C97-F80B-8457-6A311171F8A0}"/>
              </a:ext>
            </a:extLst>
          </p:cNvPr>
          <p:cNvPicPr>
            <a:picLocks noChangeAspect="1"/>
          </p:cNvPicPr>
          <p:nvPr/>
        </p:nvPicPr>
        <p:blipFill>
          <a:blip r:embed="rId2"/>
          <a:stretch>
            <a:fillRect/>
          </a:stretch>
        </p:blipFill>
        <p:spPr>
          <a:xfrm>
            <a:off x="7067443" y="901699"/>
            <a:ext cx="4153113" cy="1435174"/>
          </a:xfrm>
          <a:prstGeom prst="rect">
            <a:avLst/>
          </a:prstGeom>
        </p:spPr>
      </p:pic>
      <p:pic>
        <p:nvPicPr>
          <p:cNvPr id="7" name="Imagen 6">
            <a:extLst>
              <a:ext uri="{FF2B5EF4-FFF2-40B4-BE49-F238E27FC236}">
                <a16:creationId xmlns:a16="http://schemas.microsoft.com/office/drawing/2014/main" id="{894F9886-60B6-D3A7-76A5-C7BFEF9E8141}"/>
              </a:ext>
            </a:extLst>
          </p:cNvPr>
          <p:cNvPicPr>
            <a:picLocks noChangeAspect="1"/>
          </p:cNvPicPr>
          <p:nvPr/>
        </p:nvPicPr>
        <p:blipFill>
          <a:blip r:embed="rId3"/>
          <a:stretch>
            <a:fillRect/>
          </a:stretch>
        </p:blipFill>
        <p:spPr>
          <a:xfrm>
            <a:off x="7067443" y="4781006"/>
            <a:ext cx="4840427" cy="1920568"/>
          </a:xfrm>
          <a:prstGeom prst="rect">
            <a:avLst/>
          </a:prstGeom>
        </p:spPr>
      </p:pic>
      <p:pic>
        <p:nvPicPr>
          <p:cNvPr id="9" name="Imagen 8">
            <a:extLst>
              <a:ext uri="{FF2B5EF4-FFF2-40B4-BE49-F238E27FC236}">
                <a16:creationId xmlns:a16="http://schemas.microsoft.com/office/drawing/2014/main" id="{218350E8-6E1A-6E38-08C7-17CB999A6FE6}"/>
              </a:ext>
            </a:extLst>
          </p:cNvPr>
          <p:cNvPicPr>
            <a:picLocks noChangeAspect="1"/>
          </p:cNvPicPr>
          <p:nvPr/>
        </p:nvPicPr>
        <p:blipFill>
          <a:blip r:embed="rId4"/>
          <a:stretch>
            <a:fillRect/>
          </a:stretch>
        </p:blipFill>
        <p:spPr>
          <a:xfrm>
            <a:off x="6834103" y="2710903"/>
            <a:ext cx="5160424" cy="1592185"/>
          </a:xfrm>
          <a:prstGeom prst="rect">
            <a:avLst/>
          </a:prstGeom>
        </p:spPr>
      </p:pic>
    </p:spTree>
    <p:extLst>
      <p:ext uri="{BB962C8B-B14F-4D97-AF65-F5344CB8AC3E}">
        <p14:creationId xmlns:p14="http://schemas.microsoft.com/office/powerpoint/2010/main" val="1411956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CB1D5-564B-09A3-7EAF-9BA31354189D}"/>
              </a:ext>
            </a:extLst>
          </p:cNvPr>
          <p:cNvSpPr>
            <a:spLocks noGrp="1"/>
          </p:cNvSpPr>
          <p:nvPr>
            <p:ph type="title"/>
          </p:nvPr>
        </p:nvSpPr>
        <p:spPr/>
        <p:txBody>
          <a:bodyPr/>
          <a:lstStyle/>
          <a:p>
            <a:r>
              <a:rPr lang="es-ES" dirty="0"/>
              <a:t>Editar datos del usuario de la agenda</a:t>
            </a:r>
          </a:p>
        </p:txBody>
      </p:sp>
      <p:sp>
        <p:nvSpPr>
          <p:cNvPr id="3" name="Marcador de contenido 2">
            <a:extLst>
              <a:ext uri="{FF2B5EF4-FFF2-40B4-BE49-F238E27FC236}">
                <a16:creationId xmlns:a16="http://schemas.microsoft.com/office/drawing/2014/main" id="{10A2156A-11A3-4ED9-1003-CCFED7D18727}"/>
              </a:ext>
            </a:extLst>
          </p:cNvPr>
          <p:cNvSpPr>
            <a:spLocks noGrp="1"/>
          </p:cNvSpPr>
          <p:nvPr>
            <p:ph idx="1"/>
          </p:nvPr>
        </p:nvSpPr>
        <p:spPr>
          <a:xfrm>
            <a:off x="1238352" y="2441376"/>
            <a:ext cx="4248899" cy="3599316"/>
          </a:xfrm>
        </p:spPr>
        <p:txBody>
          <a:bodyPr>
            <a:normAutofit lnSpcReduction="10000"/>
          </a:bodyPr>
          <a:lstStyle/>
          <a:p>
            <a:pPr marL="0" indent="0">
              <a:buNone/>
            </a:pPr>
            <a:r>
              <a:rPr lang="es-ES" dirty="0"/>
              <a:t>Nos aparecerá un formulario con nuestro nombre, apellido, contraseña (Antigua), contraseña (Nueva), pudiendo así cambiar los datos que queramos modificar, en el caso de la contraseña solo se modificará si la contraseña antigua coincide con la que tenemos actualmente</a:t>
            </a:r>
          </a:p>
        </p:txBody>
      </p:sp>
      <p:pic>
        <p:nvPicPr>
          <p:cNvPr id="5" name="Imagen 4">
            <a:extLst>
              <a:ext uri="{FF2B5EF4-FFF2-40B4-BE49-F238E27FC236}">
                <a16:creationId xmlns:a16="http://schemas.microsoft.com/office/drawing/2014/main" id="{ECC237E3-05ED-0254-D63C-3ACBBC87D34E}"/>
              </a:ext>
            </a:extLst>
          </p:cNvPr>
          <p:cNvPicPr>
            <a:picLocks noChangeAspect="1"/>
          </p:cNvPicPr>
          <p:nvPr/>
        </p:nvPicPr>
        <p:blipFill>
          <a:blip r:embed="rId2"/>
          <a:stretch>
            <a:fillRect/>
          </a:stretch>
        </p:blipFill>
        <p:spPr>
          <a:xfrm>
            <a:off x="6681278" y="5204628"/>
            <a:ext cx="4692352" cy="1463121"/>
          </a:xfrm>
          <a:prstGeom prst="rect">
            <a:avLst/>
          </a:prstGeom>
        </p:spPr>
      </p:pic>
      <p:pic>
        <p:nvPicPr>
          <p:cNvPr id="7" name="Imagen 6">
            <a:extLst>
              <a:ext uri="{FF2B5EF4-FFF2-40B4-BE49-F238E27FC236}">
                <a16:creationId xmlns:a16="http://schemas.microsoft.com/office/drawing/2014/main" id="{98538278-DA57-59CD-D459-4159739C4165}"/>
              </a:ext>
            </a:extLst>
          </p:cNvPr>
          <p:cNvPicPr>
            <a:picLocks noChangeAspect="1"/>
          </p:cNvPicPr>
          <p:nvPr/>
        </p:nvPicPr>
        <p:blipFill>
          <a:blip r:embed="rId3"/>
          <a:stretch>
            <a:fillRect/>
          </a:stretch>
        </p:blipFill>
        <p:spPr>
          <a:xfrm>
            <a:off x="6681278" y="1942011"/>
            <a:ext cx="4670993" cy="2650778"/>
          </a:xfrm>
          <a:prstGeom prst="rect">
            <a:avLst/>
          </a:prstGeom>
        </p:spPr>
      </p:pic>
    </p:spTree>
    <p:extLst>
      <p:ext uri="{BB962C8B-B14F-4D97-AF65-F5344CB8AC3E}">
        <p14:creationId xmlns:p14="http://schemas.microsoft.com/office/powerpoint/2010/main" val="207968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AD05F-0DED-60DB-6185-894185A0C8E7}"/>
              </a:ext>
            </a:extLst>
          </p:cNvPr>
          <p:cNvSpPr>
            <a:spLocks noGrp="1"/>
          </p:cNvSpPr>
          <p:nvPr>
            <p:ph type="title"/>
          </p:nvPr>
        </p:nvSpPr>
        <p:spPr/>
        <p:txBody>
          <a:bodyPr/>
          <a:lstStyle/>
          <a:p>
            <a:r>
              <a:rPr lang="es-ES" dirty="0"/>
              <a:t>Base de Datos</a:t>
            </a:r>
          </a:p>
        </p:txBody>
      </p:sp>
      <p:sp>
        <p:nvSpPr>
          <p:cNvPr id="3" name="Marcador de contenido 2">
            <a:extLst>
              <a:ext uri="{FF2B5EF4-FFF2-40B4-BE49-F238E27FC236}">
                <a16:creationId xmlns:a16="http://schemas.microsoft.com/office/drawing/2014/main" id="{6BB6892B-C838-885F-CCC1-ED71D84AB657}"/>
              </a:ext>
            </a:extLst>
          </p:cNvPr>
          <p:cNvSpPr>
            <a:spLocks noGrp="1"/>
          </p:cNvSpPr>
          <p:nvPr>
            <p:ph idx="1"/>
          </p:nvPr>
        </p:nvSpPr>
        <p:spPr>
          <a:xfrm>
            <a:off x="6959201" y="2505456"/>
            <a:ext cx="5064345" cy="3599316"/>
          </a:xfrm>
        </p:spPr>
        <p:txBody>
          <a:bodyPr>
            <a:normAutofit fontScale="92500" lnSpcReduction="10000"/>
          </a:bodyPr>
          <a:lstStyle/>
          <a:p>
            <a:pPr marL="0" indent="0">
              <a:buNone/>
            </a:pPr>
            <a:r>
              <a:rPr lang="es-ES" dirty="0"/>
              <a:t>Nuestra aplicación cuenta con un total de 3 tablas, siendo ellas:</a:t>
            </a:r>
          </a:p>
          <a:p>
            <a:r>
              <a:rPr lang="es-ES" dirty="0"/>
              <a:t>Usuario: Donde se nos guardan los usuarios que se han creado en nuestra página</a:t>
            </a:r>
          </a:p>
          <a:p>
            <a:r>
              <a:rPr lang="es-ES" dirty="0"/>
              <a:t>Contacto: Donde se guarda la información de los contactos de todos los usuarios que tenemos</a:t>
            </a:r>
          </a:p>
          <a:p>
            <a:r>
              <a:rPr lang="es-ES" dirty="0"/>
              <a:t>Historial: Donde se nos guarda las llamadas que tiene casa usuario con cada contacto</a:t>
            </a:r>
          </a:p>
        </p:txBody>
      </p:sp>
      <p:pic>
        <p:nvPicPr>
          <p:cNvPr id="7" name="Imagen 6">
            <a:extLst>
              <a:ext uri="{FF2B5EF4-FFF2-40B4-BE49-F238E27FC236}">
                <a16:creationId xmlns:a16="http://schemas.microsoft.com/office/drawing/2014/main" id="{13A79ECE-8DFE-E67D-883F-22AA03E84ACE}"/>
              </a:ext>
            </a:extLst>
          </p:cNvPr>
          <p:cNvPicPr>
            <a:picLocks noChangeAspect="1"/>
          </p:cNvPicPr>
          <p:nvPr/>
        </p:nvPicPr>
        <p:blipFill>
          <a:blip r:embed="rId2"/>
          <a:stretch>
            <a:fillRect/>
          </a:stretch>
        </p:blipFill>
        <p:spPr>
          <a:xfrm>
            <a:off x="363954" y="2364093"/>
            <a:ext cx="6298104" cy="3866633"/>
          </a:xfrm>
          <a:prstGeom prst="rect">
            <a:avLst/>
          </a:prstGeom>
        </p:spPr>
      </p:pic>
    </p:spTree>
    <p:extLst>
      <p:ext uri="{BB962C8B-B14F-4D97-AF65-F5344CB8AC3E}">
        <p14:creationId xmlns:p14="http://schemas.microsoft.com/office/powerpoint/2010/main" val="4269668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E77FE-707B-257E-667A-CCB98F9295D7}"/>
              </a:ext>
            </a:extLst>
          </p:cNvPr>
          <p:cNvSpPr>
            <a:spLocks noGrp="1"/>
          </p:cNvSpPr>
          <p:nvPr>
            <p:ph type="title"/>
          </p:nvPr>
        </p:nvSpPr>
        <p:spPr/>
        <p:txBody>
          <a:bodyPr/>
          <a:lstStyle/>
          <a:p>
            <a:r>
              <a:rPr lang="es-ES" dirty="0"/>
              <a:t>Datos que contienen las tablas de la BD</a:t>
            </a:r>
          </a:p>
        </p:txBody>
      </p:sp>
      <p:pic>
        <p:nvPicPr>
          <p:cNvPr id="5" name="Imagen 4">
            <a:extLst>
              <a:ext uri="{FF2B5EF4-FFF2-40B4-BE49-F238E27FC236}">
                <a16:creationId xmlns:a16="http://schemas.microsoft.com/office/drawing/2014/main" id="{5054475C-763E-B9B2-E9A8-4A945CBC747A}"/>
              </a:ext>
            </a:extLst>
          </p:cNvPr>
          <p:cNvPicPr>
            <a:picLocks noChangeAspect="1"/>
          </p:cNvPicPr>
          <p:nvPr/>
        </p:nvPicPr>
        <p:blipFill>
          <a:blip r:embed="rId2"/>
          <a:stretch>
            <a:fillRect/>
          </a:stretch>
        </p:blipFill>
        <p:spPr>
          <a:xfrm>
            <a:off x="156521" y="2066778"/>
            <a:ext cx="5556536" cy="2184512"/>
          </a:xfrm>
          <a:prstGeom prst="rect">
            <a:avLst/>
          </a:prstGeom>
        </p:spPr>
      </p:pic>
      <p:sp>
        <p:nvSpPr>
          <p:cNvPr id="6" name="CuadroTexto 5">
            <a:extLst>
              <a:ext uri="{FF2B5EF4-FFF2-40B4-BE49-F238E27FC236}">
                <a16:creationId xmlns:a16="http://schemas.microsoft.com/office/drawing/2014/main" id="{47E7FC77-EDF1-4330-1FE9-59F241DD2796}"/>
              </a:ext>
            </a:extLst>
          </p:cNvPr>
          <p:cNvSpPr txBox="1"/>
          <p:nvPr/>
        </p:nvSpPr>
        <p:spPr>
          <a:xfrm>
            <a:off x="2142309" y="4483902"/>
            <a:ext cx="1959428" cy="369332"/>
          </a:xfrm>
          <a:prstGeom prst="rect">
            <a:avLst/>
          </a:prstGeom>
          <a:noFill/>
        </p:spPr>
        <p:txBody>
          <a:bodyPr wrap="square" rtlCol="0">
            <a:spAutoFit/>
          </a:bodyPr>
          <a:lstStyle/>
          <a:p>
            <a:r>
              <a:rPr lang="es-ES" dirty="0"/>
              <a:t>Tabla Contactos</a:t>
            </a:r>
          </a:p>
        </p:txBody>
      </p:sp>
      <p:sp>
        <p:nvSpPr>
          <p:cNvPr id="9" name="CuadroTexto 8">
            <a:extLst>
              <a:ext uri="{FF2B5EF4-FFF2-40B4-BE49-F238E27FC236}">
                <a16:creationId xmlns:a16="http://schemas.microsoft.com/office/drawing/2014/main" id="{0206D82B-3A66-86DB-09C0-E24D18B06903}"/>
              </a:ext>
            </a:extLst>
          </p:cNvPr>
          <p:cNvSpPr txBox="1"/>
          <p:nvPr/>
        </p:nvSpPr>
        <p:spPr>
          <a:xfrm>
            <a:off x="8495211" y="3808988"/>
            <a:ext cx="1959428" cy="369332"/>
          </a:xfrm>
          <a:prstGeom prst="rect">
            <a:avLst/>
          </a:prstGeom>
          <a:noFill/>
        </p:spPr>
        <p:txBody>
          <a:bodyPr wrap="square" rtlCol="0">
            <a:spAutoFit/>
          </a:bodyPr>
          <a:lstStyle/>
          <a:p>
            <a:r>
              <a:rPr lang="es-ES" dirty="0"/>
              <a:t>Tabla Historial</a:t>
            </a:r>
          </a:p>
        </p:txBody>
      </p:sp>
      <p:pic>
        <p:nvPicPr>
          <p:cNvPr id="11" name="Imagen 10">
            <a:extLst>
              <a:ext uri="{FF2B5EF4-FFF2-40B4-BE49-F238E27FC236}">
                <a16:creationId xmlns:a16="http://schemas.microsoft.com/office/drawing/2014/main" id="{DC1FC1CF-BF7B-F397-8395-3A0AF1408861}"/>
              </a:ext>
            </a:extLst>
          </p:cNvPr>
          <p:cNvPicPr>
            <a:picLocks noChangeAspect="1"/>
          </p:cNvPicPr>
          <p:nvPr/>
        </p:nvPicPr>
        <p:blipFill>
          <a:blip r:embed="rId3"/>
          <a:stretch>
            <a:fillRect/>
          </a:stretch>
        </p:blipFill>
        <p:spPr>
          <a:xfrm>
            <a:off x="6034822" y="4425275"/>
            <a:ext cx="5251720" cy="1886047"/>
          </a:xfrm>
          <a:prstGeom prst="rect">
            <a:avLst/>
          </a:prstGeom>
        </p:spPr>
      </p:pic>
      <p:sp>
        <p:nvSpPr>
          <p:cNvPr id="12" name="CuadroTexto 11">
            <a:extLst>
              <a:ext uri="{FF2B5EF4-FFF2-40B4-BE49-F238E27FC236}">
                <a16:creationId xmlns:a16="http://schemas.microsoft.com/office/drawing/2014/main" id="{05000DF9-98F9-A5D5-120B-8392B23CD7C9}"/>
              </a:ext>
            </a:extLst>
          </p:cNvPr>
          <p:cNvSpPr txBox="1"/>
          <p:nvPr/>
        </p:nvSpPr>
        <p:spPr>
          <a:xfrm>
            <a:off x="7680968" y="6400097"/>
            <a:ext cx="1959428" cy="369332"/>
          </a:xfrm>
          <a:prstGeom prst="rect">
            <a:avLst/>
          </a:prstGeom>
          <a:noFill/>
        </p:spPr>
        <p:txBody>
          <a:bodyPr wrap="square" rtlCol="0">
            <a:spAutoFit/>
          </a:bodyPr>
          <a:lstStyle/>
          <a:p>
            <a:r>
              <a:rPr lang="es-ES" dirty="0"/>
              <a:t>Tabla Usuarios</a:t>
            </a:r>
          </a:p>
        </p:txBody>
      </p:sp>
      <p:pic>
        <p:nvPicPr>
          <p:cNvPr id="14" name="Imagen 13">
            <a:extLst>
              <a:ext uri="{FF2B5EF4-FFF2-40B4-BE49-F238E27FC236}">
                <a16:creationId xmlns:a16="http://schemas.microsoft.com/office/drawing/2014/main" id="{F18A0C1D-F9FF-5867-A000-23D03FB3BC07}"/>
              </a:ext>
            </a:extLst>
          </p:cNvPr>
          <p:cNvPicPr>
            <a:picLocks noChangeAspect="1"/>
          </p:cNvPicPr>
          <p:nvPr/>
        </p:nvPicPr>
        <p:blipFill>
          <a:blip r:embed="rId4"/>
          <a:stretch>
            <a:fillRect/>
          </a:stretch>
        </p:blipFill>
        <p:spPr>
          <a:xfrm>
            <a:off x="6406123" y="1801417"/>
            <a:ext cx="5629356" cy="1737850"/>
          </a:xfrm>
          <a:prstGeom prst="rect">
            <a:avLst/>
          </a:prstGeom>
        </p:spPr>
      </p:pic>
    </p:spTree>
    <p:extLst>
      <p:ext uri="{BB962C8B-B14F-4D97-AF65-F5344CB8AC3E}">
        <p14:creationId xmlns:p14="http://schemas.microsoft.com/office/powerpoint/2010/main" val="174338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AFB840-5CE4-8CD4-3BEC-990D142557C3}"/>
              </a:ext>
            </a:extLst>
          </p:cNvPr>
          <p:cNvSpPr>
            <a:spLocks noGrp="1"/>
          </p:cNvSpPr>
          <p:nvPr>
            <p:ph type="title"/>
          </p:nvPr>
        </p:nvSpPr>
        <p:spPr/>
        <p:txBody>
          <a:bodyPr/>
          <a:lstStyle/>
          <a:p>
            <a:r>
              <a:rPr lang="es-ES" dirty="0"/>
              <a:t>Estructura de las tablas de la BD</a:t>
            </a:r>
          </a:p>
        </p:txBody>
      </p:sp>
      <p:pic>
        <p:nvPicPr>
          <p:cNvPr id="5" name="Imagen 4">
            <a:extLst>
              <a:ext uri="{FF2B5EF4-FFF2-40B4-BE49-F238E27FC236}">
                <a16:creationId xmlns:a16="http://schemas.microsoft.com/office/drawing/2014/main" id="{2E8CCE29-8622-6A01-E1F2-4E1AA3DC2549}"/>
              </a:ext>
            </a:extLst>
          </p:cNvPr>
          <p:cNvPicPr>
            <a:picLocks noChangeAspect="1"/>
          </p:cNvPicPr>
          <p:nvPr/>
        </p:nvPicPr>
        <p:blipFill>
          <a:blip r:embed="rId2"/>
          <a:stretch>
            <a:fillRect/>
          </a:stretch>
        </p:blipFill>
        <p:spPr>
          <a:xfrm>
            <a:off x="116908" y="1976555"/>
            <a:ext cx="6579984" cy="1809816"/>
          </a:xfrm>
          <a:prstGeom prst="rect">
            <a:avLst/>
          </a:prstGeom>
        </p:spPr>
      </p:pic>
      <p:sp>
        <p:nvSpPr>
          <p:cNvPr id="6" name="CuadroTexto 5">
            <a:extLst>
              <a:ext uri="{FF2B5EF4-FFF2-40B4-BE49-F238E27FC236}">
                <a16:creationId xmlns:a16="http://schemas.microsoft.com/office/drawing/2014/main" id="{98F39D58-4658-62CF-2672-0E6355EC905A}"/>
              </a:ext>
            </a:extLst>
          </p:cNvPr>
          <p:cNvSpPr txBox="1"/>
          <p:nvPr/>
        </p:nvSpPr>
        <p:spPr>
          <a:xfrm flipH="1">
            <a:off x="2303088" y="3928760"/>
            <a:ext cx="2477918" cy="369332"/>
          </a:xfrm>
          <a:prstGeom prst="rect">
            <a:avLst/>
          </a:prstGeom>
          <a:noFill/>
        </p:spPr>
        <p:txBody>
          <a:bodyPr wrap="square" rtlCol="0">
            <a:spAutoFit/>
          </a:bodyPr>
          <a:lstStyle/>
          <a:p>
            <a:r>
              <a:rPr lang="es-ES" dirty="0"/>
              <a:t>Tabla Usuarios</a:t>
            </a:r>
          </a:p>
        </p:txBody>
      </p:sp>
      <p:pic>
        <p:nvPicPr>
          <p:cNvPr id="8" name="Imagen 7">
            <a:extLst>
              <a:ext uri="{FF2B5EF4-FFF2-40B4-BE49-F238E27FC236}">
                <a16:creationId xmlns:a16="http://schemas.microsoft.com/office/drawing/2014/main" id="{5790CB99-F60F-5D25-D335-60F1B7C043A3}"/>
              </a:ext>
            </a:extLst>
          </p:cNvPr>
          <p:cNvPicPr>
            <a:picLocks noChangeAspect="1"/>
          </p:cNvPicPr>
          <p:nvPr/>
        </p:nvPicPr>
        <p:blipFill>
          <a:blip r:embed="rId3"/>
          <a:stretch>
            <a:fillRect/>
          </a:stretch>
        </p:blipFill>
        <p:spPr>
          <a:xfrm>
            <a:off x="116908" y="4440481"/>
            <a:ext cx="6762863" cy="1731456"/>
          </a:xfrm>
          <a:prstGeom prst="rect">
            <a:avLst/>
          </a:prstGeom>
        </p:spPr>
      </p:pic>
      <p:sp>
        <p:nvSpPr>
          <p:cNvPr id="9" name="CuadroTexto 8">
            <a:extLst>
              <a:ext uri="{FF2B5EF4-FFF2-40B4-BE49-F238E27FC236}">
                <a16:creationId xmlns:a16="http://schemas.microsoft.com/office/drawing/2014/main" id="{F91989B4-E9FB-F002-CDC1-D0509538A2E4}"/>
              </a:ext>
            </a:extLst>
          </p:cNvPr>
          <p:cNvSpPr txBox="1"/>
          <p:nvPr/>
        </p:nvSpPr>
        <p:spPr>
          <a:xfrm>
            <a:off x="2387001" y="6214348"/>
            <a:ext cx="1845366" cy="369332"/>
          </a:xfrm>
          <a:prstGeom prst="rect">
            <a:avLst/>
          </a:prstGeom>
          <a:noFill/>
        </p:spPr>
        <p:txBody>
          <a:bodyPr wrap="square" rtlCol="0">
            <a:spAutoFit/>
          </a:bodyPr>
          <a:lstStyle/>
          <a:p>
            <a:r>
              <a:rPr lang="es-ES" dirty="0"/>
              <a:t>Tabla Historial</a:t>
            </a:r>
          </a:p>
        </p:txBody>
      </p:sp>
      <p:pic>
        <p:nvPicPr>
          <p:cNvPr id="11" name="Imagen 10">
            <a:extLst>
              <a:ext uri="{FF2B5EF4-FFF2-40B4-BE49-F238E27FC236}">
                <a16:creationId xmlns:a16="http://schemas.microsoft.com/office/drawing/2014/main" id="{55AEDDBC-21C5-B601-98C6-C41C5567DF79}"/>
              </a:ext>
            </a:extLst>
          </p:cNvPr>
          <p:cNvPicPr>
            <a:picLocks noChangeAspect="1"/>
          </p:cNvPicPr>
          <p:nvPr/>
        </p:nvPicPr>
        <p:blipFill>
          <a:blip r:embed="rId4"/>
          <a:stretch>
            <a:fillRect/>
          </a:stretch>
        </p:blipFill>
        <p:spPr>
          <a:xfrm>
            <a:off x="7203822" y="2499359"/>
            <a:ext cx="4672453" cy="2055663"/>
          </a:xfrm>
          <a:prstGeom prst="rect">
            <a:avLst/>
          </a:prstGeom>
        </p:spPr>
      </p:pic>
      <p:sp>
        <p:nvSpPr>
          <p:cNvPr id="12" name="CuadroTexto 11">
            <a:extLst>
              <a:ext uri="{FF2B5EF4-FFF2-40B4-BE49-F238E27FC236}">
                <a16:creationId xmlns:a16="http://schemas.microsoft.com/office/drawing/2014/main" id="{FAF25D0E-B936-C316-5B35-F018ABCC0288}"/>
              </a:ext>
            </a:extLst>
          </p:cNvPr>
          <p:cNvSpPr txBox="1"/>
          <p:nvPr/>
        </p:nvSpPr>
        <p:spPr>
          <a:xfrm>
            <a:off x="8839201" y="4850883"/>
            <a:ext cx="1889760" cy="369332"/>
          </a:xfrm>
          <a:prstGeom prst="rect">
            <a:avLst/>
          </a:prstGeom>
          <a:noFill/>
        </p:spPr>
        <p:txBody>
          <a:bodyPr wrap="square" rtlCol="0">
            <a:spAutoFit/>
          </a:bodyPr>
          <a:lstStyle/>
          <a:p>
            <a:r>
              <a:rPr lang="es-ES" dirty="0"/>
              <a:t>Tabla Contacto</a:t>
            </a:r>
          </a:p>
        </p:txBody>
      </p:sp>
    </p:spTree>
    <p:extLst>
      <p:ext uri="{BB962C8B-B14F-4D97-AF65-F5344CB8AC3E}">
        <p14:creationId xmlns:p14="http://schemas.microsoft.com/office/powerpoint/2010/main" val="375651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F97F32-2A24-4DE6-7A5F-F042F8C60AFD}"/>
              </a:ext>
            </a:extLst>
          </p:cNvPr>
          <p:cNvSpPr>
            <a:spLocks noGrp="1"/>
          </p:cNvSpPr>
          <p:nvPr>
            <p:ph type="title"/>
          </p:nvPr>
        </p:nvSpPr>
        <p:spPr/>
        <p:txBody>
          <a:bodyPr/>
          <a:lstStyle/>
          <a:p>
            <a:r>
              <a:rPr lang="es-ES" dirty="0"/>
              <a:t>Página inicio</a:t>
            </a:r>
          </a:p>
        </p:txBody>
      </p:sp>
      <p:sp>
        <p:nvSpPr>
          <p:cNvPr id="3" name="Marcador de contenido 2">
            <a:extLst>
              <a:ext uri="{FF2B5EF4-FFF2-40B4-BE49-F238E27FC236}">
                <a16:creationId xmlns:a16="http://schemas.microsoft.com/office/drawing/2014/main" id="{7CA5504D-CE80-A5C3-B291-2E4F9F23199D}"/>
              </a:ext>
            </a:extLst>
          </p:cNvPr>
          <p:cNvSpPr>
            <a:spLocks noGrp="1"/>
          </p:cNvSpPr>
          <p:nvPr>
            <p:ph idx="1"/>
          </p:nvPr>
        </p:nvSpPr>
        <p:spPr>
          <a:xfrm>
            <a:off x="440846" y="2406674"/>
            <a:ext cx="5532611" cy="3599316"/>
          </a:xfrm>
        </p:spPr>
        <p:txBody>
          <a:bodyPr>
            <a:normAutofit/>
          </a:bodyPr>
          <a:lstStyle/>
          <a:p>
            <a:pPr marL="0" indent="0" algn="ctr">
              <a:buNone/>
            </a:pPr>
            <a:r>
              <a:rPr lang="es-ES" sz="2000" dirty="0"/>
              <a:t>La página de inicio contará con una breve descripción de lo que consiste nuestra aplicación (Agenda) y lo que se puede hacer en ella. </a:t>
            </a:r>
          </a:p>
          <a:p>
            <a:pPr marL="0" indent="0" algn="ctr">
              <a:buNone/>
            </a:pPr>
            <a:r>
              <a:rPr lang="es-ES" sz="2000" dirty="0"/>
              <a:t>En la parte de arriba nos encontraremos con el logo y las opciones de </a:t>
            </a:r>
            <a:r>
              <a:rPr lang="es-ES" sz="2000" dirty="0" err="1"/>
              <a:t>login</a:t>
            </a:r>
            <a:r>
              <a:rPr lang="es-ES" sz="2000" dirty="0"/>
              <a:t> y registro</a:t>
            </a:r>
          </a:p>
          <a:p>
            <a:pPr marL="0" indent="0" algn="ctr">
              <a:buNone/>
            </a:pPr>
            <a:r>
              <a:rPr lang="es-ES" sz="2000" dirty="0"/>
              <a:t>En la parte de abajo nos encontraremos con un enlace para crearnos una cuenta además de la información de la persona que ha creado esta página con diferentes enlaces a sus redes sociales</a:t>
            </a:r>
          </a:p>
        </p:txBody>
      </p:sp>
      <p:pic>
        <p:nvPicPr>
          <p:cNvPr id="5" name="Imagen 4">
            <a:extLst>
              <a:ext uri="{FF2B5EF4-FFF2-40B4-BE49-F238E27FC236}">
                <a16:creationId xmlns:a16="http://schemas.microsoft.com/office/drawing/2014/main" id="{9A9E1750-D938-133F-0056-280EE67BB827}"/>
              </a:ext>
            </a:extLst>
          </p:cNvPr>
          <p:cNvPicPr>
            <a:picLocks noChangeAspect="1"/>
          </p:cNvPicPr>
          <p:nvPr/>
        </p:nvPicPr>
        <p:blipFill>
          <a:blip r:embed="rId2"/>
          <a:stretch>
            <a:fillRect/>
          </a:stretch>
        </p:blipFill>
        <p:spPr>
          <a:xfrm>
            <a:off x="6218544" y="624468"/>
            <a:ext cx="5839641" cy="5609063"/>
          </a:xfrm>
          <a:prstGeom prst="rect">
            <a:avLst/>
          </a:prstGeom>
        </p:spPr>
      </p:pic>
    </p:spTree>
    <p:extLst>
      <p:ext uri="{BB962C8B-B14F-4D97-AF65-F5344CB8AC3E}">
        <p14:creationId xmlns:p14="http://schemas.microsoft.com/office/powerpoint/2010/main" val="37373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A479C-D75F-D2A9-B303-133C75525E35}"/>
              </a:ext>
            </a:extLst>
          </p:cNvPr>
          <p:cNvSpPr>
            <a:spLocks noGrp="1"/>
          </p:cNvSpPr>
          <p:nvPr>
            <p:ph type="title"/>
          </p:nvPr>
        </p:nvSpPr>
        <p:spPr/>
        <p:txBody>
          <a:bodyPr/>
          <a:lstStyle/>
          <a:p>
            <a:r>
              <a:rPr lang="es-ES" dirty="0"/>
              <a:t>Barra de Navegación</a:t>
            </a:r>
          </a:p>
        </p:txBody>
      </p:sp>
      <p:sp>
        <p:nvSpPr>
          <p:cNvPr id="3" name="Marcador de contenido 2">
            <a:extLst>
              <a:ext uri="{FF2B5EF4-FFF2-40B4-BE49-F238E27FC236}">
                <a16:creationId xmlns:a16="http://schemas.microsoft.com/office/drawing/2014/main" id="{1E6B8DBF-25C2-1A14-65F4-05C12C1D03F2}"/>
              </a:ext>
            </a:extLst>
          </p:cNvPr>
          <p:cNvSpPr>
            <a:spLocks noGrp="1"/>
          </p:cNvSpPr>
          <p:nvPr>
            <p:ph idx="1"/>
          </p:nvPr>
        </p:nvSpPr>
        <p:spPr>
          <a:xfrm>
            <a:off x="680321" y="2116183"/>
            <a:ext cx="6739381" cy="3820006"/>
          </a:xfrm>
        </p:spPr>
        <p:txBody>
          <a:bodyPr>
            <a:normAutofit fontScale="77500" lnSpcReduction="20000"/>
          </a:bodyPr>
          <a:lstStyle/>
          <a:p>
            <a:pPr marL="0" indent="0">
              <a:buNone/>
            </a:pPr>
            <a:r>
              <a:rPr lang="es-ES" dirty="0"/>
              <a:t>Esta barra tendrá las siguientes opciones:</a:t>
            </a:r>
          </a:p>
          <a:p>
            <a:r>
              <a:rPr lang="es-ES" dirty="0"/>
              <a:t>Inicio (Donde se nos muestra el saludo inicial)</a:t>
            </a:r>
          </a:p>
          <a:p>
            <a:r>
              <a:rPr lang="es-ES" dirty="0"/>
              <a:t>Ver contacto (Nos muestra todos los contactos que tenemos en nuestra agenda)</a:t>
            </a:r>
          </a:p>
          <a:p>
            <a:r>
              <a:rPr lang="es-ES" dirty="0"/>
              <a:t>Añadir Contacto (Formulario para insertar un nuevo contacto a nuestra agenda)</a:t>
            </a:r>
          </a:p>
          <a:p>
            <a:r>
              <a:rPr lang="es-ES" dirty="0"/>
              <a:t>Muestra información de un contacto (Formulario donde nos pedirá un teléfono y si le tenemos en nuestra agenda nos muestra su información)</a:t>
            </a:r>
          </a:p>
          <a:p>
            <a:r>
              <a:rPr lang="es-ES" dirty="0"/>
              <a:t>Eliminar Contacto (Formulario donde se introducirá un número de teléfono y si le tenemos en nuestra agenda, se nos borrará de ella)</a:t>
            </a:r>
          </a:p>
          <a:p>
            <a:r>
              <a:rPr lang="es-ES" dirty="0"/>
              <a:t>Ver historial de llamadas (Nos muestra todas las llamadas que hemos realizado)</a:t>
            </a:r>
          </a:p>
          <a:p>
            <a:endParaRPr lang="es-ES" dirty="0"/>
          </a:p>
        </p:txBody>
      </p:sp>
      <p:pic>
        <p:nvPicPr>
          <p:cNvPr id="5" name="Imagen 4">
            <a:extLst>
              <a:ext uri="{FF2B5EF4-FFF2-40B4-BE49-F238E27FC236}">
                <a16:creationId xmlns:a16="http://schemas.microsoft.com/office/drawing/2014/main" id="{4BA144EB-865E-E883-8034-159D97298393}"/>
              </a:ext>
            </a:extLst>
          </p:cNvPr>
          <p:cNvPicPr>
            <a:picLocks noChangeAspect="1"/>
          </p:cNvPicPr>
          <p:nvPr/>
        </p:nvPicPr>
        <p:blipFill>
          <a:blip r:embed="rId2"/>
          <a:stretch>
            <a:fillRect/>
          </a:stretch>
        </p:blipFill>
        <p:spPr>
          <a:xfrm>
            <a:off x="8351547" y="753228"/>
            <a:ext cx="2882510" cy="5675983"/>
          </a:xfrm>
          <a:prstGeom prst="rect">
            <a:avLst/>
          </a:prstGeom>
        </p:spPr>
      </p:pic>
    </p:spTree>
    <p:extLst>
      <p:ext uri="{BB962C8B-B14F-4D97-AF65-F5344CB8AC3E}">
        <p14:creationId xmlns:p14="http://schemas.microsoft.com/office/powerpoint/2010/main" val="18561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C8B40-518E-4736-6B99-D971C86BDF71}"/>
              </a:ext>
            </a:extLst>
          </p:cNvPr>
          <p:cNvSpPr>
            <a:spLocks noGrp="1"/>
          </p:cNvSpPr>
          <p:nvPr>
            <p:ph type="title"/>
          </p:nvPr>
        </p:nvSpPr>
        <p:spPr/>
        <p:txBody>
          <a:bodyPr/>
          <a:lstStyle/>
          <a:p>
            <a:r>
              <a:rPr lang="es-ES" dirty="0"/>
              <a:t>Pie de página</a:t>
            </a:r>
          </a:p>
        </p:txBody>
      </p:sp>
      <p:sp>
        <p:nvSpPr>
          <p:cNvPr id="3" name="Marcador de contenido 2">
            <a:extLst>
              <a:ext uri="{FF2B5EF4-FFF2-40B4-BE49-F238E27FC236}">
                <a16:creationId xmlns:a16="http://schemas.microsoft.com/office/drawing/2014/main" id="{D12D2225-BE32-4348-58F4-90C7ADAE69B4}"/>
              </a:ext>
            </a:extLst>
          </p:cNvPr>
          <p:cNvSpPr>
            <a:spLocks noGrp="1"/>
          </p:cNvSpPr>
          <p:nvPr>
            <p:ph idx="1"/>
          </p:nvPr>
        </p:nvSpPr>
        <p:spPr>
          <a:xfrm>
            <a:off x="619361" y="2937764"/>
            <a:ext cx="3870739" cy="3599316"/>
          </a:xfrm>
        </p:spPr>
        <p:txBody>
          <a:bodyPr/>
          <a:lstStyle/>
          <a:p>
            <a:pPr marL="0" indent="0">
              <a:buNone/>
            </a:pPr>
            <a:r>
              <a:rPr lang="es-ES" dirty="0"/>
              <a:t>Nuestro pie de página contiene el enlace a varias redes sociales del creador de la página, junto a un enlace dando la opción al cliente a registrarse en la página (En el caso de que tengamos iniciada la sesión esta opción no se nos mostrará).</a:t>
            </a:r>
          </a:p>
        </p:txBody>
      </p:sp>
      <p:pic>
        <p:nvPicPr>
          <p:cNvPr id="5" name="Imagen 4">
            <a:extLst>
              <a:ext uri="{FF2B5EF4-FFF2-40B4-BE49-F238E27FC236}">
                <a16:creationId xmlns:a16="http://schemas.microsoft.com/office/drawing/2014/main" id="{019FB864-91E1-A5AC-5E46-B2DF28C90B43}"/>
              </a:ext>
            </a:extLst>
          </p:cNvPr>
          <p:cNvPicPr>
            <a:picLocks noChangeAspect="1"/>
          </p:cNvPicPr>
          <p:nvPr/>
        </p:nvPicPr>
        <p:blipFill>
          <a:blip r:embed="rId2"/>
          <a:stretch>
            <a:fillRect/>
          </a:stretch>
        </p:blipFill>
        <p:spPr>
          <a:xfrm>
            <a:off x="4951272" y="1656701"/>
            <a:ext cx="7018592" cy="2366735"/>
          </a:xfrm>
          <a:prstGeom prst="rect">
            <a:avLst/>
          </a:prstGeom>
        </p:spPr>
      </p:pic>
      <p:pic>
        <p:nvPicPr>
          <p:cNvPr id="7" name="Imagen 6">
            <a:extLst>
              <a:ext uri="{FF2B5EF4-FFF2-40B4-BE49-F238E27FC236}">
                <a16:creationId xmlns:a16="http://schemas.microsoft.com/office/drawing/2014/main" id="{C45883CB-F70F-D1A6-7621-A4E192620478}"/>
              </a:ext>
            </a:extLst>
          </p:cNvPr>
          <p:cNvPicPr>
            <a:picLocks noChangeAspect="1"/>
          </p:cNvPicPr>
          <p:nvPr/>
        </p:nvPicPr>
        <p:blipFill>
          <a:blip r:embed="rId3"/>
          <a:stretch>
            <a:fillRect/>
          </a:stretch>
        </p:blipFill>
        <p:spPr>
          <a:xfrm>
            <a:off x="5077539" y="4766902"/>
            <a:ext cx="6679400" cy="1770178"/>
          </a:xfrm>
          <a:prstGeom prst="rect">
            <a:avLst/>
          </a:prstGeom>
        </p:spPr>
      </p:pic>
    </p:spTree>
    <p:extLst>
      <p:ext uri="{BB962C8B-B14F-4D97-AF65-F5344CB8AC3E}">
        <p14:creationId xmlns:p14="http://schemas.microsoft.com/office/powerpoint/2010/main" val="14157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55C15-DB29-D6B4-7B96-D1427A39D132}"/>
              </a:ext>
            </a:extLst>
          </p:cNvPr>
          <p:cNvSpPr>
            <a:spLocks noGrp="1"/>
          </p:cNvSpPr>
          <p:nvPr>
            <p:ph type="title"/>
          </p:nvPr>
        </p:nvSpPr>
        <p:spPr/>
        <p:txBody>
          <a:bodyPr/>
          <a:lstStyle/>
          <a:p>
            <a:pPr algn="ctr"/>
            <a:r>
              <a:rPr lang="es-ES" dirty="0" err="1"/>
              <a:t>Login</a:t>
            </a:r>
            <a:r>
              <a:rPr lang="es-ES" dirty="0"/>
              <a:t> y Registro</a:t>
            </a:r>
          </a:p>
        </p:txBody>
      </p:sp>
      <p:pic>
        <p:nvPicPr>
          <p:cNvPr id="5" name="Imagen 4">
            <a:extLst>
              <a:ext uri="{FF2B5EF4-FFF2-40B4-BE49-F238E27FC236}">
                <a16:creationId xmlns:a16="http://schemas.microsoft.com/office/drawing/2014/main" id="{BF0AFAE7-E984-3BC1-A0E9-BB7B1B92D8FC}"/>
              </a:ext>
            </a:extLst>
          </p:cNvPr>
          <p:cNvPicPr>
            <a:picLocks noChangeAspect="1"/>
          </p:cNvPicPr>
          <p:nvPr/>
        </p:nvPicPr>
        <p:blipFill>
          <a:blip r:embed="rId2"/>
          <a:stretch>
            <a:fillRect/>
          </a:stretch>
        </p:blipFill>
        <p:spPr>
          <a:xfrm>
            <a:off x="63607" y="2502107"/>
            <a:ext cx="4603987" cy="2019404"/>
          </a:xfrm>
          <a:prstGeom prst="rect">
            <a:avLst/>
          </a:prstGeom>
        </p:spPr>
      </p:pic>
      <p:pic>
        <p:nvPicPr>
          <p:cNvPr id="7" name="Imagen 6">
            <a:extLst>
              <a:ext uri="{FF2B5EF4-FFF2-40B4-BE49-F238E27FC236}">
                <a16:creationId xmlns:a16="http://schemas.microsoft.com/office/drawing/2014/main" id="{F1719971-C298-517E-BE7F-C878BECD17B0}"/>
              </a:ext>
            </a:extLst>
          </p:cNvPr>
          <p:cNvPicPr>
            <a:picLocks noChangeAspect="1"/>
          </p:cNvPicPr>
          <p:nvPr/>
        </p:nvPicPr>
        <p:blipFill>
          <a:blip r:embed="rId3"/>
          <a:stretch>
            <a:fillRect/>
          </a:stretch>
        </p:blipFill>
        <p:spPr>
          <a:xfrm>
            <a:off x="300694" y="4355893"/>
            <a:ext cx="3009731" cy="2368466"/>
          </a:xfrm>
          <a:prstGeom prst="rect">
            <a:avLst/>
          </a:prstGeom>
        </p:spPr>
      </p:pic>
      <p:sp>
        <p:nvSpPr>
          <p:cNvPr id="8" name="CuadroTexto 7">
            <a:extLst>
              <a:ext uri="{FF2B5EF4-FFF2-40B4-BE49-F238E27FC236}">
                <a16:creationId xmlns:a16="http://schemas.microsoft.com/office/drawing/2014/main" id="{19DA0D85-ABE2-AE2D-7FC0-FC55BF1A1BDD}"/>
              </a:ext>
            </a:extLst>
          </p:cNvPr>
          <p:cNvSpPr txBox="1"/>
          <p:nvPr/>
        </p:nvSpPr>
        <p:spPr>
          <a:xfrm>
            <a:off x="-32498" y="1844906"/>
            <a:ext cx="5993292" cy="646331"/>
          </a:xfrm>
          <a:prstGeom prst="rect">
            <a:avLst/>
          </a:prstGeom>
          <a:noFill/>
        </p:spPr>
        <p:txBody>
          <a:bodyPr wrap="square" rtlCol="0">
            <a:spAutoFit/>
          </a:bodyPr>
          <a:lstStyle/>
          <a:p>
            <a:pPr algn="ctr"/>
            <a:r>
              <a:rPr lang="es-ES" dirty="0"/>
              <a:t>Estos serán los diferentes datos que se nos pedirá a la hora de iniciar sesión o de registrarnos en la página</a:t>
            </a:r>
          </a:p>
        </p:txBody>
      </p:sp>
      <p:sp>
        <p:nvSpPr>
          <p:cNvPr id="9" name="CuadroTexto 8">
            <a:extLst>
              <a:ext uri="{FF2B5EF4-FFF2-40B4-BE49-F238E27FC236}">
                <a16:creationId xmlns:a16="http://schemas.microsoft.com/office/drawing/2014/main" id="{81B78365-73C6-CDF4-3A6C-674F2C597208}"/>
              </a:ext>
            </a:extLst>
          </p:cNvPr>
          <p:cNvSpPr txBox="1"/>
          <p:nvPr/>
        </p:nvSpPr>
        <p:spPr>
          <a:xfrm>
            <a:off x="4185689" y="3153363"/>
            <a:ext cx="2107474" cy="369332"/>
          </a:xfrm>
          <a:prstGeom prst="rect">
            <a:avLst/>
          </a:prstGeom>
          <a:noFill/>
        </p:spPr>
        <p:txBody>
          <a:bodyPr wrap="square" rtlCol="0">
            <a:spAutoFit/>
          </a:bodyPr>
          <a:lstStyle/>
          <a:p>
            <a:pPr algn="ctr"/>
            <a:r>
              <a:rPr lang="es-ES" b="1" dirty="0" err="1"/>
              <a:t>Login.php</a:t>
            </a:r>
            <a:endParaRPr lang="es-ES" b="1" dirty="0"/>
          </a:p>
        </p:txBody>
      </p:sp>
      <p:sp>
        <p:nvSpPr>
          <p:cNvPr id="10" name="CuadroTexto 9">
            <a:extLst>
              <a:ext uri="{FF2B5EF4-FFF2-40B4-BE49-F238E27FC236}">
                <a16:creationId xmlns:a16="http://schemas.microsoft.com/office/drawing/2014/main" id="{73804F6B-A80B-CC22-824C-1ED6C5B1710E}"/>
              </a:ext>
            </a:extLst>
          </p:cNvPr>
          <p:cNvSpPr txBox="1"/>
          <p:nvPr/>
        </p:nvSpPr>
        <p:spPr>
          <a:xfrm>
            <a:off x="2935273" y="5355460"/>
            <a:ext cx="2107474" cy="369332"/>
          </a:xfrm>
          <a:prstGeom prst="rect">
            <a:avLst/>
          </a:prstGeom>
          <a:noFill/>
        </p:spPr>
        <p:txBody>
          <a:bodyPr wrap="square" rtlCol="0">
            <a:spAutoFit/>
          </a:bodyPr>
          <a:lstStyle/>
          <a:p>
            <a:pPr algn="ctr"/>
            <a:r>
              <a:rPr lang="es-ES" b="1" dirty="0" err="1"/>
              <a:t>Registro.php</a:t>
            </a:r>
            <a:endParaRPr lang="es-ES" b="1" dirty="0"/>
          </a:p>
        </p:txBody>
      </p:sp>
      <p:pic>
        <p:nvPicPr>
          <p:cNvPr id="12" name="Imagen 11">
            <a:extLst>
              <a:ext uri="{FF2B5EF4-FFF2-40B4-BE49-F238E27FC236}">
                <a16:creationId xmlns:a16="http://schemas.microsoft.com/office/drawing/2014/main" id="{80267102-18F6-C0E4-1E9E-8507C479FC45}"/>
              </a:ext>
            </a:extLst>
          </p:cNvPr>
          <p:cNvPicPr>
            <a:picLocks noChangeAspect="1"/>
          </p:cNvPicPr>
          <p:nvPr/>
        </p:nvPicPr>
        <p:blipFill>
          <a:blip r:embed="rId4"/>
          <a:stretch>
            <a:fillRect/>
          </a:stretch>
        </p:blipFill>
        <p:spPr>
          <a:xfrm>
            <a:off x="6840415" y="2301655"/>
            <a:ext cx="5137414" cy="1536779"/>
          </a:xfrm>
          <a:prstGeom prst="rect">
            <a:avLst/>
          </a:prstGeom>
        </p:spPr>
      </p:pic>
      <p:sp>
        <p:nvSpPr>
          <p:cNvPr id="13" name="CuadroTexto 12">
            <a:extLst>
              <a:ext uri="{FF2B5EF4-FFF2-40B4-BE49-F238E27FC236}">
                <a16:creationId xmlns:a16="http://schemas.microsoft.com/office/drawing/2014/main" id="{76268179-D068-492F-70BA-A6D64EC30EFB}"/>
              </a:ext>
            </a:extLst>
          </p:cNvPr>
          <p:cNvSpPr txBox="1"/>
          <p:nvPr/>
        </p:nvSpPr>
        <p:spPr>
          <a:xfrm>
            <a:off x="6508046" y="1834166"/>
            <a:ext cx="5682343" cy="923330"/>
          </a:xfrm>
          <a:prstGeom prst="rect">
            <a:avLst/>
          </a:prstGeom>
          <a:noFill/>
        </p:spPr>
        <p:txBody>
          <a:bodyPr wrap="square" rtlCol="0">
            <a:spAutoFit/>
          </a:bodyPr>
          <a:lstStyle/>
          <a:p>
            <a:pPr algn="ctr"/>
            <a:r>
              <a:rPr lang="es-ES" dirty="0"/>
              <a:t>Una vez iniciada la sesión, se nos muestra un saludo de bienvenida con nuestro nombre, además de la opción de cerrar sesión o de editar mis datos</a:t>
            </a:r>
          </a:p>
        </p:txBody>
      </p:sp>
      <p:pic>
        <p:nvPicPr>
          <p:cNvPr id="15" name="Imagen 14">
            <a:extLst>
              <a:ext uri="{FF2B5EF4-FFF2-40B4-BE49-F238E27FC236}">
                <a16:creationId xmlns:a16="http://schemas.microsoft.com/office/drawing/2014/main" id="{E24A0BE0-99F1-045F-D58F-F717084BB9B6}"/>
              </a:ext>
            </a:extLst>
          </p:cNvPr>
          <p:cNvPicPr>
            <a:picLocks noChangeAspect="1"/>
          </p:cNvPicPr>
          <p:nvPr/>
        </p:nvPicPr>
        <p:blipFill>
          <a:blip r:embed="rId5"/>
          <a:stretch>
            <a:fillRect/>
          </a:stretch>
        </p:blipFill>
        <p:spPr>
          <a:xfrm>
            <a:off x="5980652" y="4811022"/>
            <a:ext cx="5801850" cy="1763318"/>
          </a:xfrm>
          <a:prstGeom prst="rect">
            <a:avLst/>
          </a:prstGeom>
        </p:spPr>
      </p:pic>
      <p:sp>
        <p:nvSpPr>
          <p:cNvPr id="16" name="CuadroTexto 15">
            <a:extLst>
              <a:ext uri="{FF2B5EF4-FFF2-40B4-BE49-F238E27FC236}">
                <a16:creationId xmlns:a16="http://schemas.microsoft.com/office/drawing/2014/main" id="{4DCE6A6E-442E-3ECC-55F1-2062584DCF77}"/>
              </a:ext>
            </a:extLst>
          </p:cNvPr>
          <p:cNvSpPr txBox="1"/>
          <p:nvPr/>
        </p:nvSpPr>
        <p:spPr>
          <a:xfrm>
            <a:off x="5984537" y="3998412"/>
            <a:ext cx="5993292" cy="646331"/>
          </a:xfrm>
          <a:prstGeom prst="rect">
            <a:avLst/>
          </a:prstGeom>
          <a:noFill/>
        </p:spPr>
        <p:txBody>
          <a:bodyPr wrap="square" rtlCol="0">
            <a:spAutoFit/>
          </a:bodyPr>
          <a:lstStyle/>
          <a:p>
            <a:pPr algn="ctr"/>
            <a:r>
              <a:rPr lang="es-ES" dirty="0"/>
              <a:t>Cuando cerramos sesión se nos muestra el mensaje de Hasta Pronto</a:t>
            </a:r>
          </a:p>
        </p:txBody>
      </p:sp>
    </p:spTree>
    <p:extLst>
      <p:ext uri="{BB962C8B-B14F-4D97-AF65-F5344CB8AC3E}">
        <p14:creationId xmlns:p14="http://schemas.microsoft.com/office/powerpoint/2010/main" val="2073059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A9E67-FCF7-9796-A046-88C4EF99CBAF}"/>
              </a:ext>
            </a:extLst>
          </p:cNvPr>
          <p:cNvSpPr>
            <a:spLocks noGrp="1"/>
          </p:cNvSpPr>
          <p:nvPr>
            <p:ph type="title"/>
          </p:nvPr>
        </p:nvSpPr>
        <p:spPr/>
        <p:txBody>
          <a:bodyPr/>
          <a:lstStyle/>
          <a:p>
            <a:r>
              <a:rPr lang="es-ES" dirty="0"/>
              <a:t>Ver el historial de llamadas</a:t>
            </a:r>
          </a:p>
        </p:txBody>
      </p:sp>
      <p:sp>
        <p:nvSpPr>
          <p:cNvPr id="3" name="Marcador de contenido 2">
            <a:extLst>
              <a:ext uri="{FF2B5EF4-FFF2-40B4-BE49-F238E27FC236}">
                <a16:creationId xmlns:a16="http://schemas.microsoft.com/office/drawing/2014/main" id="{B6200CF2-A518-96E7-4A80-C13FEF5ACB7A}"/>
              </a:ext>
            </a:extLst>
          </p:cNvPr>
          <p:cNvSpPr>
            <a:spLocks noGrp="1"/>
          </p:cNvSpPr>
          <p:nvPr>
            <p:ph idx="1"/>
          </p:nvPr>
        </p:nvSpPr>
        <p:spPr>
          <a:xfrm>
            <a:off x="680321" y="2336873"/>
            <a:ext cx="5293759" cy="3599316"/>
          </a:xfrm>
        </p:spPr>
        <p:txBody>
          <a:bodyPr>
            <a:normAutofit lnSpcReduction="10000"/>
          </a:bodyPr>
          <a:lstStyle/>
          <a:p>
            <a:pPr marL="0" indent="0">
              <a:buNone/>
            </a:pPr>
            <a:r>
              <a:rPr lang="es-ES" dirty="0"/>
              <a:t>Se nos muestra todas las llamadas que tenemos en nuestro historial hacia todos los contactos que tenemos en nuestra agenda. (Se nos muestra ordenado por fecha)</a:t>
            </a:r>
          </a:p>
          <a:p>
            <a:pPr marL="0" indent="0">
              <a:buNone/>
            </a:pPr>
            <a:r>
              <a:rPr lang="es-ES" dirty="0"/>
              <a:t>En ella podremos ver el número de teléfono, la fecha en la que se ha realizado junto la hora y la duración.</a:t>
            </a:r>
          </a:p>
          <a:p>
            <a:pPr marL="0" indent="0">
              <a:buNone/>
            </a:pPr>
            <a:r>
              <a:rPr lang="es-ES" dirty="0"/>
              <a:t>En el caso que no tengamos llamadas en nuestro historial se nos informará de ello.</a:t>
            </a:r>
          </a:p>
        </p:txBody>
      </p:sp>
      <p:pic>
        <p:nvPicPr>
          <p:cNvPr id="5" name="Imagen 4">
            <a:extLst>
              <a:ext uri="{FF2B5EF4-FFF2-40B4-BE49-F238E27FC236}">
                <a16:creationId xmlns:a16="http://schemas.microsoft.com/office/drawing/2014/main" id="{BB88C0ED-20FF-AB54-FA15-B80177C2C740}"/>
              </a:ext>
            </a:extLst>
          </p:cNvPr>
          <p:cNvPicPr>
            <a:picLocks noChangeAspect="1"/>
          </p:cNvPicPr>
          <p:nvPr/>
        </p:nvPicPr>
        <p:blipFill>
          <a:blip r:embed="rId2"/>
          <a:stretch>
            <a:fillRect/>
          </a:stretch>
        </p:blipFill>
        <p:spPr>
          <a:xfrm>
            <a:off x="5974080" y="1602377"/>
            <a:ext cx="6041397" cy="2229396"/>
          </a:xfrm>
          <a:prstGeom prst="rect">
            <a:avLst/>
          </a:prstGeom>
        </p:spPr>
      </p:pic>
      <p:pic>
        <p:nvPicPr>
          <p:cNvPr id="7" name="Imagen 6">
            <a:extLst>
              <a:ext uri="{FF2B5EF4-FFF2-40B4-BE49-F238E27FC236}">
                <a16:creationId xmlns:a16="http://schemas.microsoft.com/office/drawing/2014/main" id="{F56FED9D-E537-1BF3-FA0A-EFD4622160BE}"/>
              </a:ext>
            </a:extLst>
          </p:cNvPr>
          <p:cNvPicPr>
            <a:picLocks noChangeAspect="1"/>
          </p:cNvPicPr>
          <p:nvPr/>
        </p:nvPicPr>
        <p:blipFill>
          <a:blip r:embed="rId3"/>
          <a:stretch>
            <a:fillRect/>
          </a:stretch>
        </p:blipFill>
        <p:spPr>
          <a:xfrm>
            <a:off x="5919380" y="3956952"/>
            <a:ext cx="6150795" cy="2818669"/>
          </a:xfrm>
          <a:prstGeom prst="rect">
            <a:avLst/>
          </a:prstGeom>
        </p:spPr>
      </p:pic>
    </p:spTree>
    <p:extLst>
      <p:ext uri="{BB962C8B-B14F-4D97-AF65-F5344CB8AC3E}">
        <p14:creationId xmlns:p14="http://schemas.microsoft.com/office/powerpoint/2010/main" val="370726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39EC3E-52DA-FAB1-3F19-11E3C484FF2C}"/>
              </a:ext>
            </a:extLst>
          </p:cNvPr>
          <p:cNvSpPr>
            <a:spLocks noGrp="1"/>
          </p:cNvSpPr>
          <p:nvPr>
            <p:ph type="title"/>
          </p:nvPr>
        </p:nvSpPr>
        <p:spPr/>
        <p:txBody>
          <a:bodyPr/>
          <a:lstStyle/>
          <a:p>
            <a:r>
              <a:rPr lang="es-ES" dirty="0"/>
              <a:t>Ver mis contactos de la agenda</a:t>
            </a:r>
          </a:p>
        </p:txBody>
      </p:sp>
      <p:sp>
        <p:nvSpPr>
          <p:cNvPr id="3" name="Marcador de contenido 2">
            <a:extLst>
              <a:ext uri="{FF2B5EF4-FFF2-40B4-BE49-F238E27FC236}">
                <a16:creationId xmlns:a16="http://schemas.microsoft.com/office/drawing/2014/main" id="{B7C677B1-0839-20C8-8304-4CCA2C7C3EC9}"/>
              </a:ext>
            </a:extLst>
          </p:cNvPr>
          <p:cNvSpPr>
            <a:spLocks noGrp="1"/>
          </p:cNvSpPr>
          <p:nvPr>
            <p:ph idx="1"/>
          </p:nvPr>
        </p:nvSpPr>
        <p:spPr>
          <a:xfrm>
            <a:off x="680322" y="2336873"/>
            <a:ext cx="4980250" cy="3599316"/>
          </a:xfrm>
        </p:spPr>
        <p:txBody>
          <a:bodyPr/>
          <a:lstStyle/>
          <a:p>
            <a:pPr marL="0" indent="0">
              <a:buNone/>
            </a:pPr>
            <a:r>
              <a:rPr lang="es-ES" dirty="0"/>
              <a:t>Se nos muestra todos los contactos que tenemos en nuestra agenda (Esto se nos muestra de una forma ordenada por el nombre), en forma de tabla.</a:t>
            </a:r>
          </a:p>
          <a:p>
            <a:pPr marL="0" indent="0">
              <a:buNone/>
            </a:pPr>
            <a:r>
              <a:rPr lang="es-ES" dirty="0"/>
              <a:t>Esta información consistirá en el nombre, apellido y número de teléfono de nuestro contacto</a:t>
            </a:r>
          </a:p>
        </p:txBody>
      </p:sp>
      <p:pic>
        <p:nvPicPr>
          <p:cNvPr id="5" name="Imagen 4">
            <a:extLst>
              <a:ext uri="{FF2B5EF4-FFF2-40B4-BE49-F238E27FC236}">
                <a16:creationId xmlns:a16="http://schemas.microsoft.com/office/drawing/2014/main" id="{FE6EC9F0-0C1B-396F-F868-58C6BE8C2C49}"/>
              </a:ext>
            </a:extLst>
          </p:cNvPr>
          <p:cNvPicPr>
            <a:picLocks noChangeAspect="1"/>
          </p:cNvPicPr>
          <p:nvPr/>
        </p:nvPicPr>
        <p:blipFill>
          <a:blip r:embed="rId2"/>
          <a:stretch>
            <a:fillRect/>
          </a:stretch>
        </p:blipFill>
        <p:spPr>
          <a:xfrm>
            <a:off x="5862568" y="2336873"/>
            <a:ext cx="5976262" cy="2838466"/>
          </a:xfrm>
          <a:prstGeom prst="rect">
            <a:avLst/>
          </a:prstGeom>
        </p:spPr>
      </p:pic>
    </p:spTree>
    <p:extLst>
      <p:ext uri="{BB962C8B-B14F-4D97-AF65-F5344CB8AC3E}">
        <p14:creationId xmlns:p14="http://schemas.microsoft.com/office/powerpoint/2010/main" val="327977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16454F-F7E8-E99A-EF49-2766CD3AC88D}"/>
              </a:ext>
            </a:extLst>
          </p:cNvPr>
          <p:cNvSpPr>
            <a:spLocks noGrp="1"/>
          </p:cNvSpPr>
          <p:nvPr>
            <p:ph type="title"/>
          </p:nvPr>
        </p:nvSpPr>
        <p:spPr/>
        <p:txBody>
          <a:bodyPr/>
          <a:lstStyle/>
          <a:p>
            <a:r>
              <a:rPr lang="es-ES" dirty="0"/>
              <a:t>Crear contacto</a:t>
            </a:r>
          </a:p>
        </p:txBody>
      </p:sp>
      <p:sp>
        <p:nvSpPr>
          <p:cNvPr id="3" name="Marcador de contenido 2">
            <a:extLst>
              <a:ext uri="{FF2B5EF4-FFF2-40B4-BE49-F238E27FC236}">
                <a16:creationId xmlns:a16="http://schemas.microsoft.com/office/drawing/2014/main" id="{5B4344C6-2C69-2267-F2FA-3874CD14F9D9}"/>
              </a:ext>
            </a:extLst>
          </p:cNvPr>
          <p:cNvSpPr>
            <a:spLocks noGrp="1"/>
          </p:cNvSpPr>
          <p:nvPr>
            <p:ph idx="1"/>
          </p:nvPr>
        </p:nvSpPr>
        <p:spPr>
          <a:xfrm>
            <a:off x="471316" y="2336873"/>
            <a:ext cx="4553530" cy="3599316"/>
          </a:xfrm>
        </p:spPr>
        <p:txBody>
          <a:bodyPr/>
          <a:lstStyle/>
          <a:p>
            <a:pPr marL="0" indent="0">
              <a:buNone/>
            </a:pPr>
            <a:r>
              <a:rPr lang="es-ES" dirty="0"/>
              <a:t>Formulario para añadir un nuevo contacto a nuestra agenda, en el caso de que ya tengamos ese número de teléfono en nuestra agenda nos muestra un mensaje de información de ello, en caso contrario se nos muestra que el contacto ha sido insertado</a:t>
            </a:r>
          </a:p>
        </p:txBody>
      </p:sp>
      <p:pic>
        <p:nvPicPr>
          <p:cNvPr id="5" name="Imagen 4">
            <a:extLst>
              <a:ext uri="{FF2B5EF4-FFF2-40B4-BE49-F238E27FC236}">
                <a16:creationId xmlns:a16="http://schemas.microsoft.com/office/drawing/2014/main" id="{476B3B3B-ECBB-0854-C431-1399FA923F81}"/>
              </a:ext>
            </a:extLst>
          </p:cNvPr>
          <p:cNvPicPr>
            <a:picLocks noChangeAspect="1"/>
          </p:cNvPicPr>
          <p:nvPr/>
        </p:nvPicPr>
        <p:blipFill>
          <a:blip r:embed="rId2"/>
          <a:stretch>
            <a:fillRect/>
          </a:stretch>
        </p:blipFill>
        <p:spPr>
          <a:xfrm>
            <a:off x="5763645" y="91124"/>
            <a:ext cx="6289018" cy="2538865"/>
          </a:xfrm>
          <a:prstGeom prst="rect">
            <a:avLst/>
          </a:prstGeom>
        </p:spPr>
      </p:pic>
      <p:pic>
        <p:nvPicPr>
          <p:cNvPr id="7" name="Imagen 6">
            <a:extLst>
              <a:ext uri="{FF2B5EF4-FFF2-40B4-BE49-F238E27FC236}">
                <a16:creationId xmlns:a16="http://schemas.microsoft.com/office/drawing/2014/main" id="{04E105B5-9BE0-48AF-FA49-1BA05B6166AA}"/>
              </a:ext>
            </a:extLst>
          </p:cNvPr>
          <p:cNvPicPr>
            <a:picLocks noChangeAspect="1"/>
          </p:cNvPicPr>
          <p:nvPr/>
        </p:nvPicPr>
        <p:blipFill>
          <a:blip r:embed="rId3"/>
          <a:stretch>
            <a:fillRect/>
          </a:stretch>
        </p:blipFill>
        <p:spPr>
          <a:xfrm>
            <a:off x="6096000" y="2742948"/>
            <a:ext cx="5772730" cy="1954154"/>
          </a:xfrm>
          <a:prstGeom prst="rect">
            <a:avLst/>
          </a:prstGeom>
        </p:spPr>
      </p:pic>
      <p:pic>
        <p:nvPicPr>
          <p:cNvPr id="9" name="Imagen 8">
            <a:extLst>
              <a:ext uri="{FF2B5EF4-FFF2-40B4-BE49-F238E27FC236}">
                <a16:creationId xmlns:a16="http://schemas.microsoft.com/office/drawing/2014/main" id="{FA6B34BC-7EE0-AA5E-10FA-86028CC465AF}"/>
              </a:ext>
            </a:extLst>
          </p:cNvPr>
          <p:cNvPicPr>
            <a:picLocks noChangeAspect="1"/>
          </p:cNvPicPr>
          <p:nvPr/>
        </p:nvPicPr>
        <p:blipFill>
          <a:blip r:embed="rId4"/>
          <a:stretch>
            <a:fillRect/>
          </a:stretch>
        </p:blipFill>
        <p:spPr>
          <a:xfrm>
            <a:off x="6420584" y="4810061"/>
            <a:ext cx="4975140" cy="2028992"/>
          </a:xfrm>
          <a:prstGeom prst="rect">
            <a:avLst/>
          </a:prstGeom>
        </p:spPr>
      </p:pic>
    </p:spTree>
    <p:extLst>
      <p:ext uri="{BB962C8B-B14F-4D97-AF65-F5344CB8AC3E}">
        <p14:creationId xmlns:p14="http://schemas.microsoft.com/office/powerpoint/2010/main" val="153536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85321-11D1-5843-08CF-F50660E85D31}"/>
              </a:ext>
            </a:extLst>
          </p:cNvPr>
          <p:cNvSpPr>
            <a:spLocks noGrp="1"/>
          </p:cNvSpPr>
          <p:nvPr>
            <p:ph type="title"/>
          </p:nvPr>
        </p:nvSpPr>
        <p:spPr/>
        <p:txBody>
          <a:bodyPr/>
          <a:lstStyle/>
          <a:p>
            <a:r>
              <a:rPr lang="es-ES" dirty="0"/>
              <a:t>Muestra información del contacto</a:t>
            </a:r>
          </a:p>
        </p:txBody>
      </p:sp>
      <p:sp>
        <p:nvSpPr>
          <p:cNvPr id="3" name="Marcador de contenido 2">
            <a:extLst>
              <a:ext uri="{FF2B5EF4-FFF2-40B4-BE49-F238E27FC236}">
                <a16:creationId xmlns:a16="http://schemas.microsoft.com/office/drawing/2014/main" id="{55E14BD4-8D9C-A54F-A9FB-DA4B3872A7FE}"/>
              </a:ext>
            </a:extLst>
          </p:cNvPr>
          <p:cNvSpPr>
            <a:spLocks noGrp="1"/>
          </p:cNvSpPr>
          <p:nvPr>
            <p:ph idx="1"/>
          </p:nvPr>
        </p:nvSpPr>
        <p:spPr>
          <a:xfrm>
            <a:off x="1029329" y="2716587"/>
            <a:ext cx="3319306" cy="2931813"/>
          </a:xfrm>
        </p:spPr>
        <p:txBody>
          <a:bodyPr/>
          <a:lstStyle/>
          <a:p>
            <a:pPr marL="0" indent="0" algn="ctr">
              <a:buNone/>
            </a:pPr>
            <a:r>
              <a:rPr lang="es-ES" dirty="0"/>
              <a:t>Se nos pedirá el número de teléfono que queremos consultar la información y nos muestra su nombre, apellido y teléfono</a:t>
            </a:r>
          </a:p>
        </p:txBody>
      </p:sp>
      <p:pic>
        <p:nvPicPr>
          <p:cNvPr id="5" name="Imagen 4">
            <a:extLst>
              <a:ext uri="{FF2B5EF4-FFF2-40B4-BE49-F238E27FC236}">
                <a16:creationId xmlns:a16="http://schemas.microsoft.com/office/drawing/2014/main" id="{E9FC951C-E891-D26A-C8C9-65AAE501D1B3}"/>
              </a:ext>
            </a:extLst>
          </p:cNvPr>
          <p:cNvPicPr>
            <a:picLocks noChangeAspect="1"/>
          </p:cNvPicPr>
          <p:nvPr/>
        </p:nvPicPr>
        <p:blipFill>
          <a:blip r:embed="rId2"/>
          <a:stretch>
            <a:fillRect/>
          </a:stretch>
        </p:blipFill>
        <p:spPr>
          <a:xfrm>
            <a:off x="6487003" y="2151036"/>
            <a:ext cx="4330923" cy="1714588"/>
          </a:xfrm>
          <a:prstGeom prst="rect">
            <a:avLst/>
          </a:prstGeom>
        </p:spPr>
      </p:pic>
      <p:pic>
        <p:nvPicPr>
          <p:cNvPr id="7" name="Imagen 6">
            <a:extLst>
              <a:ext uri="{FF2B5EF4-FFF2-40B4-BE49-F238E27FC236}">
                <a16:creationId xmlns:a16="http://schemas.microsoft.com/office/drawing/2014/main" id="{D7E15432-6C0E-D975-DA4E-0639AD828FEB}"/>
              </a:ext>
            </a:extLst>
          </p:cNvPr>
          <p:cNvPicPr>
            <a:picLocks noChangeAspect="1"/>
          </p:cNvPicPr>
          <p:nvPr/>
        </p:nvPicPr>
        <p:blipFill>
          <a:blip r:embed="rId3"/>
          <a:stretch>
            <a:fillRect/>
          </a:stretch>
        </p:blipFill>
        <p:spPr>
          <a:xfrm>
            <a:off x="5791200" y="4182494"/>
            <a:ext cx="5648521" cy="2338291"/>
          </a:xfrm>
          <a:prstGeom prst="rect">
            <a:avLst/>
          </a:prstGeom>
        </p:spPr>
      </p:pic>
    </p:spTree>
    <p:extLst>
      <p:ext uri="{BB962C8B-B14F-4D97-AF65-F5344CB8AC3E}">
        <p14:creationId xmlns:p14="http://schemas.microsoft.com/office/powerpoint/2010/main" val="966826542"/>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0</TotalTime>
  <Words>701</Words>
  <Application>Microsoft Office PowerPoint</Application>
  <PresentationFormat>Panorámica</PresentationFormat>
  <Paragraphs>51</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Trebuchet MS</vt:lpstr>
      <vt:lpstr>Berlín</vt:lpstr>
      <vt:lpstr>Tu agenda de contactos online</vt:lpstr>
      <vt:lpstr>Página inicio</vt:lpstr>
      <vt:lpstr>Barra de Navegación</vt:lpstr>
      <vt:lpstr>Pie de página</vt:lpstr>
      <vt:lpstr>Login y Registro</vt:lpstr>
      <vt:lpstr>Ver el historial de llamadas</vt:lpstr>
      <vt:lpstr>Ver mis contactos de la agenda</vt:lpstr>
      <vt:lpstr>Crear contacto</vt:lpstr>
      <vt:lpstr>Muestra información del contacto</vt:lpstr>
      <vt:lpstr>Eliminar un contacto</vt:lpstr>
      <vt:lpstr>Editar datos del usuario de la agenda</vt:lpstr>
      <vt:lpstr>Base de Datos</vt:lpstr>
      <vt:lpstr>Datos que contienen las tablas de la BD</vt:lpstr>
      <vt:lpstr>Estructura de las tablas de la BD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 agenda de contactos online</dc:title>
  <dc:creator>María Cañas</dc:creator>
  <cp:lastModifiedBy>María Cañas</cp:lastModifiedBy>
  <cp:revision>17</cp:revision>
  <dcterms:created xsi:type="dcterms:W3CDTF">2022-05-07T07:12:43Z</dcterms:created>
  <dcterms:modified xsi:type="dcterms:W3CDTF">2022-05-07T15:12:18Z</dcterms:modified>
</cp:coreProperties>
</file>