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1" r:id="rId4"/>
    <p:sldId id="264" r:id="rId5"/>
    <p:sldId id="265" r:id="rId6"/>
    <p:sldId id="268" r:id="rId7"/>
    <p:sldId id="269" r:id="rId8"/>
    <p:sldId id="270" r:id="rId9"/>
    <p:sldId id="275" r:id="rId10"/>
    <p:sldId id="278" r:id="rId11"/>
    <p:sldId id="279" r:id="rId12"/>
    <p:sldId id="280" r:id="rId13"/>
    <p:sldId id="28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82F"/>
    <a:srgbClr val="FFCDCD"/>
    <a:srgbClr val="2D8CFF"/>
    <a:srgbClr val="9189FF"/>
    <a:srgbClr val="FFF533"/>
    <a:srgbClr val="CB8E3D"/>
    <a:srgbClr val="EAB05C"/>
    <a:srgbClr val="FF6DEA"/>
    <a:srgbClr val="DD87A6"/>
    <a:srgbClr val="BA2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EA4632-3EA7-421D-B900-0747AB3DB838}" type="doc">
      <dgm:prSet loTypeId="urn:microsoft.com/office/officeart/2005/8/layout/default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82E9FB6F-BAD0-485F-ACF9-0E62EAD1F4EB}">
      <dgm:prSet phldrT="[Text]" custT="1"/>
      <dgm:spPr>
        <a:solidFill>
          <a:schemeClr val="bg1">
            <a:lumMod val="9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>
            <a:buNone/>
          </a:pPr>
          <a:r>
            <a:rPr lang="en-US" sz="1400" b="1" dirty="0" err="1">
              <a:solidFill>
                <a:schemeClr val="tx1"/>
              </a:solidFill>
            </a:rPr>
            <a:t>Dataframe</a:t>
          </a:r>
          <a:r>
            <a:rPr lang="en-US" sz="1400" b="0" dirty="0">
              <a:solidFill>
                <a:schemeClr val="tx1"/>
              </a:solidFill>
            </a:rPr>
            <a:t>  </a:t>
          </a:r>
          <a:r>
            <a:rPr lang="en-US" sz="1400" b="1" dirty="0">
              <a:solidFill>
                <a:schemeClr val="tx1"/>
              </a:solidFill>
            </a:rPr>
            <a:t>Structure</a:t>
          </a:r>
        </a:p>
      </dgm:t>
    </dgm:pt>
    <dgm:pt modelId="{85DF1492-0F7B-41E7-9F7B-C5BFC5A0420F}" type="parTrans" cxnId="{8919C2FB-2AC6-4BE1-835B-8CB08580588F}">
      <dgm:prSet/>
      <dgm:spPr/>
      <dgm:t>
        <a:bodyPr/>
        <a:lstStyle/>
        <a:p>
          <a:endParaRPr lang="en-US"/>
        </a:p>
      </dgm:t>
    </dgm:pt>
    <dgm:pt modelId="{61478AEE-4603-4EDD-BDB6-F33C23E7E1F4}" type="sibTrans" cxnId="{8919C2FB-2AC6-4BE1-835B-8CB08580588F}">
      <dgm:prSet/>
      <dgm:spPr/>
      <dgm:t>
        <a:bodyPr/>
        <a:lstStyle/>
        <a:p>
          <a:endParaRPr lang="en-US"/>
        </a:p>
      </dgm:t>
    </dgm:pt>
    <dgm:pt modelId="{2516CC28-849B-47F9-A26B-547BE620D15D}">
      <dgm:prSet phldrT="[Text]" custT="1"/>
      <dgm:spPr>
        <a:solidFill>
          <a:schemeClr val="bg1">
            <a:lumMod val="9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algn="l">
            <a:buNone/>
          </a:pPr>
          <a:r>
            <a:rPr lang="en-US" sz="1400" b="1" kern="1200" dirty="0">
              <a:solidFill>
                <a:schemeClr val="tx1"/>
              </a:solidFill>
            </a:rPr>
            <a:t>Data types: </a:t>
          </a:r>
          <a:endParaRPr lang="en-US" sz="1100" kern="1200" dirty="0">
            <a:solidFill>
              <a:schemeClr val="tx1"/>
            </a:solidFill>
          </a:endParaRPr>
        </a:p>
      </dgm:t>
    </dgm:pt>
    <dgm:pt modelId="{BE2BF1EA-829F-4D15-8DA2-CB2534686BF1}" type="parTrans" cxnId="{8F34453C-8622-4D8B-B909-39C9A1FC3126}">
      <dgm:prSet/>
      <dgm:spPr/>
      <dgm:t>
        <a:bodyPr/>
        <a:lstStyle/>
        <a:p>
          <a:endParaRPr lang="en-US"/>
        </a:p>
      </dgm:t>
    </dgm:pt>
    <dgm:pt modelId="{3A75CF04-8179-44D8-96D5-AFB8C582A3BC}" type="sibTrans" cxnId="{8F34453C-8622-4D8B-B909-39C9A1FC3126}">
      <dgm:prSet/>
      <dgm:spPr/>
      <dgm:t>
        <a:bodyPr/>
        <a:lstStyle/>
        <a:p>
          <a:endParaRPr lang="en-US"/>
        </a:p>
      </dgm:t>
    </dgm:pt>
    <dgm:pt modelId="{D7A0F13D-56E4-4B4E-8EFD-FDE0E3EDC38E}">
      <dgm:prSet phldrT="[Text]"/>
      <dgm:spPr>
        <a:solidFill>
          <a:schemeClr val="bg1">
            <a:lumMod val="9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Missing values </a:t>
          </a:r>
          <a:r>
            <a:rPr lang="en-US" b="0" dirty="0">
              <a:solidFill>
                <a:schemeClr val="tx1"/>
              </a:solidFill>
            </a:rPr>
            <a:t>present in 220 columns</a:t>
          </a:r>
        </a:p>
        <a:p>
          <a:r>
            <a:rPr lang="en-US" b="1" dirty="0">
              <a:solidFill>
                <a:schemeClr val="tx1"/>
              </a:solidFill>
            </a:rPr>
            <a:t>Dataset consumes </a:t>
          </a:r>
          <a:r>
            <a:rPr lang="en-US" b="0" dirty="0">
              <a:solidFill>
                <a:schemeClr val="tx1"/>
              </a:solidFill>
            </a:rPr>
            <a:t>: 30.6 megabytes of memory</a:t>
          </a:r>
          <a:endParaRPr lang="en-US" dirty="0">
            <a:solidFill>
              <a:schemeClr val="tx1"/>
            </a:solidFill>
          </a:endParaRPr>
        </a:p>
      </dgm:t>
    </dgm:pt>
    <dgm:pt modelId="{69EFF5A7-7A5F-4614-A71B-94E2A2799262}" type="parTrans" cxnId="{DBC8721E-2BBB-4ED8-8A61-062445FD3CAF}">
      <dgm:prSet/>
      <dgm:spPr/>
      <dgm:t>
        <a:bodyPr/>
        <a:lstStyle/>
        <a:p>
          <a:endParaRPr lang="en-US"/>
        </a:p>
      </dgm:t>
    </dgm:pt>
    <dgm:pt modelId="{810E3078-3A6F-4F70-876B-FA207B926AD9}" type="sibTrans" cxnId="{DBC8721E-2BBB-4ED8-8A61-062445FD3CAF}">
      <dgm:prSet/>
      <dgm:spPr/>
      <dgm:t>
        <a:bodyPr/>
        <a:lstStyle/>
        <a:p>
          <a:endParaRPr lang="en-US"/>
        </a:p>
      </dgm:t>
    </dgm:pt>
    <dgm:pt modelId="{D6D46043-88D5-45F4-981F-F1EF0CC566CE}">
      <dgm:prSet phldrT="[Text]"/>
      <dgm:spPr>
        <a:solidFill>
          <a:schemeClr val="bg1">
            <a:lumMod val="9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No duplicates </a:t>
          </a:r>
          <a:r>
            <a:rPr lang="en-US" b="0" dirty="0">
              <a:solidFill>
                <a:schemeClr val="tx1"/>
              </a:solidFill>
            </a:rPr>
            <a:t>were identified in any of the columns</a:t>
          </a:r>
          <a:endParaRPr lang="en-US" dirty="0">
            <a:solidFill>
              <a:schemeClr val="tx1"/>
            </a:solidFill>
          </a:endParaRPr>
        </a:p>
      </dgm:t>
    </dgm:pt>
    <dgm:pt modelId="{8F2C94ED-6CE7-4F3A-BDED-01601CE3573E}" type="parTrans" cxnId="{7F03B23D-52E5-4C5A-93BB-9721D2CACD88}">
      <dgm:prSet/>
      <dgm:spPr/>
      <dgm:t>
        <a:bodyPr/>
        <a:lstStyle/>
        <a:p>
          <a:endParaRPr lang="en-US"/>
        </a:p>
      </dgm:t>
    </dgm:pt>
    <dgm:pt modelId="{E51C874C-59CE-438E-A629-3EB614990CAC}" type="sibTrans" cxnId="{7F03B23D-52E5-4C5A-93BB-9721D2CACD88}">
      <dgm:prSet/>
      <dgm:spPr/>
      <dgm:t>
        <a:bodyPr/>
        <a:lstStyle/>
        <a:p>
          <a:endParaRPr lang="en-US"/>
        </a:p>
      </dgm:t>
    </dgm:pt>
    <dgm:pt modelId="{2638AA80-FF77-476E-BA5D-0E45147E14E9}">
      <dgm:prSet custT="1"/>
      <dgm:spPr>
        <a:solidFill>
          <a:schemeClr val="bg1">
            <a:lumMod val="9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algn="l">
            <a:buNone/>
          </a:pPr>
          <a:r>
            <a:rPr lang="en-US" sz="1400" b="1" dirty="0">
              <a:solidFill>
                <a:schemeClr val="tx1"/>
              </a:solidFill>
            </a:rPr>
            <a:t>Columns: </a:t>
          </a:r>
        </a:p>
      </dgm:t>
    </dgm:pt>
    <dgm:pt modelId="{69A40F36-1528-4358-BEB8-B051FEBEBEE2}" type="parTrans" cxnId="{33173906-B6F7-4E76-85A8-88CA1AD79F3F}">
      <dgm:prSet/>
      <dgm:spPr/>
      <dgm:t>
        <a:bodyPr/>
        <a:lstStyle/>
        <a:p>
          <a:endParaRPr lang="en-US"/>
        </a:p>
      </dgm:t>
    </dgm:pt>
    <dgm:pt modelId="{6D6A878C-2F1D-4E37-B8D7-EEB8F1BB51E5}" type="sibTrans" cxnId="{33173906-B6F7-4E76-85A8-88CA1AD79F3F}">
      <dgm:prSet/>
      <dgm:spPr/>
      <dgm:t>
        <a:bodyPr/>
        <a:lstStyle/>
        <a:p>
          <a:endParaRPr lang="en-US"/>
        </a:p>
      </dgm:t>
    </dgm:pt>
    <dgm:pt modelId="{8A4F43A4-0834-4FA8-9934-E71E76C4C5B2}">
      <dgm:prSet phldrT="[Text]" custT="1"/>
      <dgm:spPr>
        <a:solidFill>
          <a:schemeClr val="bg1">
            <a:lumMod val="9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1200" b="0" dirty="0">
              <a:solidFill>
                <a:schemeClr val="tx1"/>
              </a:solidFill>
            </a:rPr>
            <a:t>14,722 rows </a:t>
          </a:r>
          <a:endParaRPr lang="en-US" sz="1200" dirty="0">
            <a:solidFill>
              <a:schemeClr val="tx1"/>
            </a:solidFill>
          </a:endParaRPr>
        </a:p>
      </dgm:t>
    </dgm:pt>
    <dgm:pt modelId="{6745AD10-2220-4BF9-B20B-7CCAF049BDE9}" type="parTrans" cxnId="{9366346D-B14D-4382-AF51-31D7E3077834}">
      <dgm:prSet/>
      <dgm:spPr/>
      <dgm:t>
        <a:bodyPr/>
        <a:lstStyle/>
        <a:p>
          <a:endParaRPr lang="en-US"/>
        </a:p>
      </dgm:t>
    </dgm:pt>
    <dgm:pt modelId="{E4355908-EA88-496B-B1E2-6363E884D464}" type="sibTrans" cxnId="{9366346D-B14D-4382-AF51-31D7E3077834}">
      <dgm:prSet/>
      <dgm:spPr/>
      <dgm:t>
        <a:bodyPr/>
        <a:lstStyle/>
        <a:p>
          <a:endParaRPr lang="en-US"/>
        </a:p>
      </dgm:t>
    </dgm:pt>
    <dgm:pt modelId="{F6B2DD9B-555A-4E81-8155-20EDDD28C3CD}">
      <dgm:prSet phldrT="[Text]" custT="1"/>
      <dgm:spPr>
        <a:solidFill>
          <a:schemeClr val="bg1">
            <a:lumMod val="9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1200" b="0" dirty="0">
              <a:solidFill>
                <a:schemeClr val="tx1"/>
              </a:solidFill>
            </a:rPr>
            <a:t> 272 columns</a:t>
          </a:r>
          <a:endParaRPr lang="en-US" sz="1200" dirty="0">
            <a:solidFill>
              <a:schemeClr val="tx1"/>
            </a:solidFill>
          </a:endParaRPr>
        </a:p>
      </dgm:t>
    </dgm:pt>
    <dgm:pt modelId="{A6799DC4-23B4-4F73-B681-40D13924B995}" type="parTrans" cxnId="{BA1E8F6E-180C-4055-928C-B75B19BF6B13}">
      <dgm:prSet/>
      <dgm:spPr/>
      <dgm:t>
        <a:bodyPr/>
        <a:lstStyle/>
        <a:p>
          <a:endParaRPr lang="en-US"/>
        </a:p>
      </dgm:t>
    </dgm:pt>
    <dgm:pt modelId="{714DEA4F-E4AF-4196-8984-FA3E1812E516}" type="sibTrans" cxnId="{BA1E8F6E-180C-4055-928C-B75B19BF6B13}">
      <dgm:prSet/>
      <dgm:spPr/>
      <dgm:t>
        <a:bodyPr/>
        <a:lstStyle/>
        <a:p>
          <a:endParaRPr lang="en-US"/>
        </a:p>
      </dgm:t>
    </dgm:pt>
    <dgm:pt modelId="{191E42CF-0893-445B-9E5B-93CA058FBA78}">
      <dgm:prSet custT="1"/>
      <dgm:spPr>
        <a:solidFill>
          <a:schemeClr val="bg1">
            <a:lumMod val="9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algn="l">
            <a:buFont typeface="Wingdings" panose="05000000000000000000" pitchFamily="2" charset="2"/>
            <a:buChar char="v"/>
          </a:pPr>
          <a:r>
            <a:rPr lang="en-US" sz="1100" b="0" dirty="0">
              <a:solidFill>
                <a:schemeClr val="tx1"/>
              </a:solidFill>
            </a:rPr>
            <a:t> RegionID, </a:t>
          </a:r>
        </a:p>
      </dgm:t>
    </dgm:pt>
    <dgm:pt modelId="{065D337B-CFF4-43A6-AD83-F95F33C8E643}" type="parTrans" cxnId="{E5341262-DF27-4F83-A3E2-F21FDEAB2C86}">
      <dgm:prSet/>
      <dgm:spPr/>
      <dgm:t>
        <a:bodyPr/>
        <a:lstStyle/>
        <a:p>
          <a:endParaRPr lang="en-US"/>
        </a:p>
      </dgm:t>
    </dgm:pt>
    <dgm:pt modelId="{5B5F68DF-C61A-4C79-AE5E-64294AA52B72}" type="sibTrans" cxnId="{E5341262-DF27-4F83-A3E2-F21FDEAB2C86}">
      <dgm:prSet/>
      <dgm:spPr/>
      <dgm:t>
        <a:bodyPr/>
        <a:lstStyle/>
        <a:p>
          <a:endParaRPr lang="en-US"/>
        </a:p>
      </dgm:t>
    </dgm:pt>
    <dgm:pt modelId="{EC1F1C8F-48EE-421E-8823-84F40E4F4F97}">
      <dgm:prSet custT="1"/>
      <dgm:spPr>
        <a:solidFill>
          <a:schemeClr val="bg1">
            <a:lumMod val="9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algn="l">
            <a:buFont typeface="Wingdings" panose="05000000000000000000" pitchFamily="2" charset="2"/>
            <a:buChar char="v"/>
          </a:pPr>
          <a:r>
            <a:rPr lang="en-US" sz="1100" b="0" dirty="0" err="1">
              <a:solidFill>
                <a:schemeClr val="tx1"/>
              </a:solidFill>
            </a:rPr>
            <a:t>RegionName</a:t>
          </a:r>
          <a:r>
            <a:rPr lang="en-US" sz="1100" b="0" dirty="0">
              <a:solidFill>
                <a:schemeClr val="tx1"/>
              </a:solidFill>
            </a:rPr>
            <a:t>, </a:t>
          </a:r>
        </a:p>
      </dgm:t>
    </dgm:pt>
    <dgm:pt modelId="{946C0329-04EB-4B5A-8760-91FAD26FA45C}" type="parTrans" cxnId="{DF4ABB2A-2DD5-4BAF-8159-A78C6AB5FAF4}">
      <dgm:prSet/>
      <dgm:spPr/>
      <dgm:t>
        <a:bodyPr/>
        <a:lstStyle/>
        <a:p>
          <a:endParaRPr lang="en-US"/>
        </a:p>
      </dgm:t>
    </dgm:pt>
    <dgm:pt modelId="{6BDE6A5F-5761-41E0-97D9-D7EF1F172CED}" type="sibTrans" cxnId="{DF4ABB2A-2DD5-4BAF-8159-A78C6AB5FAF4}">
      <dgm:prSet/>
      <dgm:spPr/>
      <dgm:t>
        <a:bodyPr/>
        <a:lstStyle/>
        <a:p>
          <a:endParaRPr lang="en-US"/>
        </a:p>
      </dgm:t>
    </dgm:pt>
    <dgm:pt modelId="{CF0D0549-EBB3-4E62-82F5-4616EDFF4BC0}">
      <dgm:prSet custT="1"/>
      <dgm:spPr>
        <a:solidFill>
          <a:schemeClr val="bg1">
            <a:lumMod val="9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algn="l">
            <a:buFont typeface="Wingdings" panose="05000000000000000000" pitchFamily="2" charset="2"/>
            <a:buChar char="v"/>
          </a:pPr>
          <a:r>
            <a:rPr lang="en-US" sz="1100" b="0" dirty="0">
              <a:solidFill>
                <a:schemeClr val="tx1"/>
              </a:solidFill>
            </a:rPr>
            <a:t> State,</a:t>
          </a:r>
        </a:p>
      </dgm:t>
    </dgm:pt>
    <dgm:pt modelId="{A18CC675-054F-479F-80B0-275FA51B09F0}" type="parTrans" cxnId="{319505FB-2815-4B55-83B9-AC844F1474A2}">
      <dgm:prSet/>
      <dgm:spPr/>
      <dgm:t>
        <a:bodyPr/>
        <a:lstStyle/>
        <a:p>
          <a:endParaRPr lang="en-US"/>
        </a:p>
      </dgm:t>
    </dgm:pt>
    <dgm:pt modelId="{70AEDC96-BF04-4D6E-86F0-2958BED6DCAD}" type="sibTrans" cxnId="{319505FB-2815-4B55-83B9-AC844F1474A2}">
      <dgm:prSet/>
      <dgm:spPr/>
      <dgm:t>
        <a:bodyPr/>
        <a:lstStyle/>
        <a:p>
          <a:endParaRPr lang="en-US"/>
        </a:p>
      </dgm:t>
    </dgm:pt>
    <dgm:pt modelId="{7B48EB28-3D23-476C-A7EB-3D2B5A641D1C}">
      <dgm:prSet custT="1"/>
      <dgm:spPr>
        <a:solidFill>
          <a:schemeClr val="bg1">
            <a:lumMod val="9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algn="l">
            <a:buFont typeface="Wingdings" panose="05000000000000000000" pitchFamily="2" charset="2"/>
            <a:buChar char="v"/>
          </a:pPr>
          <a:r>
            <a:rPr lang="en-US" sz="1100" b="0" dirty="0">
              <a:solidFill>
                <a:schemeClr val="tx1"/>
              </a:solidFill>
            </a:rPr>
            <a:t>City, </a:t>
          </a:r>
        </a:p>
      </dgm:t>
    </dgm:pt>
    <dgm:pt modelId="{7BA62661-3FBF-44E8-BD06-AF1383222FD9}" type="parTrans" cxnId="{F8AF4E91-D126-471C-9021-E2E5B5BA731D}">
      <dgm:prSet/>
      <dgm:spPr/>
      <dgm:t>
        <a:bodyPr/>
        <a:lstStyle/>
        <a:p>
          <a:endParaRPr lang="en-US"/>
        </a:p>
      </dgm:t>
    </dgm:pt>
    <dgm:pt modelId="{AC2807BF-B137-47BB-B490-C899480F8840}" type="sibTrans" cxnId="{F8AF4E91-D126-471C-9021-E2E5B5BA731D}">
      <dgm:prSet/>
      <dgm:spPr/>
      <dgm:t>
        <a:bodyPr/>
        <a:lstStyle/>
        <a:p>
          <a:endParaRPr lang="en-US"/>
        </a:p>
      </dgm:t>
    </dgm:pt>
    <dgm:pt modelId="{3B0FA06F-6498-4B8C-BC57-3D4569AA7A95}">
      <dgm:prSet custT="1"/>
      <dgm:spPr>
        <a:solidFill>
          <a:schemeClr val="bg1">
            <a:lumMod val="9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algn="l">
            <a:buFont typeface="Wingdings" panose="05000000000000000000" pitchFamily="2" charset="2"/>
            <a:buChar char="v"/>
          </a:pPr>
          <a:r>
            <a:rPr lang="en-US" sz="1100" b="0" dirty="0">
              <a:solidFill>
                <a:schemeClr val="tx1"/>
              </a:solidFill>
            </a:rPr>
            <a:t>Metro, </a:t>
          </a:r>
        </a:p>
      </dgm:t>
    </dgm:pt>
    <dgm:pt modelId="{083F8383-CACB-4421-91E4-BFA5AF40F413}" type="parTrans" cxnId="{95F5265F-50A6-4DE5-AB86-62A2498BA18A}">
      <dgm:prSet/>
      <dgm:spPr/>
      <dgm:t>
        <a:bodyPr/>
        <a:lstStyle/>
        <a:p>
          <a:endParaRPr lang="en-US"/>
        </a:p>
      </dgm:t>
    </dgm:pt>
    <dgm:pt modelId="{F2B933E8-CA83-4C94-AD13-523B7230E790}" type="sibTrans" cxnId="{95F5265F-50A6-4DE5-AB86-62A2498BA18A}">
      <dgm:prSet/>
      <dgm:spPr/>
      <dgm:t>
        <a:bodyPr/>
        <a:lstStyle/>
        <a:p>
          <a:endParaRPr lang="en-US"/>
        </a:p>
      </dgm:t>
    </dgm:pt>
    <dgm:pt modelId="{AE16DD27-F6A4-40E3-BEA0-4F0DB8853A9C}">
      <dgm:prSet custT="1"/>
      <dgm:spPr>
        <a:solidFill>
          <a:schemeClr val="bg1">
            <a:lumMod val="9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algn="l">
            <a:buFont typeface="Wingdings" panose="05000000000000000000" pitchFamily="2" charset="2"/>
            <a:buChar char="v"/>
          </a:pPr>
          <a:r>
            <a:rPr lang="en-US" sz="1100" b="0" dirty="0" err="1">
              <a:solidFill>
                <a:schemeClr val="tx1"/>
              </a:solidFill>
            </a:rPr>
            <a:t>SizeRank</a:t>
          </a:r>
          <a:r>
            <a:rPr lang="en-US" sz="1100" b="0" dirty="0">
              <a:solidFill>
                <a:schemeClr val="tx1"/>
              </a:solidFill>
            </a:rPr>
            <a:t> </a:t>
          </a:r>
        </a:p>
      </dgm:t>
    </dgm:pt>
    <dgm:pt modelId="{F0727867-A639-4E27-B058-FF7522B36B7F}" type="parTrans" cxnId="{32C3611D-EA97-4345-8088-A81E7193C6AA}">
      <dgm:prSet/>
      <dgm:spPr/>
      <dgm:t>
        <a:bodyPr/>
        <a:lstStyle/>
        <a:p>
          <a:endParaRPr lang="en-US"/>
        </a:p>
      </dgm:t>
    </dgm:pt>
    <dgm:pt modelId="{92EDAA97-0009-4B35-8075-A3BE431C522F}" type="sibTrans" cxnId="{32C3611D-EA97-4345-8088-A81E7193C6AA}">
      <dgm:prSet/>
      <dgm:spPr/>
      <dgm:t>
        <a:bodyPr/>
        <a:lstStyle/>
        <a:p>
          <a:endParaRPr lang="en-US"/>
        </a:p>
      </dgm:t>
    </dgm:pt>
    <dgm:pt modelId="{7288F90A-62D4-4A2C-8B8E-FE681BBBC097}">
      <dgm:prSet custT="1"/>
      <dgm:spPr>
        <a:solidFill>
          <a:schemeClr val="bg1">
            <a:lumMod val="9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algn="l">
            <a:buFont typeface="Wingdings" panose="05000000000000000000" pitchFamily="2" charset="2"/>
            <a:buChar char="v"/>
          </a:pPr>
          <a:r>
            <a:rPr lang="en-US" sz="1100" b="0" dirty="0" err="1">
              <a:solidFill>
                <a:schemeClr val="tx1"/>
              </a:solidFill>
            </a:rPr>
            <a:t>CountyName</a:t>
          </a:r>
          <a:r>
            <a:rPr lang="en-US" sz="1100" b="0" dirty="0">
              <a:solidFill>
                <a:schemeClr val="tx1"/>
              </a:solidFill>
            </a:rPr>
            <a:t>, </a:t>
          </a:r>
        </a:p>
      </dgm:t>
    </dgm:pt>
    <dgm:pt modelId="{563727C3-2CF8-4A85-A4DD-C078C58B9D3F}" type="parTrans" cxnId="{F2774928-B5CA-4FA3-8970-D1ACE4852F0C}">
      <dgm:prSet/>
      <dgm:spPr/>
      <dgm:t>
        <a:bodyPr/>
        <a:lstStyle/>
        <a:p>
          <a:endParaRPr lang="en-US"/>
        </a:p>
      </dgm:t>
    </dgm:pt>
    <dgm:pt modelId="{E8DC62FB-7496-4B44-8438-21C4BC61EF30}" type="sibTrans" cxnId="{F2774928-B5CA-4FA3-8970-D1ACE4852F0C}">
      <dgm:prSet/>
      <dgm:spPr/>
      <dgm:t>
        <a:bodyPr/>
        <a:lstStyle/>
        <a:p>
          <a:endParaRPr lang="en-US"/>
        </a:p>
      </dgm:t>
    </dgm:pt>
    <dgm:pt modelId="{B93D4222-EF0D-44D1-BC9B-F4463B491D39}">
      <dgm:prSet custT="1"/>
      <dgm:spPr>
        <a:solidFill>
          <a:schemeClr val="bg1">
            <a:lumMod val="9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algn="l">
            <a:buFont typeface="Wingdings" panose="05000000000000000000" pitchFamily="2" charset="2"/>
            <a:buChar char="v"/>
          </a:pPr>
          <a:r>
            <a:rPr lang="en-US" sz="1100" b="0" dirty="0">
              <a:solidFill>
                <a:schemeClr val="tx1"/>
              </a:solidFill>
            </a:rPr>
            <a:t>The rest are dates</a:t>
          </a:r>
        </a:p>
      </dgm:t>
    </dgm:pt>
    <dgm:pt modelId="{B74EB63C-D7B3-4BA4-AADA-3D4AA00B891A}" type="parTrans" cxnId="{33BD6679-DFA0-474C-AF9D-CEE88AF38F65}">
      <dgm:prSet/>
      <dgm:spPr/>
      <dgm:t>
        <a:bodyPr/>
        <a:lstStyle/>
        <a:p>
          <a:endParaRPr lang="en-US"/>
        </a:p>
      </dgm:t>
    </dgm:pt>
    <dgm:pt modelId="{8AA5164B-E504-4A2C-8DC5-48B73FA938D8}" type="sibTrans" cxnId="{33BD6679-DFA0-474C-AF9D-CEE88AF38F65}">
      <dgm:prSet/>
      <dgm:spPr/>
      <dgm:t>
        <a:bodyPr/>
        <a:lstStyle/>
        <a:p>
          <a:endParaRPr lang="en-US"/>
        </a:p>
      </dgm:t>
    </dgm:pt>
    <dgm:pt modelId="{61C66C39-DF47-4597-82BB-6C78FD33C226}">
      <dgm:prSet phldrT="[Text]" custT="1"/>
      <dgm:spPr>
        <a:solidFill>
          <a:schemeClr val="bg1">
            <a:lumMod val="9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algn="l">
            <a:buFont typeface="Wingdings" panose="05000000000000000000" pitchFamily="2" charset="2"/>
            <a:buChar char="v"/>
          </a:pPr>
          <a:r>
            <a:rPr lang="en-US" sz="1100" b="0" kern="1200" dirty="0">
              <a:solidFill>
                <a:schemeClr val="tx1"/>
              </a:solidFill>
            </a:rPr>
            <a:t> 219 : float columns.</a:t>
          </a:r>
        </a:p>
        <a:p>
          <a:pPr algn="l">
            <a:buFont typeface="Wingdings" panose="05000000000000000000" pitchFamily="2" charset="2"/>
            <a:buChar char="v"/>
          </a:pPr>
          <a:r>
            <a:rPr lang="en-US" sz="1100" b="0" kern="1200" dirty="0">
              <a:solidFill>
                <a:schemeClr val="tx1"/>
              </a:solidFill>
            </a:rPr>
            <a:t> </a:t>
          </a:r>
          <a:r>
            <a:rPr lang="en-US" sz="1100" b="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49 : integer columns</a:t>
          </a:r>
          <a:r>
            <a:rPr lang="en-US" sz="1100" b="0" kern="1200" dirty="0">
              <a:solidFill>
                <a:schemeClr val="tx1"/>
              </a:solidFill>
            </a:rPr>
            <a:t>.</a:t>
          </a:r>
        </a:p>
        <a:p>
          <a:pPr algn="l">
            <a:buFont typeface="Wingdings" panose="05000000000000000000" pitchFamily="2" charset="2"/>
            <a:buChar char="v"/>
          </a:pPr>
          <a:r>
            <a:rPr lang="en-US" sz="1100" b="0" kern="1200" dirty="0">
              <a:solidFill>
                <a:schemeClr val="tx1"/>
              </a:solidFill>
            </a:rPr>
            <a:t> 4 : object columns.</a:t>
          </a:r>
        </a:p>
        <a:p>
          <a:pPr algn="l"/>
          <a:r>
            <a:rPr lang="en-US" sz="1100" b="0" kern="1200" dirty="0">
              <a:solidFill>
                <a:schemeClr val="tx1"/>
              </a:solidFill>
            </a:rPr>
            <a:t> </a:t>
          </a:r>
        </a:p>
        <a:p>
          <a:pPr algn="l"/>
          <a:endParaRPr lang="en-US" sz="1100" kern="1200" dirty="0">
            <a:solidFill>
              <a:schemeClr val="tx1"/>
            </a:solidFill>
          </a:endParaRPr>
        </a:p>
      </dgm:t>
    </dgm:pt>
    <dgm:pt modelId="{8EC8F169-660A-4C2C-B9BA-5C00ADA8AA81}" type="sibTrans" cxnId="{DD2D8029-6B50-4438-917B-832AF1E8CAE5}">
      <dgm:prSet/>
      <dgm:spPr/>
      <dgm:t>
        <a:bodyPr/>
        <a:lstStyle/>
        <a:p>
          <a:endParaRPr lang="en-US"/>
        </a:p>
      </dgm:t>
    </dgm:pt>
    <dgm:pt modelId="{B783CC4F-6583-4FDB-89EE-1FA930CF91B1}" type="parTrans" cxnId="{DD2D8029-6B50-4438-917B-832AF1E8CAE5}">
      <dgm:prSet/>
      <dgm:spPr/>
      <dgm:t>
        <a:bodyPr/>
        <a:lstStyle/>
        <a:p>
          <a:endParaRPr lang="en-US"/>
        </a:p>
      </dgm:t>
    </dgm:pt>
    <dgm:pt modelId="{3E206BF9-E953-4CFB-9ADF-75340F5AA9F7}" type="pres">
      <dgm:prSet presAssocID="{C2EA4632-3EA7-421D-B900-0747AB3DB838}" presName="diagram" presStyleCnt="0">
        <dgm:presLayoutVars>
          <dgm:dir/>
          <dgm:resizeHandles val="exact"/>
        </dgm:presLayoutVars>
      </dgm:prSet>
      <dgm:spPr/>
    </dgm:pt>
    <dgm:pt modelId="{3B83E15F-FCC5-454D-B3FE-3512A2B6BC54}" type="pres">
      <dgm:prSet presAssocID="{82E9FB6F-BAD0-485F-ACF9-0E62EAD1F4EB}" presName="node" presStyleLbl="node1" presStyleIdx="0" presStyleCnt="5">
        <dgm:presLayoutVars>
          <dgm:bulletEnabled val="1"/>
        </dgm:presLayoutVars>
      </dgm:prSet>
      <dgm:spPr/>
    </dgm:pt>
    <dgm:pt modelId="{36888D21-C958-44D5-A856-0DE210C1CDFA}" type="pres">
      <dgm:prSet presAssocID="{61478AEE-4603-4EDD-BDB6-F33C23E7E1F4}" presName="sibTrans" presStyleCnt="0"/>
      <dgm:spPr/>
    </dgm:pt>
    <dgm:pt modelId="{820A48C0-FA45-4364-9A1B-794B00EFC072}" type="pres">
      <dgm:prSet presAssocID="{2638AA80-FF77-476E-BA5D-0E45147E14E9}" presName="node" presStyleLbl="node1" presStyleIdx="1" presStyleCnt="5" custScaleY="188034">
        <dgm:presLayoutVars>
          <dgm:bulletEnabled val="1"/>
        </dgm:presLayoutVars>
      </dgm:prSet>
      <dgm:spPr/>
    </dgm:pt>
    <dgm:pt modelId="{EBB496E0-07F2-4047-8433-30E282513249}" type="pres">
      <dgm:prSet presAssocID="{6D6A878C-2F1D-4E37-B8D7-EEB8F1BB51E5}" presName="sibTrans" presStyleCnt="0"/>
      <dgm:spPr/>
    </dgm:pt>
    <dgm:pt modelId="{CE0DD350-D740-4201-A3DC-4617C28B3F9B}" type="pres">
      <dgm:prSet presAssocID="{2516CC28-849B-47F9-A26B-547BE620D15D}" presName="node" presStyleLbl="node1" presStyleIdx="2" presStyleCnt="5">
        <dgm:presLayoutVars>
          <dgm:bulletEnabled val="1"/>
        </dgm:presLayoutVars>
      </dgm:prSet>
      <dgm:spPr/>
    </dgm:pt>
    <dgm:pt modelId="{206A86DD-DF0F-45C9-B621-7BFFA9A49C8C}" type="pres">
      <dgm:prSet presAssocID="{3A75CF04-8179-44D8-96D5-AFB8C582A3BC}" presName="sibTrans" presStyleCnt="0"/>
      <dgm:spPr/>
    </dgm:pt>
    <dgm:pt modelId="{FB256000-66DC-4136-9526-30E3515EB51B}" type="pres">
      <dgm:prSet presAssocID="{D7A0F13D-56E4-4B4E-8EFD-FDE0E3EDC38E}" presName="node" presStyleLbl="node1" presStyleIdx="3" presStyleCnt="5" custScaleX="107948" custScaleY="116285">
        <dgm:presLayoutVars>
          <dgm:bulletEnabled val="1"/>
        </dgm:presLayoutVars>
      </dgm:prSet>
      <dgm:spPr/>
    </dgm:pt>
    <dgm:pt modelId="{03EDA0C4-BFB5-4887-A46B-D0D188D791EC}" type="pres">
      <dgm:prSet presAssocID="{810E3078-3A6F-4F70-876B-FA207B926AD9}" presName="sibTrans" presStyleCnt="0"/>
      <dgm:spPr/>
    </dgm:pt>
    <dgm:pt modelId="{DE751057-1A4A-4A20-8C77-089029F962C3}" type="pres">
      <dgm:prSet presAssocID="{D6D46043-88D5-45F4-981F-F1EF0CC566CE}" presName="node" presStyleLbl="node1" presStyleIdx="4" presStyleCnt="5" custScaleX="103590" custScaleY="110302">
        <dgm:presLayoutVars>
          <dgm:bulletEnabled val="1"/>
        </dgm:presLayoutVars>
      </dgm:prSet>
      <dgm:spPr/>
    </dgm:pt>
  </dgm:ptLst>
  <dgm:cxnLst>
    <dgm:cxn modelId="{33173906-B6F7-4E76-85A8-88CA1AD79F3F}" srcId="{C2EA4632-3EA7-421D-B900-0747AB3DB838}" destId="{2638AA80-FF77-476E-BA5D-0E45147E14E9}" srcOrd="1" destOrd="0" parTransId="{69A40F36-1528-4358-BEB8-B051FEBEBEE2}" sibTransId="{6D6A878C-2F1D-4E37-B8D7-EEB8F1BB51E5}"/>
    <dgm:cxn modelId="{36BB1817-A844-44D2-B7F1-FEEA0CD5A04A}" type="presOf" srcId="{191E42CF-0893-445B-9E5B-93CA058FBA78}" destId="{820A48C0-FA45-4364-9A1B-794B00EFC072}" srcOrd="0" destOrd="1" presId="urn:microsoft.com/office/officeart/2005/8/layout/default"/>
    <dgm:cxn modelId="{58F81C17-3BE1-410D-B7F3-F8C3FB8B7286}" type="presOf" srcId="{61C66C39-DF47-4597-82BB-6C78FD33C226}" destId="{CE0DD350-D740-4201-A3DC-4617C28B3F9B}" srcOrd="0" destOrd="1" presId="urn:microsoft.com/office/officeart/2005/8/layout/default"/>
    <dgm:cxn modelId="{A396111B-558C-4700-8B19-EF17C0262D7D}" type="presOf" srcId="{D7A0F13D-56E4-4B4E-8EFD-FDE0E3EDC38E}" destId="{FB256000-66DC-4136-9526-30E3515EB51B}" srcOrd="0" destOrd="0" presId="urn:microsoft.com/office/officeart/2005/8/layout/default"/>
    <dgm:cxn modelId="{32C3611D-EA97-4345-8088-A81E7193C6AA}" srcId="{2638AA80-FF77-476E-BA5D-0E45147E14E9}" destId="{AE16DD27-F6A4-40E3-BEA0-4F0DB8853A9C}" srcOrd="6" destOrd="0" parTransId="{F0727867-A639-4E27-B058-FF7522B36B7F}" sibTransId="{92EDAA97-0009-4B35-8075-A3BE431C522F}"/>
    <dgm:cxn modelId="{DBC8721E-2BBB-4ED8-8A61-062445FD3CAF}" srcId="{C2EA4632-3EA7-421D-B900-0747AB3DB838}" destId="{D7A0F13D-56E4-4B4E-8EFD-FDE0E3EDC38E}" srcOrd="3" destOrd="0" parTransId="{69EFF5A7-7A5F-4614-A71B-94E2A2799262}" sibTransId="{810E3078-3A6F-4F70-876B-FA207B926AD9}"/>
    <dgm:cxn modelId="{F2774928-B5CA-4FA3-8970-D1ACE4852F0C}" srcId="{2638AA80-FF77-476E-BA5D-0E45147E14E9}" destId="{7288F90A-62D4-4A2C-8B8E-FE681BBBC097}" srcOrd="5" destOrd="0" parTransId="{563727C3-2CF8-4A85-A4DD-C078C58B9D3F}" sibTransId="{E8DC62FB-7496-4B44-8438-21C4BC61EF30}"/>
    <dgm:cxn modelId="{DD2D8029-6B50-4438-917B-832AF1E8CAE5}" srcId="{2516CC28-849B-47F9-A26B-547BE620D15D}" destId="{61C66C39-DF47-4597-82BB-6C78FD33C226}" srcOrd="0" destOrd="0" parTransId="{B783CC4F-6583-4FDB-89EE-1FA930CF91B1}" sibTransId="{8EC8F169-660A-4C2C-B9BA-5C00ADA8AA81}"/>
    <dgm:cxn modelId="{DF4ABB2A-2DD5-4BAF-8159-A78C6AB5FAF4}" srcId="{2638AA80-FF77-476E-BA5D-0E45147E14E9}" destId="{EC1F1C8F-48EE-421E-8823-84F40E4F4F97}" srcOrd="1" destOrd="0" parTransId="{946C0329-04EB-4B5A-8760-91FAD26FA45C}" sibTransId="{6BDE6A5F-5761-41E0-97D9-D7EF1F172CED}"/>
    <dgm:cxn modelId="{8F34453C-8622-4D8B-B909-39C9A1FC3126}" srcId="{C2EA4632-3EA7-421D-B900-0747AB3DB838}" destId="{2516CC28-849B-47F9-A26B-547BE620D15D}" srcOrd="2" destOrd="0" parTransId="{BE2BF1EA-829F-4D15-8DA2-CB2534686BF1}" sibTransId="{3A75CF04-8179-44D8-96D5-AFB8C582A3BC}"/>
    <dgm:cxn modelId="{7F03B23D-52E5-4C5A-93BB-9721D2CACD88}" srcId="{C2EA4632-3EA7-421D-B900-0747AB3DB838}" destId="{D6D46043-88D5-45F4-981F-F1EF0CC566CE}" srcOrd="4" destOrd="0" parTransId="{8F2C94ED-6CE7-4F3A-BDED-01601CE3573E}" sibTransId="{E51C874C-59CE-438E-A629-3EB614990CAC}"/>
    <dgm:cxn modelId="{95F5265F-50A6-4DE5-AB86-62A2498BA18A}" srcId="{2638AA80-FF77-476E-BA5D-0E45147E14E9}" destId="{3B0FA06F-6498-4B8C-BC57-3D4569AA7A95}" srcOrd="4" destOrd="0" parTransId="{083F8383-CACB-4421-91E4-BFA5AF40F413}" sibTransId="{F2B933E8-CA83-4C94-AD13-523B7230E790}"/>
    <dgm:cxn modelId="{E5341262-DF27-4F83-A3E2-F21FDEAB2C86}" srcId="{2638AA80-FF77-476E-BA5D-0E45147E14E9}" destId="{191E42CF-0893-445B-9E5B-93CA058FBA78}" srcOrd="0" destOrd="0" parTransId="{065D337B-CFF4-43A6-AD83-F95F33C8E643}" sibTransId="{5B5F68DF-C61A-4C79-AE5E-64294AA52B72}"/>
    <dgm:cxn modelId="{8F7B946A-1905-44CD-A8AA-DA8194F6F0C4}" type="presOf" srcId="{82E9FB6F-BAD0-485F-ACF9-0E62EAD1F4EB}" destId="{3B83E15F-FCC5-454D-B3FE-3512A2B6BC54}" srcOrd="0" destOrd="0" presId="urn:microsoft.com/office/officeart/2005/8/layout/default"/>
    <dgm:cxn modelId="{29188A4B-85B1-4678-91AD-66827E25CEF7}" type="presOf" srcId="{C2EA4632-3EA7-421D-B900-0747AB3DB838}" destId="{3E206BF9-E953-4CFB-9ADF-75340F5AA9F7}" srcOrd="0" destOrd="0" presId="urn:microsoft.com/office/officeart/2005/8/layout/default"/>
    <dgm:cxn modelId="{9366346D-B14D-4382-AF51-31D7E3077834}" srcId="{82E9FB6F-BAD0-485F-ACF9-0E62EAD1F4EB}" destId="{8A4F43A4-0834-4FA8-9934-E71E76C4C5B2}" srcOrd="0" destOrd="0" parTransId="{6745AD10-2220-4BF9-B20B-7CCAF049BDE9}" sibTransId="{E4355908-EA88-496B-B1E2-6363E884D464}"/>
    <dgm:cxn modelId="{BA1E8F6E-180C-4055-928C-B75B19BF6B13}" srcId="{82E9FB6F-BAD0-485F-ACF9-0E62EAD1F4EB}" destId="{F6B2DD9B-555A-4E81-8155-20EDDD28C3CD}" srcOrd="1" destOrd="0" parTransId="{A6799DC4-23B4-4F73-B681-40D13924B995}" sibTransId="{714DEA4F-E4AF-4196-8984-FA3E1812E516}"/>
    <dgm:cxn modelId="{BBB81871-03A2-403F-82F9-23A49330DE47}" type="presOf" srcId="{AE16DD27-F6A4-40E3-BEA0-4F0DB8853A9C}" destId="{820A48C0-FA45-4364-9A1B-794B00EFC072}" srcOrd="0" destOrd="7" presId="urn:microsoft.com/office/officeart/2005/8/layout/default"/>
    <dgm:cxn modelId="{84B30D73-716A-48E7-AD7C-3489CE2365D8}" type="presOf" srcId="{8A4F43A4-0834-4FA8-9934-E71E76C4C5B2}" destId="{3B83E15F-FCC5-454D-B3FE-3512A2B6BC54}" srcOrd="0" destOrd="1" presId="urn:microsoft.com/office/officeart/2005/8/layout/default"/>
    <dgm:cxn modelId="{F3213078-4CA1-4F2C-A029-E7BBAA6CB0BD}" type="presOf" srcId="{7B48EB28-3D23-476C-A7EB-3D2B5A641D1C}" destId="{820A48C0-FA45-4364-9A1B-794B00EFC072}" srcOrd="0" destOrd="3" presId="urn:microsoft.com/office/officeart/2005/8/layout/default"/>
    <dgm:cxn modelId="{33BD6679-DFA0-474C-AF9D-CEE88AF38F65}" srcId="{2638AA80-FF77-476E-BA5D-0E45147E14E9}" destId="{B93D4222-EF0D-44D1-BC9B-F4463B491D39}" srcOrd="7" destOrd="0" parTransId="{B74EB63C-D7B3-4BA4-AADA-3D4AA00B891A}" sibTransId="{8AA5164B-E504-4A2C-8DC5-48B73FA938D8}"/>
    <dgm:cxn modelId="{50C10B88-8F0B-4F90-A0A2-6C8B2688E0DD}" type="presOf" srcId="{B93D4222-EF0D-44D1-BC9B-F4463B491D39}" destId="{820A48C0-FA45-4364-9A1B-794B00EFC072}" srcOrd="0" destOrd="8" presId="urn:microsoft.com/office/officeart/2005/8/layout/default"/>
    <dgm:cxn modelId="{18E6FF8F-C632-4879-918A-AC139E86B9D2}" type="presOf" srcId="{CF0D0549-EBB3-4E62-82F5-4616EDFF4BC0}" destId="{820A48C0-FA45-4364-9A1B-794B00EFC072}" srcOrd="0" destOrd="4" presId="urn:microsoft.com/office/officeart/2005/8/layout/default"/>
    <dgm:cxn modelId="{46B92B90-3A8B-4D03-8022-2B8C9153459A}" type="presOf" srcId="{7288F90A-62D4-4A2C-8B8E-FE681BBBC097}" destId="{820A48C0-FA45-4364-9A1B-794B00EFC072}" srcOrd="0" destOrd="6" presId="urn:microsoft.com/office/officeart/2005/8/layout/default"/>
    <dgm:cxn modelId="{F8AF4E91-D126-471C-9021-E2E5B5BA731D}" srcId="{2638AA80-FF77-476E-BA5D-0E45147E14E9}" destId="{7B48EB28-3D23-476C-A7EB-3D2B5A641D1C}" srcOrd="2" destOrd="0" parTransId="{7BA62661-3FBF-44E8-BD06-AF1383222FD9}" sibTransId="{AC2807BF-B137-47BB-B490-C899480F8840}"/>
    <dgm:cxn modelId="{C0135C9A-89BF-4631-AA7E-6AAFCF8AB00C}" type="presOf" srcId="{EC1F1C8F-48EE-421E-8823-84F40E4F4F97}" destId="{820A48C0-FA45-4364-9A1B-794B00EFC072}" srcOrd="0" destOrd="2" presId="urn:microsoft.com/office/officeart/2005/8/layout/default"/>
    <dgm:cxn modelId="{0F1CF8B3-7363-43B4-ADC2-734619F60430}" type="presOf" srcId="{2516CC28-849B-47F9-A26B-547BE620D15D}" destId="{CE0DD350-D740-4201-A3DC-4617C28B3F9B}" srcOrd="0" destOrd="0" presId="urn:microsoft.com/office/officeart/2005/8/layout/default"/>
    <dgm:cxn modelId="{2548C1BF-A7F5-4E33-B85F-ED35FE287088}" type="presOf" srcId="{D6D46043-88D5-45F4-981F-F1EF0CC566CE}" destId="{DE751057-1A4A-4A20-8C77-089029F962C3}" srcOrd="0" destOrd="0" presId="urn:microsoft.com/office/officeart/2005/8/layout/default"/>
    <dgm:cxn modelId="{3C7D56CC-53E2-44CE-89C9-C7E3E7026595}" type="presOf" srcId="{2638AA80-FF77-476E-BA5D-0E45147E14E9}" destId="{820A48C0-FA45-4364-9A1B-794B00EFC072}" srcOrd="0" destOrd="0" presId="urn:microsoft.com/office/officeart/2005/8/layout/default"/>
    <dgm:cxn modelId="{0525AED8-0F44-4FF4-9D2D-A9E4238EC83B}" type="presOf" srcId="{3B0FA06F-6498-4B8C-BC57-3D4569AA7A95}" destId="{820A48C0-FA45-4364-9A1B-794B00EFC072}" srcOrd="0" destOrd="5" presId="urn:microsoft.com/office/officeart/2005/8/layout/default"/>
    <dgm:cxn modelId="{15C227DB-DC95-4119-ADAC-3F51C5670A72}" type="presOf" srcId="{F6B2DD9B-555A-4E81-8155-20EDDD28C3CD}" destId="{3B83E15F-FCC5-454D-B3FE-3512A2B6BC54}" srcOrd="0" destOrd="2" presId="urn:microsoft.com/office/officeart/2005/8/layout/default"/>
    <dgm:cxn modelId="{319505FB-2815-4B55-83B9-AC844F1474A2}" srcId="{2638AA80-FF77-476E-BA5D-0E45147E14E9}" destId="{CF0D0549-EBB3-4E62-82F5-4616EDFF4BC0}" srcOrd="3" destOrd="0" parTransId="{A18CC675-054F-479F-80B0-275FA51B09F0}" sibTransId="{70AEDC96-BF04-4D6E-86F0-2958BED6DCAD}"/>
    <dgm:cxn modelId="{8919C2FB-2AC6-4BE1-835B-8CB08580588F}" srcId="{C2EA4632-3EA7-421D-B900-0747AB3DB838}" destId="{82E9FB6F-BAD0-485F-ACF9-0E62EAD1F4EB}" srcOrd="0" destOrd="0" parTransId="{85DF1492-0F7B-41E7-9F7B-C5BFC5A0420F}" sibTransId="{61478AEE-4603-4EDD-BDB6-F33C23E7E1F4}"/>
    <dgm:cxn modelId="{A4AACFEE-9C77-485D-967B-CBDAA28159F0}" type="presParOf" srcId="{3E206BF9-E953-4CFB-9ADF-75340F5AA9F7}" destId="{3B83E15F-FCC5-454D-B3FE-3512A2B6BC54}" srcOrd="0" destOrd="0" presId="urn:microsoft.com/office/officeart/2005/8/layout/default"/>
    <dgm:cxn modelId="{50B3EF4A-469A-434D-B6DF-2507BD72B52B}" type="presParOf" srcId="{3E206BF9-E953-4CFB-9ADF-75340F5AA9F7}" destId="{36888D21-C958-44D5-A856-0DE210C1CDFA}" srcOrd="1" destOrd="0" presId="urn:microsoft.com/office/officeart/2005/8/layout/default"/>
    <dgm:cxn modelId="{25334307-C50A-42A0-AD3F-4C6A96083415}" type="presParOf" srcId="{3E206BF9-E953-4CFB-9ADF-75340F5AA9F7}" destId="{820A48C0-FA45-4364-9A1B-794B00EFC072}" srcOrd="2" destOrd="0" presId="urn:microsoft.com/office/officeart/2005/8/layout/default"/>
    <dgm:cxn modelId="{8970E869-9491-48E0-8C28-65BB017140FC}" type="presParOf" srcId="{3E206BF9-E953-4CFB-9ADF-75340F5AA9F7}" destId="{EBB496E0-07F2-4047-8433-30E282513249}" srcOrd="3" destOrd="0" presId="urn:microsoft.com/office/officeart/2005/8/layout/default"/>
    <dgm:cxn modelId="{3052CAAF-27D5-4BDD-B9C0-3AE787053816}" type="presParOf" srcId="{3E206BF9-E953-4CFB-9ADF-75340F5AA9F7}" destId="{CE0DD350-D740-4201-A3DC-4617C28B3F9B}" srcOrd="4" destOrd="0" presId="urn:microsoft.com/office/officeart/2005/8/layout/default"/>
    <dgm:cxn modelId="{E622AEB7-66BB-4D16-B1E3-4B46128BCEE2}" type="presParOf" srcId="{3E206BF9-E953-4CFB-9ADF-75340F5AA9F7}" destId="{206A86DD-DF0F-45C9-B621-7BFFA9A49C8C}" srcOrd="5" destOrd="0" presId="urn:microsoft.com/office/officeart/2005/8/layout/default"/>
    <dgm:cxn modelId="{0CAE9E82-FBE7-46D8-B49F-99E5D29B67AB}" type="presParOf" srcId="{3E206BF9-E953-4CFB-9ADF-75340F5AA9F7}" destId="{FB256000-66DC-4136-9526-30E3515EB51B}" srcOrd="6" destOrd="0" presId="urn:microsoft.com/office/officeart/2005/8/layout/default"/>
    <dgm:cxn modelId="{2122362C-D8D6-4E4B-AD38-5937F9FB8752}" type="presParOf" srcId="{3E206BF9-E953-4CFB-9ADF-75340F5AA9F7}" destId="{03EDA0C4-BFB5-4887-A46B-D0D188D791EC}" srcOrd="7" destOrd="0" presId="urn:microsoft.com/office/officeart/2005/8/layout/default"/>
    <dgm:cxn modelId="{11821FC6-F245-497B-BBBF-667688B077E3}" type="presParOf" srcId="{3E206BF9-E953-4CFB-9ADF-75340F5AA9F7}" destId="{DE751057-1A4A-4A20-8C77-089029F962C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9E8EB-6F96-4FD5-9332-8D72CC32D2F2}" type="doc">
      <dgm:prSet loTypeId="urn:microsoft.com/office/officeart/2005/8/layout/vProcess5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39BD331B-EC6A-4F8B-9E41-C053244F95CF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Extracting the datetimes in the columns.</a:t>
          </a:r>
          <a:endParaRPr lang="en-US" dirty="0">
            <a:solidFill>
              <a:schemeClr val="tx1"/>
            </a:solidFill>
          </a:endParaRPr>
        </a:p>
      </dgm:t>
    </dgm:pt>
    <dgm:pt modelId="{976B50F4-F935-4A6F-99C3-2D0B5786F45B}" type="parTrans" cxnId="{0EA9FD26-8CAB-4C5F-9A17-B80CF13FBB26}">
      <dgm:prSet/>
      <dgm:spPr/>
      <dgm:t>
        <a:bodyPr/>
        <a:lstStyle/>
        <a:p>
          <a:endParaRPr lang="en-US"/>
        </a:p>
      </dgm:t>
    </dgm:pt>
    <dgm:pt modelId="{F18850E4-D676-4826-8DA3-5C0598CED25C}" type="sibTrans" cxnId="{0EA9FD26-8CAB-4C5F-9A17-B80CF13FBB26}">
      <dgm:prSet/>
      <dgm:spPr/>
      <dgm:t>
        <a:bodyPr/>
        <a:lstStyle/>
        <a:p>
          <a:endParaRPr lang="en-US"/>
        </a:p>
      </dgm:t>
    </dgm:pt>
    <dgm:pt modelId="{17547845-A81C-4809-83E0-DE6246FFCEF1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Removing redundant columns. </a:t>
          </a:r>
          <a:r>
            <a:rPr lang="en-US" b="0" dirty="0" err="1">
              <a:solidFill>
                <a:schemeClr val="tx1"/>
              </a:solidFill>
            </a:rPr>
            <a:t>ie</a:t>
          </a:r>
          <a:r>
            <a:rPr lang="en-US" b="0" dirty="0">
              <a:solidFill>
                <a:schemeClr val="tx1"/>
              </a:solidFill>
            </a:rPr>
            <a:t> </a:t>
          </a:r>
          <a:r>
            <a:rPr lang="en-US" b="0" dirty="0" err="1">
              <a:solidFill>
                <a:schemeClr val="tx1"/>
              </a:solidFill>
            </a:rPr>
            <a:t>RegionID</a:t>
          </a:r>
          <a:endParaRPr lang="en-US" dirty="0">
            <a:solidFill>
              <a:schemeClr val="tx1"/>
            </a:solidFill>
          </a:endParaRPr>
        </a:p>
      </dgm:t>
    </dgm:pt>
    <dgm:pt modelId="{39D775CA-E58B-4906-9EED-66EB77F20A04}" type="parTrans" cxnId="{AA2C6B0B-7C96-4BD0-B137-8D365EE5DA17}">
      <dgm:prSet/>
      <dgm:spPr/>
      <dgm:t>
        <a:bodyPr/>
        <a:lstStyle/>
        <a:p>
          <a:endParaRPr lang="en-US"/>
        </a:p>
      </dgm:t>
    </dgm:pt>
    <dgm:pt modelId="{776FD6B8-BBDB-4B2A-9E50-C3A04F283DC9}" type="sibTrans" cxnId="{AA2C6B0B-7C96-4BD0-B137-8D365EE5DA17}">
      <dgm:prSet/>
      <dgm:spPr/>
      <dgm:t>
        <a:bodyPr/>
        <a:lstStyle/>
        <a:p>
          <a:endParaRPr lang="en-US"/>
        </a:p>
      </dgm:t>
    </dgm:pt>
    <dgm:pt modelId="{1E958303-BF2B-483F-976F-98B34BDE6417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Detecting and addressing missing values.</a:t>
          </a:r>
          <a:endParaRPr lang="en-US" dirty="0">
            <a:solidFill>
              <a:schemeClr val="tx1"/>
            </a:solidFill>
          </a:endParaRPr>
        </a:p>
      </dgm:t>
    </dgm:pt>
    <dgm:pt modelId="{355E0DC8-0183-413D-8E43-74BDA00F3A32}" type="parTrans" cxnId="{C728BD6B-0E04-4D17-8F40-BC737539D8A5}">
      <dgm:prSet/>
      <dgm:spPr/>
      <dgm:t>
        <a:bodyPr/>
        <a:lstStyle/>
        <a:p>
          <a:endParaRPr lang="en-US"/>
        </a:p>
      </dgm:t>
    </dgm:pt>
    <dgm:pt modelId="{FF8ED922-92DB-4D1E-992F-D20D1BFADBAE}" type="sibTrans" cxnId="{C728BD6B-0E04-4D17-8F40-BC737539D8A5}">
      <dgm:prSet/>
      <dgm:spPr/>
      <dgm:t>
        <a:bodyPr/>
        <a:lstStyle/>
        <a:p>
          <a:endParaRPr lang="en-US"/>
        </a:p>
      </dgm:t>
    </dgm:pt>
    <dgm:pt modelId="{3BBE249B-6CB7-4712-84FF-7E04C74E8E94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Renaming "RegionName" to "</a:t>
          </a:r>
          <a:r>
            <a:rPr lang="en-US" b="0" dirty="0" err="1">
              <a:solidFill>
                <a:schemeClr val="tx1"/>
              </a:solidFill>
            </a:rPr>
            <a:t>Zipcode</a:t>
          </a:r>
          <a:r>
            <a:rPr lang="en-US" b="0" dirty="0">
              <a:solidFill>
                <a:schemeClr val="tx1"/>
              </a:solidFill>
            </a:rPr>
            <a:t>"</a:t>
          </a:r>
          <a:endParaRPr lang="en-US" dirty="0">
            <a:solidFill>
              <a:schemeClr val="tx1"/>
            </a:solidFill>
          </a:endParaRPr>
        </a:p>
      </dgm:t>
    </dgm:pt>
    <dgm:pt modelId="{A5E02A57-5C88-4914-91DE-82428EE43609}" type="parTrans" cxnId="{085F75BA-1007-4B44-9CF5-19DE6E0FAB64}">
      <dgm:prSet/>
      <dgm:spPr/>
      <dgm:t>
        <a:bodyPr/>
        <a:lstStyle/>
        <a:p>
          <a:endParaRPr lang="en-US"/>
        </a:p>
      </dgm:t>
    </dgm:pt>
    <dgm:pt modelId="{BF8C7CE3-9092-4A09-ACFE-0F9F69ACAAA0}" type="sibTrans" cxnId="{085F75BA-1007-4B44-9CF5-19DE6E0FAB64}">
      <dgm:prSet/>
      <dgm:spPr/>
      <dgm:t>
        <a:bodyPr/>
        <a:lstStyle/>
        <a:p>
          <a:endParaRPr lang="en-US"/>
        </a:p>
      </dgm:t>
    </dgm:pt>
    <dgm:pt modelId="{BD7CBE11-C93E-48AE-9D47-934FD8C9419C}">
      <dgm:prSet/>
      <dgm:spPr/>
      <dgm:t>
        <a:bodyPr/>
        <a:lstStyle/>
        <a:p>
          <a:endParaRPr lang="en-US"/>
        </a:p>
      </dgm:t>
    </dgm:pt>
    <dgm:pt modelId="{5EBD7359-161A-4B2F-8F72-33D4EBCB2E58}" type="parTrans" cxnId="{105ED07C-36E1-48B2-9D7F-CAF256E9BD70}">
      <dgm:prSet/>
      <dgm:spPr/>
      <dgm:t>
        <a:bodyPr/>
        <a:lstStyle/>
        <a:p>
          <a:endParaRPr lang="en-US"/>
        </a:p>
      </dgm:t>
    </dgm:pt>
    <dgm:pt modelId="{5D31CFF1-29F1-42B5-A99A-0B6374A9E0D6}" type="sibTrans" cxnId="{105ED07C-36E1-48B2-9D7F-CAF256E9BD70}">
      <dgm:prSet/>
      <dgm:spPr/>
      <dgm:t>
        <a:bodyPr/>
        <a:lstStyle/>
        <a:p>
          <a:endParaRPr lang="en-US"/>
        </a:p>
      </dgm:t>
    </dgm:pt>
    <dgm:pt modelId="{5853C49F-B63F-40F1-AAE1-BFAE49DB4BBD}">
      <dgm:prSet/>
      <dgm:spPr/>
      <dgm:t>
        <a:bodyPr/>
        <a:lstStyle/>
        <a:p>
          <a:endParaRPr lang="en-US"/>
        </a:p>
      </dgm:t>
    </dgm:pt>
    <dgm:pt modelId="{A8CCF746-1E31-45DA-B7E5-7A0AFE492F61}" type="parTrans" cxnId="{3A4E76FF-4AF6-44B5-A15D-FD614DA6EC9F}">
      <dgm:prSet/>
      <dgm:spPr/>
      <dgm:t>
        <a:bodyPr/>
        <a:lstStyle/>
        <a:p>
          <a:endParaRPr lang="en-US"/>
        </a:p>
      </dgm:t>
    </dgm:pt>
    <dgm:pt modelId="{3B64EE43-B39C-48E4-8DC6-07064F17F1B7}" type="sibTrans" cxnId="{3A4E76FF-4AF6-44B5-A15D-FD614DA6EC9F}">
      <dgm:prSet/>
      <dgm:spPr/>
      <dgm:t>
        <a:bodyPr/>
        <a:lstStyle/>
        <a:p>
          <a:endParaRPr lang="en-US"/>
        </a:p>
      </dgm:t>
    </dgm:pt>
    <dgm:pt modelId="{54235290-BB10-4E5E-A593-ADC1B92C59BE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Change categorical column datatypes to string.</a:t>
          </a:r>
        </a:p>
      </dgm:t>
    </dgm:pt>
    <dgm:pt modelId="{13B72A5A-FE33-4558-A9C8-7E3620038CB2}" type="parTrans" cxnId="{5B5618F0-E704-486C-8343-34A4623EA1D1}">
      <dgm:prSet/>
      <dgm:spPr/>
      <dgm:t>
        <a:bodyPr/>
        <a:lstStyle/>
        <a:p>
          <a:endParaRPr lang="en-US"/>
        </a:p>
      </dgm:t>
    </dgm:pt>
    <dgm:pt modelId="{96814D76-FCC6-4A24-9A06-FF94B792FD97}" type="sibTrans" cxnId="{5B5618F0-E704-486C-8343-34A4623EA1D1}">
      <dgm:prSet/>
      <dgm:spPr/>
      <dgm:t>
        <a:bodyPr/>
        <a:lstStyle/>
        <a:p>
          <a:endParaRPr lang="en-US"/>
        </a:p>
      </dgm:t>
    </dgm:pt>
    <dgm:pt modelId="{4B829DCA-2820-4C70-875B-FAF9C5FE17F3}" type="pres">
      <dgm:prSet presAssocID="{1939E8EB-6F96-4FD5-9332-8D72CC32D2F2}" presName="outerComposite" presStyleCnt="0">
        <dgm:presLayoutVars>
          <dgm:chMax val="5"/>
          <dgm:dir/>
          <dgm:resizeHandles val="exact"/>
        </dgm:presLayoutVars>
      </dgm:prSet>
      <dgm:spPr/>
    </dgm:pt>
    <dgm:pt modelId="{757C10C6-7934-40DF-B07D-644C0610EA01}" type="pres">
      <dgm:prSet presAssocID="{1939E8EB-6F96-4FD5-9332-8D72CC32D2F2}" presName="dummyMaxCanvas" presStyleCnt="0">
        <dgm:presLayoutVars/>
      </dgm:prSet>
      <dgm:spPr/>
    </dgm:pt>
    <dgm:pt modelId="{F625534D-EB78-4E36-A2B7-FEFA22B33B28}" type="pres">
      <dgm:prSet presAssocID="{1939E8EB-6F96-4FD5-9332-8D72CC32D2F2}" presName="FiveNodes_1" presStyleLbl="node1" presStyleIdx="0" presStyleCnt="5">
        <dgm:presLayoutVars>
          <dgm:bulletEnabled val="1"/>
        </dgm:presLayoutVars>
      </dgm:prSet>
      <dgm:spPr/>
    </dgm:pt>
    <dgm:pt modelId="{92ACA1C4-4C03-4FE9-A697-C4302737F736}" type="pres">
      <dgm:prSet presAssocID="{1939E8EB-6F96-4FD5-9332-8D72CC32D2F2}" presName="FiveNodes_2" presStyleLbl="node1" presStyleIdx="1" presStyleCnt="5">
        <dgm:presLayoutVars>
          <dgm:bulletEnabled val="1"/>
        </dgm:presLayoutVars>
      </dgm:prSet>
      <dgm:spPr/>
    </dgm:pt>
    <dgm:pt modelId="{C0ABF7D6-1239-4E30-939C-AC9016F3058C}" type="pres">
      <dgm:prSet presAssocID="{1939E8EB-6F96-4FD5-9332-8D72CC32D2F2}" presName="FiveNodes_3" presStyleLbl="node1" presStyleIdx="2" presStyleCnt="5">
        <dgm:presLayoutVars>
          <dgm:bulletEnabled val="1"/>
        </dgm:presLayoutVars>
      </dgm:prSet>
      <dgm:spPr/>
    </dgm:pt>
    <dgm:pt modelId="{B3D14455-165B-45A4-B2EF-082144AC1B9E}" type="pres">
      <dgm:prSet presAssocID="{1939E8EB-6F96-4FD5-9332-8D72CC32D2F2}" presName="FiveNodes_4" presStyleLbl="node1" presStyleIdx="3" presStyleCnt="5">
        <dgm:presLayoutVars>
          <dgm:bulletEnabled val="1"/>
        </dgm:presLayoutVars>
      </dgm:prSet>
      <dgm:spPr/>
    </dgm:pt>
    <dgm:pt modelId="{7A0FD379-D136-45B8-9229-E364D15D4B05}" type="pres">
      <dgm:prSet presAssocID="{1939E8EB-6F96-4FD5-9332-8D72CC32D2F2}" presName="FiveNodes_5" presStyleLbl="node1" presStyleIdx="4" presStyleCnt="5">
        <dgm:presLayoutVars>
          <dgm:bulletEnabled val="1"/>
        </dgm:presLayoutVars>
      </dgm:prSet>
      <dgm:spPr/>
    </dgm:pt>
    <dgm:pt modelId="{5FA95417-F330-4414-98CF-6E3E79607624}" type="pres">
      <dgm:prSet presAssocID="{1939E8EB-6F96-4FD5-9332-8D72CC32D2F2}" presName="FiveConn_1-2" presStyleLbl="fgAccFollowNode1" presStyleIdx="0" presStyleCnt="4">
        <dgm:presLayoutVars>
          <dgm:bulletEnabled val="1"/>
        </dgm:presLayoutVars>
      </dgm:prSet>
      <dgm:spPr/>
    </dgm:pt>
    <dgm:pt modelId="{EF27A39B-F3C3-4635-BC03-C1A398C069F4}" type="pres">
      <dgm:prSet presAssocID="{1939E8EB-6F96-4FD5-9332-8D72CC32D2F2}" presName="FiveConn_2-3" presStyleLbl="fgAccFollowNode1" presStyleIdx="1" presStyleCnt="4">
        <dgm:presLayoutVars>
          <dgm:bulletEnabled val="1"/>
        </dgm:presLayoutVars>
      </dgm:prSet>
      <dgm:spPr/>
    </dgm:pt>
    <dgm:pt modelId="{BE9E9D83-6201-4CF3-AA1A-FA52E7BCD96B}" type="pres">
      <dgm:prSet presAssocID="{1939E8EB-6F96-4FD5-9332-8D72CC32D2F2}" presName="FiveConn_3-4" presStyleLbl="fgAccFollowNode1" presStyleIdx="2" presStyleCnt="4">
        <dgm:presLayoutVars>
          <dgm:bulletEnabled val="1"/>
        </dgm:presLayoutVars>
      </dgm:prSet>
      <dgm:spPr/>
    </dgm:pt>
    <dgm:pt modelId="{E4DACBE5-DB3E-478A-8637-B55C95CA7DBB}" type="pres">
      <dgm:prSet presAssocID="{1939E8EB-6F96-4FD5-9332-8D72CC32D2F2}" presName="FiveConn_4-5" presStyleLbl="fgAccFollowNode1" presStyleIdx="3" presStyleCnt="4">
        <dgm:presLayoutVars>
          <dgm:bulletEnabled val="1"/>
        </dgm:presLayoutVars>
      </dgm:prSet>
      <dgm:spPr/>
    </dgm:pt>
    <dgm:pt modelId="{99598C71-99ED-4FB9-93E0-D5A0D09CAB66}" type="pres">
      <dgm:prSet presAssocID="{1939E8EB-6F96-4FD5-9332-8D72CC32D2F2}" presName="FiveNodes_1_text" presStyleLbl="node1" presStyleIdx="4" presStyleCnt="5">
        <dgm:presLayoutVars>
          <dgm:bulletEnabled val="1"/>
        </dgm:presLayoutVars>
      </dgm:prSet>
      <dgm:spPr/>
    </dgm:pt>
    <dgm:pt modelId="{C0A176DC-ED31-45BC-AF9C-36172B5E2F8F}" type="pres">
      <dgm:prSet presAssocID="{1939E8EB-6F96-4FD5-9332-8D72CC32D2F2}" presName="FiveNodes_2_text" presStyleLbl="node1" presStyleIdx="4" presStyleCnt="5">
        <dgm:presLayoutVars>
          <dgm:bulletEnabled val="1"/>
        </dgm:presLayoutVars>
      </dgm:prSet>
      <dgm:spPr/>
    </dgm:pt>
    <dgm:pt modelId="{206CA6B0-BC07-4121-94A6-760C001F4A91}" type="pres">
      <dgm:prSet presAssocID="{1939E8EB-6F96-4FD5-9332-8D72CC32D2F2}" presName="FiveNodes_3_text" presStyleLbl="node1" presStyleIdx="4" presStyleCnt="5">
        <dgm:presLayoutVars>
          <dgm:bulletEnabled val="1"/>
        </dgm:presLayoutVars>
      </dgm:prSet>
      <dgm:spPr/>
    </dgm:pt>
    <dgm:pt modelId="{893E7969-E5A3-4E95-B64C-7FDF18129F5C}" type="pres">
      <dgm:prSet presAssocID="{1939E8EB-6F96-4FD5-9332-8D72CC32D2F2}" presName="FiveNodes_4_text" presStyleLbl="node1" presStyleIdx="4" presStyleCnt="5">
        <dgm:presLayoutVars>
          <dgm:bulletEnabled val="1"/>
        </dgm:presLayoutVars>
      </dgm:prSet>
      <dgm:spPr/>
    </dgm:pt>
    <dgm:pt modelId="{BA820635-951C-4441-A6DB-294FE012EE49}" type="pres">
      <dgm:prSet presAssocID="{1939E8EB-6F96-4FD5-9332-8D72CC32D2F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A2C6B0B-7C96-4BD0-B137-8D365EE5DA17}" srcId="{1939E8EB-6F96-4FD5-9332-8D72CC32D2F2}" destId="{17547845-A81C-4809-83E0-DE6246FFCEF1}" srcOrd="1" destOrd="0" parTransId="{39D775CA-E58B-4906-9EED-66EB77F20A04}" sibTransId="{776FD6B8-BBDB-4B2A-9E50-C3A04F283DC9}"/>
    <dgm:cxn modelId="{E805FB20-2264-418F-A8FE-46C00023557B}" type="presOf" srcId="{39BD331B-EC6A-4F8B-9E41-C053244F95CF}" destId="{F625534D-EB78-4E36-A2B7-FEFA22B33B28}" srcOrd="0" destOrd="0" presId="urn:microsoft.com/office/officeart/2005/8/layout/vProcess5"/>
    <dgm:cxn modelId="{0EA9FD26-8CAB-4C5F-9A17-B80CF13FBB26}" srcId="{1939E8EB-6F96-4FD5-9332-8D72CC32D2F2}" destId="{39BD331B-EC6A-4F8B-9E41-C053244F95CF}" srcOrd="0" destOrd="0" parTransId="{976B50F4-F935-4A6F-99C3-2D0B5786F45B}" sibTransId="{F18850E4-D676-4826-8DA3-5C0598CED25C}"/>
    <dgm:cxn modelId="{8C45C52A-F5EE-44C8-AF17-8244CDD8CC9F}" type="presOf" srcId="{1939E8EB-6F96-4FD5-9332-8D72CC32D2F2}" destId="{4B829DCA-2820-4C70-875B-FAF9C5FE17F3}" srcOrd="0" destOrd="0" presId="urn:microsoft.com/office/officeart/2005/8/layout/vProcess5"/>
    <dgm:cxn modelId="{5FAA552F-A788-42CC-ACB4-E593B3A06BF7}" type="presOf" srcId="{F18850E4-D676-4826-8DA3-5C0598CED25C}" destId="{5FA95417-F330-4414-98CF-6E3E79607624}" srcOrd="0" destOrd="0" presId="urn:microsoft.com/office/officeart/2005/8/layout/vProcess5"/>
    <dgm:cxn modelId="{56581669-66DD-4442-8D7B-8131B592A8AD}" type="presOf" srcId="{3BBE249B-6CB7-4712-84FF-7E04C74E8E94}" destId="{B3D14455-165B-45A4-B2EF-082144AC1B9E}" srcOrd="0" destOrd="0" presId="urn:microsoft.com/office/officeart/2005/8/layout/vProcess5"/>
    <dgm:cxn modelId="{C728BD6B-0E04-4D17-8F40-BC737539D8A5}" srcId="{1939E8EB-6F96-4FD5-9332-8D72CC32D2F2}" destId="{1E958303-BF2B-483F-976F-98B34BDE6417}" srcOrd="2" destOrd="0" parTransId="{355E0DC8-0183-413D-8E43-74BDA00F3A32}" sibTransId="{FF8ED922-92DB-4D1E-992F-D20D1BFADBAE}"/>
    <dgm:cxn modelId="{85275350-B321-4DFB-843C-42045340BC6D}" type="presOf" srcId="{FF8ED922-92DB-4D1E-992F-D20D1BFADBAE}" destId="{BE9E9D83-6201-4CF3-AA1A-FA52E7BCD96B}" srcOrd="0" destOrd="0" presId="urn:microsoft.com/office/officeart/2005/8/layout/vProcess5"/>
    <dgm:cxn modelId="{F8D30C7C-06AB-4D33-BFA5-30A6FFB080DB}" type="presOf" srcId="{54235290-BB10-4E5E-A593-ADC1B92C59BE}" destId="{7A0FD379-D136-45B8-9229-E364D15D4B05}" srcOrd="0" destOrd="0" presId="urn:microsoft.com/office/officeart/2005/8/layout/vProcess5"/>
    <dgm:cxn modelId="{105ED07C-36E1-48B2-9D7F-CAF256E9BD70}" srcId="{1939E8EB-6F96-4FD5-9332-8D72CC32D2F2}" destId="{BD7CBE11-C93E-48AE-9D47-934FD8C9419C}" srcOrd="6" destOrd="0" parTransId="{5EBD7359-161A-4B2F-8F72-33D4EBCB2E58}" sibTransId="{5D31CFF1-29F1-42B5-A99A-0B6374A9E0D6}"/>
    <dgm:cxn modelId="{D1F035A2-57DF-4FA9-8653-A0D22C0D1D4E}" type="presOf" srcId="{BF8C7CE3-9092-4A09-ACFE-0F9F69ACAAA0}" destId="{E4DACBE5-DB3E-478A-8637-B55C95CA7DBB}" srcOrd="0" destOrd="0" presId="urn:microsoft.com/office/officeart/2005/8/layout/vProcess5"/>
    <dgm:cxn modelId="{DE08D1B2-96F1-40F9-A025-EB24A9937374}" type="presOf" srcId="{17547845-A81C-4809-83E0-DE6246FFCEF1}" destId="{92ACA1C4-4C03-4FE9-A697-C4302737F736}" srcOrd="0" destOrd="0" presId="urn:microsoft.com/office/officeart/2005/8/layout/vProcess5"/>
    <dgm:cxn modelId="{085F75BA-1007-4B44-9CF5-19DE6E0FAB64}" srcId="{1939E8EB-6F96-4FD5-9332-8D72CC32D2F2}" destId="{3BBE249B-6CB7-4712-84FF-7E04C74E8E94}" srcOrd="3" destOrd="0" parTransId="{A5E02A57-5C88-4914-91DE-82428EE43609}" sibTransId="{BF8C7CE3-9092-4A09-ACFE-0F9F69ACAAA0}"/>
    <dgm:cxn modelId="{0E17C4C5-FA35-4BC7-B46B-903768AE254D}" type="presOf" srcId="{776FD6B8-BBDB-4B2A-9E50-C3A04F283DC9}" destId="{EF27A39B-F3C3-4635-BC03-C1A398C069F4}" srcOrd="0" destOrd="0" presId="urn:microsoft.com/office/officeart/2005/8/layout/vProcess5"/>
    <dgm:cxn modelId="{17BBD9C5-A7DD-42AC-B610-BCCFB27D7560}" type="presOf" srcId="{3BBE249B-6CB7-4712-84FF-7E04C74E8E94}" destId="{893E7969-E5A3-4E95-B64C-7FDF18129F5C}" srcOrd="1" destOrd="0" presId="urn:microsoft.com/office/officeart/2005/8/layout/vProcess5"/>
    <dgm:cxn modelId="{2F32AAD5-766C-4386-81FC-AA438963310C}" type="presOf" srcId="{1E958303-BF2B-483F-976F-98B34BDE6417}" destId="{206CA6B0-BC07-4121-94A6-760C001F4A91}" srcOrd="1" destOrd="0" presId="urn:microsoft.com/office/officeart/2005/8/layout/vProcess5"/>
    <dgm:cxn modelId="{D0D927E3-82F5-46E9-AD7F-0EE0FB6C1E9C}" type="presOf" srcId="{39BD331B-EC6A-4F8B-9E41-C053244F95CF}" destId="{99598C71-99ED-4FB9-93E0-D5A0D09CAB66}" srcOrd="1" destOrd="0" presId="urn:microsoft.com/office/officeart/2005/8/layout/vProcess5"/>
    <dgm:cxn modelId="{DC2B3FED-7D17-4B44-A48D-1EDDDE055341}" type="presOf" srcId="{17547845-A81C-4809-83E0-DE6246FFCEF1}" destId="{C0A176DC-ED31-45BC-AF9C-36172B5E2F8F}" srcOrd="1" destOrd="0" presId="urn:microsoft.com/office/officeart/2005/8/layout/vProcess5"/>
    <dgm:cxn modelId="{5B5618F0-E704-486C-8343-34A4623EA1D1}" srcId="{1939E8EB-6F96-4FD5-9332-8D72CC32D2F2}" destId="{54235290-BB10-4E5E-A593-ADC1B92C59BE}" srcOrd="4" destOrd="0" parTransId="{13B72A5A-FE33-4558-A9C8-7E3620038CB2}" sibTransId="{96814D76-FCC6-4A24-9A06-FF94B792FD97}"/>
    <dgm:cxn modelId="{BFAD92FC-D355-420A-B439-F002AD0D619F}" type="presOf" srcId="{54235290-BB10-4E5E-A593-ADC1B92C59BE}" destId="{BA820635-951C-4441-A6DB-294FE012EE49}" srcOrd="1" destOrd="0" presId="urn:microsoft.com/office/officeart/2005/8/layout/vProcess5"/>
    <dgm:cxn modelId="{ACC064FF-1E6D-4E8D-983A-E0A26F8F1FCD}" type="presOf" srcId="{1E958303-BF2B-483F-976F-98B34BDE6417}" destId="{C0ABF7D6-1239-4E30-939C-AC9016F3058C}" srcOrd="0" destOrd="0" presId="urn:microsoft.com/office/officeart/2005/8/layout/vProcess5"/>
    <dgm:cxn modelId="{3A4E76FF-4AF6-44B5-A15D-FD614DA6EC9F}" srcId="{1939E8EB-6F96-4FD5-9332-8D72CC32D2F2}" destId="{5853C49F-B63F-40F1-AAE1-BFAE49DB4BBD}" srcOrd="5" destOrd="0" parTransId="{A8CCF746-1E31-45DA-B7E5-7A0AFE492F61}" sibTransId="{3B64EE43-B39C-48E4-8DC6-07064F17F1B7}"/>
    <dgm:cxn modelId="{51425260-8DDE-4A01-8D45-A03AD2188E71}" type="presParOf" srcId="{4B829DCA-2820-4C70-875B-FAF9C5FE17F3}" destId="{757C10C6-7934-40DF-B07D-644C0610EA01}" srcOrd="0" destOrd="0" presId="urn:microsoft.com/office/officeart/2005/8/layout/vProcess5"/>
    <dgm:cxn modelId="{3D96DEE0-18C2-4E66-99E1-01C02EA62092}" type="presParOf" srcId="{4B829DCA-2820-4C70-875B-FAF9C5FE17F3}" destId="{F625534D-EB78-4E36-A2B7-FEFA22B33B28}" srcOrd="1" destOrd="0" presId="urn:microsoft.com/office/officeart/2005/8/layout/vProcess5"/>
    <dgm:cxn modelId="{5D4ED6E7-24B7-4E81-B227-3FE420719245}" type="presParOf" srcId="{4B829DCA-2820-4C70-875B-FAF9C5FE17F3}" destId="{92ACA1C4-4C03-4FE9-A697-C4302737F736}" srcOrd="2" destOrd="0" presId="urn:microsoft.com/office/officeart/2005/8/layout/vProcess5"/>
    <dgm:cxn modelId="{FB6BC25E-DC01-4CA5-8A52-33B083DB18CE}" type="presParOf" srcId="{4B829DCA-2820-4C70-875B-FAF9C5FE17F3}" destId="{C0ABF7D6-1239-4E30-939C-AC9016F3058C}" srcOrd="3" destOrd="0" presId="urn:microsoft.com/office/officeart/2005/8/layout/vProcess5"/>
    <dgm:cxn modelId="{FCEDD24F-8546-4EE3-AA8C-CFF36C239D68}" type="presParOf" srcId="{4B829DCA-2820-4C70-875B-FAF9C5FE17F3}" destId="{B3D14455-165B-45A4-B2EF-082144AC1B9E}" srcOrd="4" destOrd="0" presId="urn:microsoft.com/office/officeart/2005/8/layout/vProcess5"/>
    <dgm:cxn modelId="{40A8A8D1-0995-414E-BEAE-7D8D09A651EE}" type="presParOf" srcId="{4B829DCA-2820-4C70-875B-FAF9C5FE17F3}" destId="{7A0FD379-D136-45B8-9229-E364D15D4B05}" srcOrd="5" destOrd="0" presId="urn:microsoft.com/office/officeart/2005/8/layout/vProcess5"/>
    <dgm:cxn modelId="{EB9CE63D-6363-4377-9854-3011069B558F}" type="presParOf" srcId="{4B829DCA-2820-4C70-875B-FAF9C5FE17F3}" destId="{5FA95417-F330-4414-98CF-6E3E79607624}" srcOrd="6" destOrd="0" presId="urn:microsoft.com/office/officeart/2005/8/layout/vProcess5"/>
    <dgm:cxn modelId="{81524B2E-DBFC-4304-8822-FD9D95BCEAFF}" type="presParOf" srcId="{4B829DCA-2820-4C70-875B-FAF9C5FE17F3}" destId="{EF27A39B-F3C3-4635-BC03-C1A398C069F4}" srcOrd="7" destOrd="0" presId="urn:microsoft.com/office/officeart/2005/8/layout/vProcess5"/>
    <dgm:cxn modelId="{3C16C009-4283-453A-94E2-FDD9CBFE8B3C}" type="presParOf" srcId="{4B829DCA-2820-4C70-875B-FAF9C5FE17F3}" destId="{BE9E9D83-6201-4CF3-AA1A-FA52E7BCD96B}" srcOrd="8" destOrd="0" presId="urn:microsoft.com/office/officeart/2005/8/layout/vProcess5"/>
    <dgm:cxn modelId="{D3088502-D7F1-4F5B-8962-01005EEDC211}" type="presParOf" srcId="{4B829DCA-2820-4C70-875B-FAF9C5FE17F3}" destId="{E4DACBE5-DB3E-478A-8637-B55C95CA7DBB}" srcOrd="9" destOrd="0" presId="urn:microsoft.com/office/officeart/2005/8/layout/vProcess5"/>
    <dgm:cxn modelId="{0645D695-7C46-482C-ADBF-7E68BE7C3D5D}" type="presParOf" srcId="{4B829DCA-2820-4C70-875B-FAF9C5FE17F3}" destId="{99598C71-99ED-4FB9-93E0-D5A0D09CAB66}" srcOrd="10" destOrd="0" presId="urn:microsoft.com/office/officeart/2005/8/layout/vProcess5"/>
    <dgm:cxn modelId="{1D237B91-DDC8-47F4-AA4E-1C60624B59B9}" type="presParOf" srcId="{4B829DCA-2820-4C70-875B-FAF9C5FE17F3}" destId="{C0A176DC-ED31-45BC-AF9C-36172B5E2F8F}" srcOrd="11" destOrd="0" presId="urn:microsoft.com/office/officeart/2005/8/layout/vProcess5"/>
    <dgm:cxn modelId="{D6A2C44C-83E5-4484-A7D4-178D9728C3B2}" type="presParOf" srcId="{4B829DCA-2820-4C70-875B-FAF9C5FE17F3}" destId="{206CA6B0-BC07-4121-94A6-760C001F4A91}" srcOrd="12" destOrd="0" presId="urn:microsoft.com/office/officeart/2005/8/layout/vProcess5"/>
    <dgm:cxn modelId="{ADC22CC3-8A5B-49DD-B673-5B6AD2BB28C2}" type="presParOf" srcId="{4B829DCA-2820-4C70-875B-FAF9C5FE17F3}" destId="{893E7969-E5A3-4E95-B64C-7FDF18129F5C}" srcOrd="13" destOrd="0" presId="urn:microsoft.com/office/officeart/2005/8/layout/vProcess5"/>
    <dgm:cxn modelId="{8CA9B487-9832-4D07-929C-ECB42759AD2B}" type="presParOf" srcId="{4B829DCA-2820-4C70-875B-FAF9C5FE17F3}" destId="{BA820635-951C-4441-A6DB-294FE012EE4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3E15F-FCC5-454D-B3FE-3512A2B6BC54}">
      <dsp:nvSpPr>
        <dsp:cNvPr id="0" name=""/>
        <dsp:cNvSpPr/>
      </dsp:nvSpPr>
      <dsp:spPr>
        <a:xfrm>
          <a:off x="0" y="567361"/>
          <a:ext cx="1861092" cy="1116655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solidFill>
                <a:schemeClr val="tx1"/>
              </a:solidFill>
            </a:rPr>
            <a:t>Dataframe</a:t>
          </a:r>
          <a:r>
            <a:rPr lang="en-US" sz="1400" b="0" kern="1200" dirty="0">
              <a:solidFill>
                <a:schemeClr val="tx1"/>
              </a:solidFill>
            </a:rPr>
            <a:t>  </a:t>
          </a:r>
          <a:r>
            <a:rPr lang="en-US" sz="1400" b="1" kern="1200" dirty="0">
              <a:solidFill>
                <a:schemeClr val="tx1"/>
              </a:solidFill>
            </a:rPr>
            <a:t>Structure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200" b="0" kern="1200" dirty="0">
              <a:solidFill>
                <a:schemeClr val="tx1"/>
              </a:solidFill>
            </a:rPr>
            <a:t>14,722 rows 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200" b="0" kern="1200" dirty="0">
              <a:solidFill>
                <a:schemeClr val="tx1"/>
              </a:solidFill>
            </a:rPr>
            <a:t> 272 columns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0" y="567361"/>
        <a:ext cx="1861092" cy="1116655"/>
      </dsp:txXfrm>
    </dsp:sp>
    <dsp:sp modelId="{820A48C0-FA45-4364-9A1B-794B00EFC072}">
      <dsp:nvSpPr>
        <dsp:cNvPr id="0" name=""/>
        <dsp:cNvSpPr/>
      </dsp:nvSpPr>
      <dsp:spPr>
        <a:xfrm>
          <a:off x="2047201" y="75843"/>
          <a:ext cx="1861092" cy="2099691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Columns: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100" b="0" kern="1200" dirty="0">
              <a:solidFill>
                <a:schemeClr val="tx1"/>
              </a:solidFill>
            </a:rPr>
            <a:t> RegionID,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100" b="0" kern="1200" dirty="0" err="1">
              <a:solidFill>
                <a:schemeClr val="tx1"/>
              </a:solidFill>
            </a:rPr>
            <a:t>RegionName</a:t>
          </a:r>
          <a:r>
            <a:rPr lang="en-US" sz="1100" b="0" kern="1200" dirty="0">
              <a:solidFill>
                <a:schemeClr val="tx1"/>
              </a:solidFill>
            </a:rPr>
            <a:t>,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100" b="0" kern="1200" dirty="0">
              <a:solidFill>
                <a:schemeClr val="tx1"/>
              </a:solidFill>
            </a:rPr>
            <a:t>City,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100" b="0" kern="1200" dirty="0">
              <a:solidFill>
                <a:schemeClr val="tx1"/>
              </a:solidFill>
            </a:rPr>
            <a:t> State,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100" b="0" kern="1200" dirty="0">
              <a:solidFill>
                <a:schemeClr val="tx1"/>
              </a:solidFill>
            </a:rPr>
            <a:t>Metro,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100" b="0" kern="1200" dirty="0" err="1">
              <a:solidFill>
                <a:schemeClr val="tx1"/>
              </a:solidFill>
            </a:rPr>
            <a:t>CountyName</a:t>
          </a:r>
          <a:r>
            <a:rPr lang="en-US" sz="1100" b="0" kern="1200" dirty="0">
              <a:solidFill>
                <a:schemeClr val="tx1"/>
              </a:solidFill>
            </a:rPr>
            <a:t>,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100" b="0" kern="1200" dirty="0" err="1">
              <a:solidFill>
                <a:schemeClr val="tx1"/>
              </a:solidFill>
            </a:rPr>
            <a:t>SizeRank</a:t>
          </a:r>
          <a:r>
            <a:rPr lang="en-US" sz="1100" b="0" kern="1200" dirty="0">
              <a:solidFill>
                <a:schemeClr val="tx1"/>
              </a:solidFill>
            </a:rPr>
            <a:t>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100" b="0" kern="1200" dirty="0">
              <a:solidFill>
                <a:schemeClr val="tx1"/>
              </a:solidFill>
            </a:rPr>
            <a:t>The rest are dates</a:t>
          </a:r>
        </a:p>
      </dsp:txBody>
      <dsp:txXfrm>
        <a:off x="2047201" y="75843"/>
        <a:ext cx="1861092" cy="2099691"/>
      </dsp:txXfrm>
    </dsp:sp>
    <dsp:sp modelId="{CE0DD350-D740-4201-A3DC-4617C28B3F9B}">
      <dsp:nvSpPr>
        <dsp:cNvPr id="0" name=""/>
        <dsp:cNvSpPr/>
      </dsp:nvSpPr>
      <dsp:spPr>
        <a:xfrm>
          <a:off x="4094402" y="567361"/>
          <a:ext cx="1861092" cy="1116655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Data types: 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100" b="0" kern="1200" dirty="0">
              <a:solidFill>
                <a:schemeClr val="tx1"/>
              </a:solidFill>
            </a:rPr>
            <a:t> 219 : float columns.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100" b="0" kern="1200" dirty="0">
              <a:solidFill>
                <a:schemeClr val="tx1"/>
              </a:solidFill>
            </a:rPr>
            <a:t> </a:t>
          </a:r>
          <a:r>
            <a:rPr lang="en-US" sz="1100" b="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49 : integer columns</a:t>
          </a:r>
          <a:r>
            <a:rPr lang="en-US" sz="1100" b="0" kern="1200" dirty="0">
              <a:solidFill>
                <a:schemeClr val="tx1"/>
              </a:solidFill>
            </a:rPr>
            <a:t>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100" b="0" kern="1200" dirty="0">
              <a:solidFill>
                <a:schemeClr val="tx1"/>
              </a:solidFill>
            </a:rPr>
            <a:t> 4 : object columns.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100" b="0" kern="1200" dirty="0">
              <a:solidFill>
                <a:schemeClr val="tx1"/>
              </a:solidFill>
            </a:rPr>
            <a:t>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1100" kern="1200" dirty="0">
            <a:solidFill>
              <a:schemeClr val="tx1"/>
            </a:solidFill>
          </a:endParaRPr>
        </a:p>
      </dsp:txBody>
      <dsp:txXfrm>
        <a:off x="4094402" y="567361"/>
        <a:ext cx="1861092" cy="1116655"/>
      </dsp:txXfrm>
    </dsp:sp>
    <dsp:sp modelId="{FB256000-66DC-4136-9526-30E3515EB51B}">
      <dsp:nvSpPr>
        <dsp:cNvPr id="0" name=""/>
        <dsp:cNvSpPr/>
      </dsp:nvSpPr>
      <dsp:spPr>
        <a:xfrm>
          <a:off x="916234" y="2361644"/>
          <a:ext cx="2009011" cy="1298502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Missing values </a:t>
          </a:r>
          <a:r>
            <a:rPr lang="en-US" sz="1500" b="0" kern="1200" dirty="0">
              <a:solidFill>
                <a:schemeClr val="tx1"/>
              </a:solidFill>
            </a:rPr>
            <a:t>present in 220 columns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Dataset consumes </a:t>
          </a:r>
          <a:r>
            <a:rPr lang="en-US" sz="1500" b="0" kern="1200" dirty="0">
              <a:solidFill>
                <a:schemeClr val="tx1"/>
              </a:solidFill>
            </a:rPr>
            <a:t>: 30.6 megabytes of memory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916234" y="2361644"/>
        <a:ext cx="2009011" cy="1298502"/>
      </dsp:txXfrm>
    </dsp:sp>
    <dsp:sp modelId="{DE751057-1A4A-4A20-8C77-089029F962C3}">
      <dsp:nvSpPr>
        <dsp:cNvPr id="0" name=""/>
        <dsp:cNvSpPr/>
      </dsp:nvSpPr>
      <dsp:spPr>
        <a:xfrm>
          <a:off x="3111355" y="2395048"/>
          <a:ext cx="1927905" cy="1231693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No duplicates </a:t>
          </a:r>
          <a:r>
            <a:rPr lang="en-US" sz="1500" b="0" kern="1200" dirty="0">
              <a:solidFill>
                <a:schemeClr val="tx1"/>
              </a:solidFill>
            </a:rPr>
            <a:t>were identified in any of the columns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3111355" y="2395048"/>
        <a:ext cx="1927905" cy="1231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5534D-EB78-4E36-A2B7-FEFA22B33B28}">
      <dsp:nvSpPr>
        <dsp:cNvPr id="0" name=""/>
        <dsp:cNvSpPr/>
      </dsp:nvSpPr>
      <dsp:spPr>
        <a:xfrm>
          <a:off x="0" y="0"/>
          <a:ext cx="4345868" cy="558168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</a:rPr>
            <a:t>Extracting the datetimes in the columns.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6348" y="16348"/>
        <a:ext cx="3678256" cy="525472"/>
      </dsp:txXfrm>
    </dsp:sp>
    <dsp:sp modelId="{92ACA1C4-4C03-4FE9-A697-C4302737F736}">
      <dsp:nvSpPr>
        <dsp:cNvPr id="0" name=""/>
        <dsp:cNvSpPr/>
      </dsp:nvSpPr>
      <dsp:spPr>
        <a:xfrm>
          <a:off x="324529" y="635691"/>
          <a:ext cx="4345868" cy="558168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-95423"/>
            <a:satOff val="4252"/>
            <a:lumOff val="59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</a:rPr>
            <a:t>Removing redundant columns. </a:t>
          </a:r>
          <a:r>
            <a:rPr lang="en-US" sz="1400" b="0" kern="1200" dirty="0" err="1">
              <a:solidFill>
                <a:schemeClr val="tx1"/>
              </a:solidFill>
            </a:rPr>
            <a:t>ie</a:t>
          </a:r>
          <a:r>
            <a:rPr lang="en-US" sz="1400" b="0" kern="1200" dirty="0">
              <a:solidFill>
                <a:schemeClr val="tx1"/>
              </a:solidFill>
            </a:rPr>
            <a:t> </a:t>
          </a:r>
          <a:r>
            <a:rPr lang="en-US" sz="1400" b="0" kern="1200" dirty="0" err="1">
              <a:solidFill>
                <a:schemeClr val="tx1"/>
              </a:solidFill>
            </a:rPr>
            <a:t>RegionID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40877" y="652039"/>
        <a:ext cx="3625833" cy="525472"/>
      </dsp:txXfrm>
    </dsp:sp>
    <dsp:sp modelId="{C0ABF7D6-1239-4E30-939C-AC9016F3058C}">
      <dsp:nvSpPr>
        <dsp:cNvPr id="0" name=""/>
        <dsp:cNvSpPr/>
      </dsp:nvSpPr>
      <dsp:spPr>
        <a:xfrm>
          <a:off x="649058" y="1271383"/>
          <a:ext cx="4345868" cy="558168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-190846"/>
            <a:satOff val="8505"/>
            <a:lumOff val="118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</a:rPr>
            <a:t>Detecting and addressing missing values.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665406" y="1287731"/>
        <a:ext cx="3625833" cy="525472"/>
      </dsp:txXfrm>
    </dsp:sp>
    <dsp:sp modelId="{B3D14455-165B-45A4-B2EF-082144AC1B9E}">
      <dsp:nvSpPr>
        <dsp:cNvPr id="0" name=""/>
        <dsp:cNvSpPr/>
      </dsp:nvSpPr>
      <dsp:spPr>
        <a:xfrm>
          <a:off x="973587" y="1907075"/>
          <a:ext cx="4345868" cy="558168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-286269"/>
            <a:satOff val="12757"/>
            <a:lumOff val="178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</a:rPr>
            <a:t>Renaming "RegionName" to "</a:t>
          </a:r>
          <a:r>
            <a:rPr lang="en-US" sz="1400" b="0" kern="1200" dirty="0" err="1">
              <a:solidFill>
                <a:schemeClr val="tx1"/>
              </a:solidFill>
            </a:rPr>
            <a:t>Zipcode</a:t>
          </a:r>
          <a:r>
            <a:rPr lang="en-US" sz="1400" b="0" kern="1200" dirty="0">
              <a:solidFill>
                <a:schemeClr val="tx1"/>
              </a:solidFill>
            </a:rPr>
            <a:t>"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989935" y="1923423"/>
        <a:ext cx="3625833" cy="525472"/>
      </dsp:txXfrm>
    </dsp:sp>
    <dsp:sp modelId="{7A0FD379-D136-45B8-9229-E364D15D4B05}">
      <dsp:nvSpPr>
        <dsp:cNvPr id="0" name=""/>
        <dsp:cNvSpPr/>
      </dsp:nvSpPr>
      <dsp:spPr>
        <a:xfrm>
          <a:off x="1298116" y="2542766"/>
          <a:ext cx="4345868" cy="558168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-381692"/>
            <a:satOff val="17009"/>
            <a:lumOff val="237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</a:rPr>
            <a:t>Change categorical column datatypes to string.</a:t>
          </a:r>
        </a:p>
      </dsp:txBody>
      <dsp:txXfrm>
        <a:off x="1314464" y="2559114"/>
        <a:ext cx="3625833" cy="525472"/>
      </dsp:txXfrm>
    </dsp:sp>
    <dsp:sp modelId="{5FA95417-F330-4414-98CF-6E3E79607624}">
      <dsp:nvSpPr>
        <dsp:cNvPr id="0" name=""/>
        <dsp:cNvSpPr/>
      </dsp:nvSpPr>
      <dsp:spPr>
        <a:xfrm>
          <a:off x="3983059" y="407772"/>
          <a:ext cx="362809" cy="362809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064691" y="407772"/>
        <a:ext cx="199545" cy="273014"/>
      </dsp:txXfrm>
    </dsp:sp>
    <dsp:sp modelId="{EF27A39B-F3C3-4635-BC03-C1A398C069F4}">
      <dsp:nvSpPr>
        <dsp:cNvPr id="0" name=""/>
        <dsp:cNvSpPr/>
      </dsp:nvSpPr>
      <dsp:spPr>
        <a:xfrm>
          <a:off x="4307588" y="1043464"/>
          <a:ext cx="362809" cy="362809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389220" y="1043464"/>
        <a:ext cx="199545" cy="273014"/>
      </dsp:txXfrm>
    </dsp:sp>
    <dsp:sp modelId="{BE9E9D83-6201-4CF3-AA1A-FA52E7BCD96B}">
      <dsp:nvSpPr>
        <dsp:cNvPr id="0" name=""/>
        <dsp:cNvSpPr/>
      </dsp:nvSpPr>
      <dsp:spPr>
        <a:xfrm>
          <a:off x="4632117" y="1669853"/>
          <a:ext cx="362809" cy="362809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713749" y="1669853"/>
        <a:ext cx="199545" cy="273014"/>
      </dsp:txXfrm>
    </dsp:sp>
    <dsp:sp modelId="{E4DACBE5-DB3E-478A-8637-B55C95CA7DBB}">
      <dsp:nvSpPr>
        <dsp:cNvPr id="0" name=""/>
        <dsp:cNvSpPr/>
      </dsp:nvSpPr>
      <dsp:spPr>
        <a:xfrm>
          <a:off x="4956646" y="2311747"/>
          <a:ext cx="362809" cy="362809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038278" y="2311747"/>
        <a:ext cx="199545" cy="273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30-Aug-23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502815"/>
            <a:ext cx="6558080" cy="19851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077" y="3487980"/>
            <a:ext cx="6535099" cy="91623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2">
                    <a:lumMod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97387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111"/>
            <a:ext cx="8229600" cy="341715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690"/>
            <a:ext cx="6701506" cy="903587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828"/>
            <a:ext cx="6701506" cy="365828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0" y="102395"/>
            <a:ext cx="8075311" cy="942305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9" y="1544993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6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44994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2" y="2113637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13635"/>
            <a:ext cx="5344675" cy="1221639"/>
          </a:xfrm>
        </p:spPr>
        <p:txBody>
          <a:bodyPr>
            <a:no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ANALYZING REAL ESTATE INVESTEMENTS IN THE UNITED STATES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3946095"/>
            <a:ext cx="1985165" cy="91623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b="1" dirty="0"/>
              <a:t>GROUP VII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52" y="281175"/>
            <a:ext cx="4420210" cy="6860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Future Forecasting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2" y="1960930"/>
            <a:ext cx="4309648" cy="176171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60930"/>
            <a:ext cx="4309648" cy="1761714"/>
          </a:xfrm>
        </p:spPr>
      </p:pic>
      <p:sp>
        <p:nvSpPr>
          <p:cNvPr id="7" name="TextBox 6"/>
          <p:cNvSpPr txBox="1"/>
          <p:nvPr/>
        </p:nvSpPr>
        <p:spPr>
          <a:xfrm>
            <a:off x="186152" y="1502815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Stable predictions using best model (LSTM)</a:t>
            </a:r>
          </a:p>
        </p:txBody>
      </p:sp>
    </p:spTree>
    <p:extLst>
      <p:ext uri="{BB962C8B-B14F-4D97-AF65-F5344CB8AC3E}">
        <p14:creationId xmlns:p14="http://schemas.microsoft.com/office/powerpoint/2010/main" val="291469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80" y="1808225"/>
            <a:ext cx="5955495" cy="18324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LSTM model demonstrated strong predictive performance, outperforming the other models in terms of lower variation with the model's strengths evident in capturing non-linear trends and abrupt changes.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09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044700"/>
            <a:ext cx="7168900" cy="3664920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Diversifying the investment portfolio across multiple states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Investments can be focused on cities with higher ROI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Greenville, SC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North Decatur, GA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Powell, OH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Good investment portfolio should balance ROI with risk 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GreenVille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SC has the lowest risk. 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Property value trends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Ohio has higher value property while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S.Carolina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has relatively lower prices which may be more attractive.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Long term growth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Consider North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Decature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 highest ROI in 22yr period.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3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1995"/>
            <a:ext cx="6863490" cy="3894123"/>
          </a:xfrm>
        </p:spPr>
        <p:txBody>
          <a:bodyPr>
            <a:norm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Location matters in the investment portfolio consider: 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City unique characteristics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Development prospects 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Economic growth </a:t>
            </a:r>
          </a:p>
          <a:p>
            <a:pPr lvl="1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Consider other features that may influence ROI in the real estate: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Interest rates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Economic downtime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Policy changes</a:t>
            </a:r>
          </a:p>
          <a:p>
            <a:pPr lvl="1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Create a system that ensures the model responds to market dynamics in real time.</a:t>
            </a:r>
          </a:p>
        </p:txBody>
      </p:sp>
    </p:spTree>
    <p:extLst>
      <p:ext uri="{BB962C8B-B14F-4D97-AF65-F5344CB8AC3E}">
        <p14:creationId xmlns:p14="http://schemas.microsoft.com/office/powerpoint/2010/main" val="153234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US" dirty="0"/>
              <a:t>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3635"/>
            <a:ext cx="7627015" cy="2137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project seeks to identify the most advantageous zip code regions for American Properties Corporation's investment, underlining the significance of choosing areas with strong growth potential to optimize returns.</a:t>
            </a:r>
          </a:p>
        </p:txBody>
      </p:sp>
    </p:spTree>
    <p:extLst>
      <p:ext uri="{BB962C8B-B14F-4D97-AF65-F5344CB8AC3E}">
        <p14:creationId xmlns:p14="http://schemas.microsoft.com/office/powerpoint/2010/main" val="263488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Define criteria for evaluating “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 investment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zipcodes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Uncover key patterns, trends, and relationships within the data.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 predictive time series model to forecast real estate prices per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zipcode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 investment recommendations.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88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5031030" cy="8387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 Understanding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34012034"/>
              </p:ext>
            </p:extLst>
          </p:nvPr>
        </p:nvGraphicFramePr>
        <p:xfrm>
          <a:off x="1365195" y="1279040"/>
          <a:ext cx="5955495" cy="3735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39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656685" cy="6860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09455409"/>
              </p:ext>
            </p:extLst>
          </p:nvPr>
        </p:nvGraphicFramePr>
        <p:xfrm>
          <a:off x="1524000" y="1502814"/>
          <a:ext cx="5643985" cy="3100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561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4560" y="281175"/>
            <a:ext cx="6405375" cy="6860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677659"/>
            <a:ext cx="595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distribution of states is based on our best 5 zipcodes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759669"/>
            <a:ext cx="4029363" cy="2391409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95" y="1244674"/>
            <a:ext cx="4581150" cy="3421401"/>
          </a:xfrm>
        </p:spPr>
      </p:pic>
    </p:spTree>
    <p:extLst>
      <p:ext uri="{BB962C8B-B14F-4D97-AF65-F5344CB8AC3E}">
        <p14:creationId xmlns:p14="http://schemas.microsoft.com/office/powerpoint/2010/main" val="372724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1855" y="281175"/>
            <a:ext cx="5947260" cy="53331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54" y="1573818"/>
            <a:ext cx="4276165" cy="2748689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1573818"/>
            <a:ext cx="4352246" cy="2677687"/>
          </a:xfrm>
        </p:spPr>
      </p:pic>
    </p:spTree>
    <p:extLst>
      <p:ext uri="{BB962C8B-B14F-4D97-AF65-F5344CB8AC3E}">
        <p14:creationId xmlns:p14="http://schemas.microsoft.com/office/powerpoint/2010/main" val="70904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4560" y="433880"/>
            <a:ext cx="6252670" cy="38060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9" y="1618538"/>
            <a:ext cx="4335755" cy="3091082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5" y="1560676"/>
            <a:ext cx="4335755" cy="3206805"/>
          </a:xfrm>
        </p:spPr>
      </p:pic>
    </p:spTree>
    <p:extLst>
      <p:ext uri="{BB962C8B-B14F-4D97-AF65-F5344CB8AC3E}">
        <p14:creationId xmlns:p14="http://schemas.microsoft.com/office/powerpoint/2010/main" val="416610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690"/>
            <a:ext cx="6701506" cy="69530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Series Modelling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6270"/>
            <a:ext cx="6558080" cy="3446055"/>
          </a:xfrm>
        </p:spPr>
      </p:pic>
      <p:sp>
        <p:nvSpPr>
          <p:cNvPr id="5" name="TextBox 4"/>
          <p:cNvSpPr txBox="1"/>
          <p:nvPr/>
        </p:nvSpPr>
        <p:spPr>
          <a:xfrm>
            <a:off x="457200" y="1044700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Property value per each Zip code over time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56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On-screen Show (16:9)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ANALYZING REAL ESTATE INVESTEMENTS IN THE UNITED STATES</vt:lpstr>
      <vt:lpstr>Business Problem</vt:lpstr>
      <vt:lpstr>Project Objectives</vt:lpstr>
      <vt:lpstr>Data Understanding</vt:lpstr>
      <vt:lpstr>Data Cleaning</vt:lpstr>
      <vt:lpstr>Exploratory Data Analysis</vt:lpstr>
      <vt:lpstr>Exploratory Data Analysis</vt:lpstr>
      <vt:lpstr>Exploratory Data Analysis</vt:lpstr>
      <vt:lpstr>Time Series Modelling</vt:lpstr>
      <vt:lpstr>Future Forecasting</vt:lpstr>
      <vt:lpstr>Conclusion</vt:lpstr>
      <vt:lpstr>Recommendations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2023-08-30T14:19:25Z</dcterms:modified>
</cp:coreProperties>
</file>