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5" r:id="rId20"/>
    <p:sldId id="276" r:id="rId21"/>
    <p:sldId id="273" r:id="rId22"/>
    <p:sldId id="277" r:id="rId23"/>
    <p:sldId id="278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C6FA6-3046-293C-851F-F5D09FC66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8B0584-154E-857B-E316-BF5F293D3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066D0C-7DDA-2FF7-F83C-2C16CC90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6196-CC9E-4A6C-8C87-1CB2B0852EF5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8C6FA8-7AC8-2274-5BAF-EE5A2AA0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912AE6-ADD9-247F-7D11-328BD1E8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C36-CCDA-4EB2-BE82-E07A8D79D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17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241E1-1F4B-AFD3-3C6E-296834CC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EEBD07-D23C-CAF7-2695-5AAD13525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F79A38-89D1-7013-3A12-3E8B3875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6196-CC9E-4A6C-8C87-1CB2B0852EF5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31632B-B6C3-D98F-780A-C9D39844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D3F9E8-00F1-D281-8B14-6171FC8A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C36-CCDA-4EB2-BE82-E07A8D79D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81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1CF133-C836-C64F-FB92-691FC8497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5A6F6F-A392-7C85-1192-791E5057B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9087B-AEEA-B65D-9BB9-A2A9C112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6196-CC9E-4A6C-8C87-1CB2B0852EF5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DEBEA7-EDF6-45D7-9479-48EAA50F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2AFF9-38BD-6C88-2005-2A6D4CC8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C36-CCDA-4EB2-BE82-E07A8D79D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209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DA078-0CDB-D1BC-5931-CE707A27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C2375D-9FF6-2D70-4023-BAFE091A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806E14-89E8-0C3F-DCF5-49864F6A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6196-CC9E-4A6C-8C87-1CB2B0852EF5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22ABA2-D4FC-11D3-8D8C-BA6D5005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AC8E38-74FE-BB0D-B935-9E404BE5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C36-CCDA-4EB2-BE82-E07A8D79D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48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BBC01-D734-2DCB-5234-E2E82786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4545D8-5A8F-75BF-D012-49AD83919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E845BF-9B01-69E3-9FA1-049DFB7B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6196-CC9E-4A6C-8C87-1CB2B0852EF5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8F1698-DBD9-E3DA-6047-63431417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677CD2-F64B-A9A5-44B9-0AD0B64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C36-CCDA-4EB2-BE82-E07A8D79D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14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D062E-B23F-728E-5152-9EA4D609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177606-95F0-AF5E-12B9-2AAD93D40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8B5214-010C-9E91-5B5D-E9846A5E7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BA699A-12BE-98A5-00EA-1F7CB45B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6196-CC9E-4A6C-8C87-1CB2B0852EF5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FFFEE5-CBC2-CF89-C1DA-2EAB6FD0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2A7872-0F1E-C1F5-344D-221926A2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C36-CCDA-4EB2-BE82-E07A8D79D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86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F196D-1168-F3FC-07BB-E7D620BE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7BBD98-5EAF-10A7-914B-848D504F4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174850-D914-211D-57A7-EDEB92214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FEDA86-6701-BEC1-1D0E-DA7C20520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B641BA-3B0D-F561-CE8D-3BF58FA7A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950333-3758-D331-C826-99D7326D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6196-CC9E-4A6C-8C87-1CB2B0852EF5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05E4F6-DE33-F824-7352-2D8ADC36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21E6D8-4C99-5727-7B27-3C71E8D5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C36-CCDA-4EB2-BE82-E07A8D79D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28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DD072-244A-50EB-A08B-C49847EA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3D1DEA-527A-A19D-CB23-F19B944C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6196-CC9E-4A6C-8C87-1CB2B0852EF5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0D87F7-E3AD-99DB-D52B-9E6CFB82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2D496B-BCD1-3AE5-8668-76AF6FFF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C36-CCDA-4EB2-BE82-E07A8D79D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85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995389-758C-C9CF-F9D8-3A650726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6196-CC9E-4A6C-8C87-1CB2B0852EF5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CC0391-1FE1-D66C-0681-0D9229A7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E6A2B0-77AA-1801-77EF-CC609AC4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C36-CCDA-4EB2-BE82-E07A8D79D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55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F714C-CD56-6FCA-77FD-AD351573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BD123-F2E5-CE2C-8351-7ECB5AE7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BC9A6F-E821-FB4C-67B3-65ECADD75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E7CE5C-5847-C286-AC86-FB8AA91A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6196-CC9E-4A6C-8C87-1CB2B0852EF5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3B60C6-6908-AFF6-99F4-E6B96319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AF2BDF-607B-E874-348A-CCEB1289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C36-CCDA-4EB2-BE82-E07A8D79D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65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7A86A-476D-1995-AFA3-C96497F1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F77CDA-07C4-6224-0F7A-7F6D771AF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2CE467-50F7-478B-DBD4-037D0E8C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A627A8-45F0-1E87-4ABA-321D3545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6196-CC9E-4A6C-8C87-1CB2B0852EF5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A36BB-0B75-7535-8169-83286A8B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4BA775-7E42-D0AD-754D-EE81B069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C36-CCDA-4EB2-BE82-E07A8D79D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2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0D0F61-AE8E-EF24-CAA5-D1C20997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3640B6-E308-059A-486B-F5F0DBC8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32C8EE-BF81-766E-C5CD-3FE35D9EB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6196-CC9E-4A6C-8C87-1CB2B0852EF5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8E08C6-839D-BBE0-5BCA-90962E17A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3498C-06DC-FF95-58C5-BC1FFAAE6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7C36-CCDA-4EB2-BE82-E07A8D79D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34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AB8DD7D-7867-FD01-E695-1211A9A40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6" y="0"/>
            <a:ext cx="11677814" cy="68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1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9ADC626-A320-0E02-03B1-8D6BB6B95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88" y="1381019"/>
            <a:ext cx="7283824" cy="409596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C42BF32-8FCE-614B-0461-DDB932EB3B27}"/>
              </a:ext>
            </a:extLst>
          </p:cNvPr>
          <p:cNvSpPr txBox="1"/>
          <p:nvPr/>
        </p:nvSpPr>
        <p:spPr>
          <a:xfrm>
            <a:off x="7594580" y="4138326"/>
            <a:ext cx="313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El 8 cuando escucha lo que no quiere, entra en furia total…</a:t>
            </a:r>
          </a:p>
        </p:txBody>
      </p:sp>
    </p:spTree>
    <p:extLst>
      <p:ext uri="{BB962C8B-B14F-4D97-AF65-F5344CB8AC3E}">
        <p14:creationId xmlns:p14="http://schemas.microsoft.com/office/powerpoint/2010/main" val="344691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9EE4BAD-F475-0872-B2C9-DE071C6BA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49" y="98331"/>
            <a:ext cx="11738775" cy="702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1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8B5B421-690A-5471-B332-535E57D4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467" y="1415946"/>
            <a:ext cx="7125066" cy="402610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B3343EE-C750-D3EF-1E12-B8746FE6DF99}"/>
              </a:ext>
            </a:extLst>
          </p:cNvPr>
          <p:cNvSpPr txBox="1"/>
          <p:nvPr/>
        </p:nvSpPr>
        <p:spPr>
          <a:xfrm>
            <a:off x="1051560" y="318080"/>
            <a:ext cx="609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/>
              <a:t>Interpretación:</a:t>
            </a:r>
          </a:p>
          <a:p>
            <a:r>
              <a:rPr lang="es-ES" dirty="0"/>
              <a:t>No asumir….explicar al otro….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056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0FAA16-BC34-6919-4AB0-2C10FDD9B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01" y="1414603"/>
            <a:ext cx="9955030" cy="506769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EDCEE1B-A6F0-D8FC-B534-DC4387A74E98}"/>
              </a:ext>
            </a:extLst>
          </p:cNvPr>
          <p:cNvSpPr txBox="1"/>
          <p:nvPr/>
        </p:nvSpPr>
        <p:spPr>
          <a:xfrm>
            <a:off x="606287" y="375699"/>
            <a:ext cx="60946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>
                <a:effectLst/>
                <a:latin typeface="Segoe UI" panose="020B0502040204020203" pitchFamily="34" charset="0"/>
              </a:rPr>
              <a:t>Barreras</a:t>
            </a:r>
          </a:p>
          <a:p>
            <a:r>
              <a:rPr lang="es-ES" dirty="0">
                <a:effectLst/>
                <a:latin typeface="Segoe UI" panose="020B0502040204020203" pitchFamily="34" charset="0"/>
              </a:rPr>
              <a:t>Video del gato, el tipo cocinando… la cena romántica… </a:t>
            </a:r>
            <a:r>
              <a:rPr lang="es-ES" dirty="0" err="1">
                <a:effectLst/>
                <a:latin typeface="Segoe UI" panose="020B0502040204020203" pitchFamily="34" charset="0"/>
              </a:rPr>
              <a:t>etc</a:t>
            </a:r>
            <a:r>
              <a:rPr lang="es-ES" dirty="0">
                <a:effectLst/>
                <a:latin typeface="Segoe UI" panose="020B0502040204020203" pitchFamily="34" charset="0"/>
              </a:rPr>
              <a:t>…</a:t>
            </a:r>
          </a:p>
          <a:p>
            <a:r>
              <a:rPr lang="es-ES" dirty="0">
                <a:effectLst/>
                <a:latin typeface="Segoe UI" panose="020B0502040204020203" pitchFamily="34" charset="0"/>
              </a:rPr>
              <a:t>Cada uno interpreta lo que puede…..</a:t>
            </a:r>
          </a:p>
          <a:p>
            <a:r>
              <a:rPr lang="es-ES" dirty="0">
                <a:effectLst/>
                <a:latin typeface="Segoe UI" panose="020B0502040204020203" pitchFamily="34" charset="0"/>
              </a:rPr>
              <a:t>escalera de inferencias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072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FF0A68-A63C-E513-A607-FE5750063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15" y="115142"/>
            <a:ext cx="11404570" cy="662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89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7C10460-86EF-F004-E18B-1C62F0A45386}"/>
              </a:ext>
            </a:extLst>
          </p:cNvPr>
          <p:cNvSpPr txBox="1"/>
          <p:nvPr/>
        </p:nvSpPr>
        <p:spPr>
          <a:xfrm>
            <a:off x="1027706" y="428881"/>
            <a:ext cx="104221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>
                <a:effectLst/>
                <a:latin typeface="Segoe UI" panose="020B0502040204020203" pitchFamily="34" charset="0"/>
              </a:rPr>
              <a:t>Trabajo en Equipo</a:t>
            </a:r>
          </a:p>
          <a:p>
            <a:endParaRPr lang="es-ES" dirty="0">
              <a:latin typeface="Segoe UI" panose="020B0502040204020203" pitchFamily="34" charset="0"/>
            </a:endParaRPr>
          </a:p>
          <a:p>
            <a:endParaRPr lang="es-ES" dirty="0">
              <a:effectLst/>
              <a:latin typeface="Segoe UI" panose="020B0502040204020203" pitchFamily="34" charset="0"/>
            </a:endParaRPr>
          </a:p>
          <a:p>
            <a:r>
              <a:rPr lang="es-ES" dirty="0">
                <a:effectLst/>
                <a:latin typeface="Segoe UI" panose="020B0502040204020203" pitchFamily="34" charset="0"/>
              </a:rPr>
              <a:t>Tu trabajo no es tu función, </a:t>
            </a:r>
          </a:p>
          <a:p>
            <a:r>
              <a:rPr lang="es-ES" dirty="0">
                <a:effectLst/>
                <a:latin typeface="Segoe UI" panose="020B0502040204020203" pitchFamily="34" charset="0"/>
              </a:rPr>
              <a:t>sino nuestro propósito….</a:t>
            </a:r>
          </a:p>
          <a:p>
            <a:endParaRPr lang="es-ES" dirty="0">
              <a:latin typeface="Segoe UI" panose="020B0502040204020203" pitchFamily="34" charset="0"/>
            </a:endParaRPr>
          </a:p>
          <a:p>
            <a:endParaRPr lang="es-ES" dirty="0">
              <a:effectLst/>
              <a:latin typeface="Segoe UI" panose="020B0502040204020203" pitchFamily="34" charset="0"/>
            </a:endParaRPr>
          </a:p>
          <a:p>
            <a:endParaRPr lang="es-ES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4B82D8-0CEF-2738-2644-18F3B655D972}"/>
              </a:ext>
            </a:extLst>
          </p:cNvPr>
          <p:cNvSpPr txBox="1"/>
          <p:nvPr/>
        </p:nvSpPr>
        <p:spPr>
          <a:xfrm>
            <a:off x="667909" y="2329732"/>
            <a:ext cx="10543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highlight>
                  <a:srgbClr val="FFFF00"/>
                </a:highlight>
                <a:latin typeface="-apple-system"/>
              </a:rPr>
              <a:t>Mi Propósito es ayudar y acompañar a las personas/equipos en su transformación para lograr que desarrollen su full </a:t>
            </a:r>
            <a:r>
              <a:rPr lang="es-ES" b="0" i="0" dirty="0" err="1">
                <a:effectLst/>
                <a:highlight>
                  <a:srgbClr val="FFFF00"/>
                </a:highlight>
                <a:latin typeface="-apple-system"/>
              </a:rPr>
              <a:t>pontential</a:t>
            </a:r>
            <a:r>
              <a:rPr lang="es-ES" b="0" i="0" dirty="0">
                <a:effectLst/>
                <a:highlight>
                  <a:srgbClr val="FFFF00"/>
                </a:highlight>
                <a:latin typeface="-apple-system"/>
              </a:rPr>
              <a:t> y hagan realidad sus planes, objetivos y/o sueños.</a:t>
            </a:r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6740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B2E12D9-3172-9329-4D1A-5644A46C106E}"/>
              </a:ext>
            </a:extLst>
          </p:cNvPr>
          <p:cNvSpPr txBox="1"/>
          <p:nvPr/>
        </p:nvSpPr>
        <p:spPr>
          <a:xfrm>
            <a:off x="709654" y="332168"/>
            <a:ext cx="1397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/>
              <a:t>Liderazgo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9F6B18A-B8F7-7CD7-F58C-65209B0518BB}"/>
              </a:ext>
            </a:extLst>
          </p:cNvPr>
          <p:cNvSpPr txBox="1"/>
          <p:nvPr/>
        </p:nvSpPr>
        <p:spPr>
          <a:xfrm>
            <a:off x="709654" y="885433"/>
            <a:ext cx="54764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effectLst/>
                <a:latin typeface="Segoe UI" panose="020B0502040204020203" pitchFamily="34" charset="0"/>
              </a:rPr>
              <a:t>Equilibrio….</a:t>
            </a:r>
          </a:p>
          <a:p>
            <a:r>
              <a:rPr lang="es-ES" dirty="0">
                <a:latin typeface="Segoe UI" panose="020B0502040204020203" pitchFamily="34" charset="0"/>
              </a:rPr>
              <a:t>Es el tironeo de 2 fuerzas…Las personas y la relación que tenemos con ellas, sus necesidades…..(</a:t>
            </a:r>
            <a:r>
              <a:rPr lang="es-ES" dirty="0" err="1">
                <a:latin typeface="Segoe UI" panose="020B0502040204020203" pitchFamily="34" charset="0"/>
              </a:rPr>
              <a:t>reibimos</a:t>
            </a:r>
            <a:r>
              <a:rPr lang="es-ES" dirty="0">
                <a:latin typeface="Segoe UI" panose="020B0502040204020203" pitchFamily="34" charset="0"/>
              </a:rPr>
              <a:t> demandas)</a:t>
            </a:r>
          </a:p>
          <a:p>
            <a:r>
              <a:rPr lang="es-ES" dirty="0">
                <a:effectLst/>
                <a:latin typeface="Segoe UI" panose="020B0502040204020203" pitchFamily="34" charset="0"/>
              </a:rPr>
              <a:t>Por el otro lado esta la necesidad de Resultados!! (nos piden mas con menor costo…</a:t>
            </a:r>
            <a:r>
              <a:rPr lang="es-ES" dirty="0" err="1">
                <a:effectLst/>
                <a:latin typeface="Segoe UI" panose="020B0502040204020203" pitchFamily="34" charset="0"/>
              </a:rPr>
              <a:t>etc</a:t>
            </a:r>
            <a:r>
              <a:rPr lang="es-ES" dirty="0">
                <a:effectLst/>
                <a:latin typeface="Segoe UI" panose="020B0502040204020203" pitchFamily="34" charset="0"/>
              </a:rPr>
              <a:t>)</a:t>
            </a:r>
          </a:p>
          <a:p>
            <a:endParaRPr lang="es-ES" dirty="0">
              <a:effectLst/>
              <a:latin typeface="Segoe UI" panose="020B0502040204020203" pitchFamily="34" charset="0"/>
            </a:endParaRPr>
          </a:p>
          <a:p>
            <a:r>
              <a:rPr lang="es-ES" dirty="0">
                <a:highlight>
                  <a:srgbClr val="FFFF00"/>
                </a:highlight>
                <a:latin typeface="Segoe UI" panose="020B0502040204020203" pitchFamily="34" charset="0"/>
              </a:rPr>
              <a:t>El líder equilibra estas 2 demandas….</a:t>
            </a:r>
            <a:endParaRPr lang="es-ES" dirty="0">
              <a:effectLst/>
              <a:highlight>
                <a:srgbClr val="FFFF00"/>
              </a:highlight>
              <a:latin typeface="Segoe UI" panose="020B0502040204020203" pitchFamily="34" charset="0"/>
            </a:endParaRPr>
          </a:p>
          <a:p>
            <a:endParaRPr lang="es-ES" dirty="0">
              <a:effectLst/>
              <a:latin typeface="Segoe UI" panose="020B0502040204020203" pitchFamily="34" charset="0"/>
            </a:endParaRPr>
          </a:p>
          <a:p>
            <a:endParaRPr lang="es-ES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86F5FC9-C766-4155-152A-7F512F459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3023"/>
            <a:ext cx="5974079" cy="478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4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C98B41D-BADE-F292-2E5E-8B0F5DD49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671" y="2293410"/>
            <a:ext cx="7897383" cy="430680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44BB735-53C2-F3C7-3F12-F2EA226BD073}"/>
              </a:ext>
            </a:extLst>
          </p:cNvPr>
          <p:cNvSpPr txBox="1"/>
          <p:nvPr/>
        </p:nvSpPr>
        <p:spPr>
          <a:xfrm>
            <a:off x="387875" y="257783"/>
            <a:ext cx="78973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effectLst/>
                <a:latin typeface="Segoe UI" panose="020B0502040204020203" pitchFamily="34" charset="0"/>
              </a:rPr>
              <a:t>Líder Buen Amigo</a:t>
            </a:r>
          </a:p>
          <a:p>
            <a:r>
              <a:rPr lang="es-ES" dirty="0">
                <a:effectLst/>
                <a:latin typeface="Segoe UI" panose="020B0502040204020203" pitchFamily="34" charset="0"/>
              </a:rPr>
              <a:t>Es un jefe super copado, a todo te dice que si, que te tomes el día, </a:t>
            </a:r>
            <a:r>
              <a:rPr lang="es-ES" dirty="0" err="1">
                <a:effectLst/>
                <a:latin typeface="Segoe UI" panose="020B0502040204020203" pitchFamily="34" charset="0"/>
              </a:rPr>
              <a:t>etc</a:t>
            </a:r>
            <a:r>
              <a:rPr lang="es-ES" dirty="0">
                <a:effectLst/>
                <a:latin typeface="Segoe UI" panose="020B0502040204020203" pitchFamily="34" charset="0"/>
              </a:rPr>
              <a:t>….</a:t>
            </a:r>
          </a:p>
          <a:p>
            <a:r>
              <a:rPr lang="es-ES" dirty="0" err="1">
                <a:latin typeface="Segoe UI" panose="020B0502040204020203" pitchFamily="34" charset="0"/>
              </a:rPr>
              <a:t>Feedback</a:t>
            </a:r>
            <a:r>
              <a:rPr lang="es-ES" dirty="0">
                <a:latin typeface="Segoe UI" panose="020B0502040204020203" pitchFamily="34" charset="0"/>
              </a:rPr>
              <a:t>: comunicación complaciente…., no quiere herir al otro… trata de evitar dar </a:t>
            </a:r>
            <a:r>
              <a:rPr lang="es-ES" dirty="0" err="1">
                <a:latin typeface="Segoe UI" panose="020B0502040204020203" pitchFamily="34" charset="0"/>
              </a:rPr>
              <a:t>feedback</a:t>
            </a:r>
            <a:r>
              <a:rPr lang="es-ES" dirty="0">
                <a:latin typeface="Segoe UI" panose="020B0502040204020203" pitchFamily="34" charset="0"/>
              </a:rPr>
              <a:t>, no va a marcar los errores, los va a dejar pasar… no va a </a:t>
            </a:r>
            <a:r>
              <a:rPr lang="es-ES" dirty="0" err="1">
                <a:latin typeface="Segoe UI" panose="020B0502040204020203" pitchFamily="34" charset="0"/>
              </a:rPr>
              <a:t>deir</a:t>
            </a:r>
            <a:r>
              <a:rPr lang="es-ES" dirty="0">
                <a:latin typeface="Segoe UI" panose="020B0502040204020203" pitchFamily="34" charset="0"/>
              </a:rPr>
              <a:t> la verdad que duele…</a:t>
            </a:r>
          </a:p>
          <a:p>
            <a:r>
              <a:rPr lang="es-ES" dirty="0">
                <a:effectLst/>
                <a:latin typeface="Segoe UI" panose="020B0502040204020203" pitchFamily="34" charset="0"/>
              </a:rPr>
              <a:t>Sobre </a:t>
            </a:r>
            <a:r>
              <a:rPr lang="es-ES" dirty="0" err="1">
                <a:effectLst/>
                <a:latin typeface="Segoe UI" panose="020B0502040204020203" pitchFamily="34" charset="0"/>
              </a:rPr>
              <a:t>proteje</a:t>
            </a:r>
            <a:endParaRPr lang="es-ES" dirty="0">
              <a:effectLst/>
              <a:latin typeface="Segoe UI" panose="020B0502040204020203" pitchFamily="34" charset="0"/>
            </a:endParaRPr>
          </a:p>
          <a:p>
            <a:r>
              <a:rPr lang="es-ES" dirty="0">
                <a:latin typeface="Segoe UI" panose="020B0502040204020203" pitchFamily="34" charset="0"/>
              </a:rPr>
              <a:t>No exige lo suficiente, no te desafía….</a:t>
            </a:r>
          </a:p>
          <a:p>
            <a:r>
              <a:rPr lang="es-ES" dirty="0">
                <a:effectLst/>
                <a:latin typeface="Segoe UI" panose="020B0502040204020203" pitchFamily="34" charset="0"/>
              </a:rPr>
              <a:t>No esta focalizado a los resultados, sino a las personas..</a:t>
            </a:r>
          </a:p>
        </p:txBody>
      </p:sp>
    </p:spTree>
    <p:extLst>
      <p:ext uri="{BB962C8B-B14F-4D97-AF65-F5344CB8AC3E}">
        <p14:creationId xmlns:p14="http://schemas.microsoft.com/office/powerpoint/2010/main" val="1016225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44BB735-53C2-F3C7-3F12-F2EA226BD073}"/>
              </a:ext>
            </a:extLst>
          </p:cNvPr>
          <p:cNvSpPr txBox="1"/>
          <p:nvPr/>
        </p:nvSpPr>
        <p:spPr>
          <a:xfrm>
            <a:off x="387875" y="257783"/>
            <a:ext cx="78973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effectLst/>
                <a:latin typeface="Segoe UI" panose="020B0502040204020203" pitchFamily="34" charset="0"/>
              </a:rPr>
              <a:t>Líder Capataz</a:t>
            </a:r>
          </a:p>
          <a:p>
            <a:r>
              <a:rPr lang="es-ES" dirty="0">
                <a:effectLst/>
                <a:latin typeface="Segoe UI" panose="020B0502040204020203" pitchFamily="34" charset="0"/>
              </a:rPr>
              <a:t>Es un jefe que todo lo que le piden arriba, lo baja….</a:t>
            </a:r>
          </a:p>
          <a:p>
            <a:r>
              <a:rPr lang="es-ES" dirty="0">
                <a:latin typeface="Segoe UI" panose="020B0502040204020203" pitchFamily="34" charset="0"/>
              </a:rPr>
              <a:t>Es tornillo, aprieta para abajo…</a:t>
            </a:r>
          </a:p>
          <a:p>
            <a:endParaRPr lang="es-ES" dirty="0">
              <a:effectLst/>
              <a:latin typeface="Segoe UI" panose="020B0502040204020203" pitchFamily="34" charset="0"/>
            </a:endParaRPr>
          </a:p>
          <a:p>
            <a:r>
              <a:rPr lang="es-ES" dirty="0">
                <a:latin typeface="Segoe UI" panose="020B0502040204020203" pitchFamily="34" charset="0"/>
              </a:rPr>
              <a:t>Esta orientado a resultados, no importan las personas…</a:t>
            </a:r>
          </a:p>
          <a:p>
            <a:r>
              <a:rPr lang="es-ES" dirty="0">
                <a:latin typeface="Segoe UI" panose="020B0502040204020203" pitchFamily="34" charset="0"/>
              </a:rPr>
              <a:t>Lidera desde el poder.. El miedo….es autoritario, etc..</a:t>
            </a:r>
          </a:p>
          <a:p>
            <a:r>
              <a:rPr lang="es-ES" dirty="0">
                <a:latin typeface="Segoe UI" panose="020B0502040204020203" pitchFamily="34" charset="0"/>
              </a:rPr>
              <a:t>No empatiza, no tiene filtro en su </a:t>
            </a:r>
            <a:r>
              <a:rPr lang="es-ES" dirty="0" err="1">
                <a:latin typeface="Segoe UI" panose="020B0502040204020203" pitchFamily="34" charset="0"/>
              </a:rPr>
              <a:t>comunicacion</a:t>
            </a:r>
            <a:endParaRPr lang="es-ES" dirty="0">
              <a:latin typeface="Segoe UI" panose="020B0502040204020203" pitchFamily="34" charset="0"/>
            </a:endParaRPr>
          </a:p>
          <a:p>
            <a:endParaRPr lang="es-ES" dirty="0">
              <a:latin typeface="Segoe UI" panose="020B0502040204020203" pitchFamily="34" charset="0"/>
            </a:endParaRPr>
          </a:p>
          <a:p>
            <a:endParaRPr lang="es-ES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4A86410-1EE4-EBEA-6155-D2E7481C8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16" y="2160029"/>
            <a:ext cx="8169936" cy="469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85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44BB735-53C2-F3C7-3F12-F2EA226BD073}"/>
              </a:ext>
            </a:extLst>
          </p:cNvPr>
          <p:cNvSpPr txBox="1"/>
          <p:nvPr/>
        </p:nvSpPr>
        <p:spPr>
          <a:xfrm>
            <a:off x="387875" y="257783"/>
            <a:ext cx="7897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effectLst/>
                <a:latin typeface="Segoe UI" panose="020B0502040204020203" pitchFamily="34" charset="0"/>
              </a:rPr>
              <a:t>Líder Ausente</a:t>
            </a:r>
          </a:p>
          <a:p>
            <a:r>
              <a:rPr lang="es-ES" dirty="0">
                <a:effectLst/>
                <a:latin typeface="Segoe UI" panose="020B0502040204020203" pitchFamily="34" charset="0"/>
              </a:rPr>
              <a:t>No dedica </a:t>
            </a:r>
            <a:r>
              <a:rPr lang="es-ES" dirty="0" err="1">
                <a:effectLst/>
                <a:latin typeface="Segoe UI" panose="020B0502040204020203" pitchFamily="34" charset="0"/>
              </a:rPr>
              <a:t>feedback</a:t>
            </a:r>
            <a:r>
              <a:rPr lang="es-ES" dirty="0">
                <a:effectLst/>
                <a:latin typeface="Segoe UI" panose="020B0502040204020203" pitchFamily="34" charset="0"/>
              </a:rPr>
              <a:t>, </a:t>
            </a:r>
          </a:p>
          <a:p>
            <a:r>
              <a:rPr lang="es-ES" dirty="0">
                <a:latin typeface="Segoe UI" panose="020B0502040204020203" pitchFamily="34" charset="0"/>
              </a:rPr>
              <a:t>No se entere de nada….</a:t>
            </a:r>
          </a:p>
          <a:p>
            <a:r>
              <a:rPr lang="es-ES" dirty="0">
                <a:latin typeface="Segoe UI" panose="020B0502040204020203" pitchFamily="34" charset="0"/>
              </a:rPr>
              <a:t>Las puertas están abiertas, si necesitas algo, avísame…</a:t>
            </a:r>
          </a:p>
          <a:p>
            <a:endParaRPr lang="es-ES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7B1591-064F-1DC2-B85D-981FDBBB0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745" y="1971600"/>
            <a:ext cx="8663063" cy="50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EA502B-E631-E2CA-191F-E093EADC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89" y="763325"/>
            <a:ext cx="11648793" cy="59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46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44BB735-53C2-F3C7-3F12-F2EA226BD073}"/>
              </a:ext>
            </a:extLst>
          </p:cNvPr>
          <p:cNvSpPr txBox="1"/>
          <p:nvPr/>
        </p:nvSpPr>
        <p:spPr>
          <a:xfrm>
            <a:off x="387875" y="257783"/>
            <a:ext cx="7897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effectLst/>
                <a:latin typeface="Segoe UI" panose="020B0502040204020203" pitchFamily="34" charset="0"/>
              </a:rPr>
              <a:t>Líder </a:t>
            </a:r>
            <a:r>
              <a:rPr lang="es-ES" b="1" dirty="0" err="1">
                <a:effectLst/>
                <a:latin typeface="Segoe UI" panose="020B0502040204020203" pitchFamily="34" charset="0"/>
              </a:rPr>
              <a:t>Lider</a:t>
            </a:r>
            <a:endParaRPr lang="es-ES" b="1" dirty="0">
              <a:effectLst/>
              <a:latin typeface="Segoe UI" panose="020B0502040204020203" pitchFamily="34" charset="0"/>
            </a:endParaRPr>
          </a:p>
          <a:p>
            <a:r>
              <a:rPr lang="es-ES" dirty="0">
                <a:effectLst/>
                <a:latin typeface="Segoe UI" panose="020B0502040204020203" pitchFamily="34" charset="0"/>
              </a:rPr>
              <a:t>Lleva perfecto el equilibrio…entre las personas y los resultados….</a:t>
            </a:r>
            <a:endParaRPr lang="es-ES" dirty="0">
              <a:latin typeface="Segoe UI" panose="020B0502040204020203" pitchFamily="34" charset="0"/>
            </a:endParaRPr>
          </a:p>
          <a:p>
            <a:endParaRPr lang="es-ES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DA8743-60B9-01BB-FF83-C026B81D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672" y="1920797"/>
            <a:ext cx="7853698" cy="47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61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46216F2-ED35-92AE-8EA2-099C9C146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50" y="246490"/>
            <a:ext cx="11141342" cy="66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63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A57966-739A-4E4E-8A99-96A7B53E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4" y="265187"/>
            <a:ext cx="11346511" cy="672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64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63F4A51-4B90-ED75-8247-0740084520C1}"/>
              </a:ext>
            </a:extLst>
          </p:cNvPr>
          <p:cNvSpPr txBox="1"/>
          <p:nvPr/>
        </p:nvSpPr>
        <p:spPr>
          <a:xfrm>
            <a:off x="661947" y="484540"/>
            <a:ext cx="609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effectLst/>
                <a:latin typeface="Segoe UI" panose="020B0502040204020203" pitchFamily="34" charset="0"/>
              </a:rPr>
              <a:t>Mensaje y actitud….</a:t>
            </a:r>
          </a:p>
          <a:p>
            <a:r>
              <a:rPr lang="es-ES" b="1" dirty="0">
                <a:latin typeface="Segoe UI" panose="020B0502040204020203" pitchFamily="34" charset="0"/>
              </a:rPr>
              <a:t>De nosotros depende como enfrentar el día…</a:t>
            </a:r>
          </a:p>
          <a:p>
            <a:endParaRPr lang="es-ES" b="1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7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B5B3C4-478A-5872-2B8A-A18681274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895" y="2247839"/>
            <a:ext cx="7425740" cy="431621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22BC85F-835E-85EE-40A7-9BD13F7E67C2}"/>
              </a:ext>
            </a:extLst>
          </p:cNvPr>
          <p:cNvSpPr txBox="1"/>
          <p:nvPr/>
        </p:nvSpPr>
        <p:spPr>
          <a:xfrm>
            <a:off x="174929" y="87464"/>
            <a:ext cx="2435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 Dimensiones…..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Claridad del mensaje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Interés en la persona</a:t>
            </a:r>
          </a:p>
        </p:txBody>
      </p:sp>
    </p:spTree>
    <p:extLst>
      <p:ext uri="{BB962C8B-B14F-4D97-AF65-F5344CB8AC3E}">
        <p14:creationId xmlns:p14="http://schemas.microsoft.com/office/powerpoint/2010/main" val="204625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80F8754-072A-93AB-5BE7-5127144A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793" y="2285941"/>
            <a:ext cx="7812487" cy="431364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19E78AA-28D2-9CDA-DA17-7F637B53809F}"/>
              </a:ext>
            </a:extLst>
          </p:cNvPr>
          <p:cNvSpPr txBox="1"/>
          <p:nvPr/>
        </p:nvSpPr>
        <p:spPr>
          <a:xfrm>
            <a:off x="319008" y="250466"/>
            <a:ext cx="7672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Complaciente……</a:t>
            </a:r>
          </a:p>
          <a:p>
            <a:r>
              <a:rPr lang="es-ES" dirty="0"/>
              <a:t>Le pedimos algo… y no nos contesta, nos manda a mitad de hacer las cosas….</a:t>
            </a:r>
          </a:p>
          <a:p>
            <a:r>
              <a:rPr lang="es-ES" dirty="0" err="1"/>
              <a:t>Evitaria</a:t>
            </a:r>
            <a:r>
              <a:rPr lang="es-ES" dirty="0"/>
              <a:t> la conversación difícil….</a:t>
            </a:r>
          </a:p>
          <a:p>
            <a:r>
              <a:rPr lang="es-ES" dirty="0"/>
              <a:t>Se guarda las cosas…</a:t>
            </a:r>
          </a:p>
          <a:p>
            <a:r>
              <a:rPr lang="es-ES" dirty="0"/>
              <a:t>Le cuesta </a:t>
            </a:r>
            <a:r>
              <a:rPr lang="es-ES" dirty="0" err="1"/>
              <a:t>deir</a:t>
            </a:r>
            <a:r>
              <a:rPr lang="es-ES" dirty="0"/>
              <a:t> que no….</a:t>
            </a:r>
          </a:p>
          <a:p>
            <a:r>
              <a:rPr lang="es-ES" dirty="0"/>
              <a:t>El compaciente dice que si a todo….</a:t>
            </a:r>
          </a:p>
          <a:p>
            <a:r>
              <a:rPr lang="es-ES" dirty="0"/>
              <a:t>Le falta claridad, entre lo que piensa y lo que siente….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AFF472-DE25-8A93-372F-2080FACEC92D}"/>
              </a:ext>
            </a:extLst>
          </p:cNvPr>
          <p:cNvSpPr txBox="1"/>
          <p:nvPr/>
        </p:nvSpPr>
        <p:spPr>
          <a:xfrm>
            <a:off x="8730532" y="714206"/>
            <a:ext cx="183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Conflicto: Cede!!!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5A3B8C-0E70-AF7A-83CA-5F296F6088EE}"/>
              </a:ext>
            </a:extLst>
          </p:cNvPr>
          <p:cNvSpPr txBox="1"/>
          <p:nvPr/>
        </p:nvSpPr>
        <p:spPr>
          <a:xfrm>
            <a:off x="9398005" y="140462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highlight>
                  <a:srgbClr val="FFFF00"/>
                </a:highlight>
              </a:rPr>
              <a:t>2, 6</a:t>
            </a:r>
          </a:p>
        </p:txBody>
      </p:sp>
    </p:spTree>
    <p:extLst>
      <p:ext uri="{BB962C8B-B14F-4D97-AF65-F5344CB8AC3E}">
        <p14:creationId xmlns:p14="http://schemas.microsoft.com/office/powerpoint/2010/main" val="369745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86B16C6-0D49-7871-A483-159EB942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946" y="2285941"/>
            <a:ext cx="7890870" cy="448061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9AB53F8-F061-2CD6-3EB3-DEB077F438DE}"/>
              </a:ext>
            </a:extLst>
          </p:cNvPr>
          <p:cNvSpPr txBox="1"/>
          <p:nvPr/>
        </p:nvSpPr>
        <p:spPr>
          <a:xfrm>
            <a:off x="319009" y="258417"/>
            <a:ext cx="48776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/>
              <a:t>Agresivo</a:t>
            </a:r>
          </a:p>
          <a:p>
            <a:r>
              <a:rPr lang="es-ES" dirty="0"/>
              <a:t>Dice todo sin filtro, </a:t>
            </a:r>
          </a:p>
          <a:p>
            <a:r>
              <a:rPr lang="es-ES" dirty="0"/>
              <a:t>No tiene empatía, no le importa mucho el otro……</a:t>
            </a:r>
          </a:p>
          <a:p>
            <a:r>
              <a:rPr lang="es-ES" dirty="0"/>
              <a:t>Su mensaje es muy claro!!!!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995D8AB-5067-A92D-E393-610B55A6A897}"/>
              </a:ext>
            </a:extLst>
          </p:cNvPr>
          <p:cNvSpPr txBox="1"/>
          <p:nvPr/>
        </p:nvSpPr>
        <p:spPr>
          <a:xfrm>
            <a:off x="8730532" y="718181"/>
            <a:ext cx="187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Conflicto: pelea!!!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3B3B534-9A3F-EA2F-4BE2-DDAFA7B670E5}"/>
              </a:ext>
            </a:extLst>
          </p:cNvPr>
          <p:cNvSpPr txBox="1"/>
          <p:nvPr/>
        </p:nvSpPr>
        <p:spPr>
          <a:xfrm>
            <a:off x="9398005" y="140462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highlight>
                  <a:srgbClr val="FFFF00"/>
                </a:highlight>
              </a:rPr>
              <a:t>8, 3</a:t>
            </a:r>
          </a:p>
        </p:txBody>
      </p:sp>
    </p:spTree>
    <p:extLst>
      <p:ext uri="{BB962C8B-B14F-4D97-AF65-F5344CB8AC3E}">
        <p14:creationId xmlns:p14="http://schemas.microsoft.com/office/powerpoint/2010/main" val="183283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19E78AA-28D2-9CDA-DA17-7F637B53809F}"/>
              </a:ext>
            </a:extLst>
          </p:cNvPr>
          <p:cNvSpPr txBox="1"/>
          <p:nvPr/>
        </p:nvSpPr>
        <p:spPr>
          <a:xfrm>
            <a:off x="319009" y="258417"/>
            <a:ext cx="5089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Indiferente..</a:t>
            </a:r>
          </a:p>
          <a:p>
            <a:r>
              <a:rPr lang="es-ES" dirty="0"/>
              <a:t>No dice las cosas, y tampoco le preocupa el mensaje</a:t>
            </a:r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A582E3-2575-3A68-D03D-091073CAB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048" y="2358970"/>
            <a:ext cx="8303848" cy="449903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A53B053-59B2-688C-2EE7-DE801631E4D5}"/>
              </a:ext>
            </a:extLst>
          </p:cNvPr>
          <p:cNvSpPr txBox="1"/>
          <p:nvPr/>
        </p:nvSpPr>
        <p:spPr>
          <a:xfrm>
            <a:off x="8730532" y="718181"/>
            <a:ext cx="29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Conflicto: Te clava el visto…!!!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D02921-0109-AE7D-7DDC-EF7DF447E63D}"/>
              </a:ext>
            </a:extLst>
          </p:cNvPr>
          <p:cNvSpPr txBox="1"/>
          <p:nvPr/>
        </p:nvSpPr>
        <p:spPr>
          <a:xfrm>
            <a:off x="9398005" y="1404628"/>
            <a:ext cx="1451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highlight>
                  <a:srgbClr val="FFFF00"/>
                </a:highlight>
              </a:rPr>
              <a:t>8, 3, 1</a:t>
            </a:r>
          </a:p>
        </p:txBody>
      </p:sp>
    </p:spTree>
    <p:extLst>
      <p:ext uri="{BB962C8B-B14F-4D97-AF65-F5344CB8AC3E}">
        <p14:creationId xmlns:p14="http://schemas.microsoft.com/office/powerpoint/2010/main" val="391078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A0E8C31-902E-4FA3-F56D-986029FF6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57" y="992774"/>
            <a:ext cx="10577079" cy="577229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1ACFDC9-2CC2-C096-2B61-204448AE3940}"/>
              </a:ext>
            </a:extLst>
          </p:cNvPr>
          <p:cNvSpPr txBox="1"/>
          <p:nvPr/>
        </p:nvSpPr>
        <p:spPr>
          <a:xfrm>
            <a:off x="350664" y="258417"/>
            <a:ext cx="6064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Comunicación….Asertivo...</a:t>
            </a:r>
          </a:p>
          <a:p>
            <a:r>
              <a:rPr lang="es-ES" dirty="0"/>
              <a:t>Digo lo que pienso, digo lo que siento y tomo en cuenta al otro 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ED4376C-A598-E30C-AD3F-F5E9215DBA65}"/>
              </a:ext>
            </a:extLst>
          </p:cNvPr>
          <p:cNvSpPr txBox="1"/>
          <p:nvPr/>
        </p:nvSpPr>
        <p:spPr>
          <a:xfrm>
            <a:off x="8803178" y="194479"/>
            <a:ext cx="1645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Conflicto: Resuelve el </a:t>
            </a:r>
            <a:r>
              <a:rPr lang="es-ES" dirty="0" err="1">
                <a:highlight>
                  <a:srgbClr val="FFFF00"/>
                </a:highlight>
              </a:rPr>
              <a:t>conflicyo</a:t>
            </a:r>
            <a:r>
              <a:rPr lang="es-ES" dirty="0">
                <a:highlight>
                  <a:srgbClr val="FFFF00"/>
                </a:highlight>
              </a:rPr>
              <a:t>, se hace cargo…!!!</a:t>
            </a:r>
          </a:p>
        </p:txBody>
      </p:sp>
    </p:spTree>
    <p:extLst>
      <p:ext uri="{BB962C8B-B14F-4D97-AF65-F5344CB8AC3E}">
        <p14:creationId xmlns:p14="http://schemas.microsoft.com/office/powerpoint/2010/main" val="266163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47FC226-585E-8B3F-49A5-E17EBA0E5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01" y="2311342"/>
            <a:ext cx="7638109" cy="44810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AD77ACC-8A74-1C54-910F-BA66AD34C812}"/>
              </a:ext>
            </a:extLst>
          </p:cNvPr>
          <p:cNvSpPr txBox="1"/>
          <p:nvPr/>
        </p:nvSpPr>
        <p:spPr>
          <a:xfrm>
            <a:off x="319008" y="258417"/>
            <a:ext cx="7202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/>
              <a:t>Agresivo… Arnoldo..</a:t>
            </a:r>
          </a:p>
          <a:p>
            <a:r>
              <a:rPr lang="es-ES" b="1" u="sng" dirty="0"/>
              <a:t>El que HABLE…</a:t>
            </a:r>
          </a:p>
          <a:p>
            <a:r>
              <a:rPr lang="es-ES" b="1" u="sng" dirty="0"/>
              <a:t>EL OBSERVADOR…</a:t>
            </a:r>
          </a:p>
          <a:p>
            <a:endParaRPr lang="es-ES" b="1" u="sng" dirty="0"/>
          </a:p>
          <a:p>
            <a:r>
              <a:rPr lang="es-ES" dirty="0" err="1"/>
              <a:t>Enm</a:t>
            </a:r>
            <a:r>
              <a:rPr lang="es-ES" dirty="0"/>
              <a:t> ese momento debemos tener una conversación </a:t>
            </a:r>
            <a:r>
              <a:rPr lang="es-ES" dirty="0" err="1"/>
              <a:t>Acertiba</a:t>
            </a:r>
            <a:r>
              <a:rPr lang="es-ES" dirty="0"/>
              <a:t>, tranquila, </a:t>
            </a:r>
            <a:r>
              <a:rPr lang="es-ES" dirty="0" err="1"/>
              <a:t>etc</a:t>
            </a: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7864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8F83FCF-F458-D50F-FD88-3B340D69FB21}"/>
              </a:ext>
            </a:extLst>
          </p:cNvPr>
          <p:cNvSpPr txBox="1"/>
          <p:nvPr/>
        </p:nvSpPr>
        <p:spPr>
          <a:xfrm>
            <a:off x="319008" y="258417"/>
            <a:ext cx="11536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/>
              <a:t>Agresivo… Arnoldo..</a:t>
            </a:r>
          </a:p>
          <a:p>
            <a:r>
              <a:rPr lang="es-ES" b="1" u="sng" dirty="0"/>
              <a:t>El 2do round…</a:t>
            </a:r>
          </a:p>
          <a:p>
            <a:endParaRPr lang="es-ES" b="1" u="sng" dirty="0"/>
          </a:p>
          <a:p>
            <a:r>
              <a:rPr lang="es-ES" dirty="0"/>
              <a:t>Tuvimos la conversación…..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Luego 2do round…. 24 </a:t>
            </a:r>
            <a:r>
              <a:rPr lang="es-ES" dirty="0" err="1"/>
              <a:t>hs</a:t>
            </a:r>
            <a:r>
              <a:rPr lang="es-ES" dirty="0"/>
              <a:t> máximo…lo llamo a Arnoldo y le pido hablar, seguramente Arnoldo va a venir mas tranquilo… yo voy mas tranquilo y juego las cartas….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98137E-B16E-68BB-26AB-A287B629A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533" y="2307516"/>
            <a:ext cx="7360921" cy="429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6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Panorámica</PresentationFormat>
  <Paragraphs>78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Clark, Connie</dc:creator>
  <cp:lastModifiedBy>Clark, Connie</cp:lastModifiedBy>
  <cp:revision>1</cp:revision>
  <dcterms:created xsi:type="dcterms:W3CDTF">2024-07-02T22:08:38Z</dcterms:created>
  <dcterms:modified xsi:type="dcterms:W3CDTF">2024-07-03T02:32:36Z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f52e709-27cd-4bee-a620-278331e736b2_Enabled">
    <vt:lpwstr>true</vt:lpwstr>
  </property>
  <property fmtid="{D5CDD505-2E9C-101B-9397-08002B2CF9AE}" pid="3" name="MSIP_Label_3f52e709-27cd-4bee-a620-278331e736b2_SetDate">
    <vt:lpwstr>2024-07-03T02:32:36Z</vt:lpwstr>
  </property>
  <property fmtid="{D5CDD505-2E9C-101B-9397-08002B2CF9AE}" pid="4" name="MSIP_Label_3f52e709-27cd-4bee-a620-278331e736b2_Method">
    <vt:lpwstr>Privileged</vt:lpwstr>
  </property>
  <property fmtid="{D5CDD505-2E9C-101B-9397-08002B2CF9AE}" pid="5" name="MSIP_Label_3f52e709-27cd-4bee-a620-278331e736b2_Name">
    <vt:lpwstr>3f52e709-27cd-4bee-a620-278331e736b2</vt:lpwstr>
  </property>
  <property fmtid="{D5CDD505-2E9C-101B-9397-08002B2CF9AE}" pid="6" name="MSIP_Label_3f52e709-27cd-4bee-a620-278331e736b2_SiteId">
    <vt:lpwstr>fee2180b-69b6-4afe-9f14-ccd70bd4c737</vt:lpwstr>
  </property>
  <property fmtid="{D5CDD505-2E9C-101B-9397-08002B2CF9AE}" pid="7" name="MSIP_Label_3f52e709-27cd-4bee-a620-278331e736b2_ActionId">
    <vt:lpwstr>1c6e1b9e-1719-4f70-b756-f7f15b69566e</vt:lpwstr>
  </property>
  <property fmtid="{D5CDD505-2E9C-101B-9397-08002B2CF9AE}" pid="8" name="MSIP_Label_3f52e709-27cd-4bee-a620-278331e736b2_ContentBits">
    <vt:lpwstr>0</vt:lpwstr>
  </property>
</Properties>
</file>