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8" r:id="rId9"/>
    <p:sldId id="267" r:id="rId10"/>
    <p:sldId id="266" r:id="rId11"/>
    <p:sldId id="265" r:id="rId12"/>
    <p:sldId id="263" r:id="rId13"/>
    <p:sldId id="269" r:id="rId14"/>
    <p:sldId id="270" r:id="rId15"/>
    <p:sldId id="273" r:id="rId16"/>
    <p:sldId id="275" r:id="rId17"/>
    <p:sldId id="274" r:id="rId18"/>
    <p:sldId id="271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DCE5-A2EC-40C3-9D18-C07AD00FD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78FEA8-282F-4F08-A311-45CC6C9F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68CD87-C1B6-45DC-AC34-5097B476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31912-F583-4C86-B034-D9401FE0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214B9-A567-4CEB-BC02-3F6ED32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5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52049-EF07-4FB8-89D1-DEEDC40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7027AE-1B1D-4B49-9E2D-31B108B82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2AA2A-5B52-41A9-B3CF-245DEEDE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43BE2-931E-4593-BF86-905053DA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5D0EF-F60E-4C0C-8D45-DD7B415B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1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288767-490A-4D03-BD1C-906AE436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BDB342-4BF0-4387-8A14-2C367380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C5D3C6-4991-4270-8DEF-6F1026D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34F60-5A7E-4E8A-85C8-8ACCCEC23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A9E9D-BCFD-41F6-99E9-2DA09912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727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35A21-7E16-4503-92C1-F28814CB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B1EED-D238-47DF-A368-E0880D43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0DD48-518B-468F-924C-5500B7A6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F6875E-F4AB-41B7-B2DE-762F0101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42FAB-E3B1-4C9C-A0D9-EC58260D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05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FE34C-5D33-44B4-AF2E-1E1F2252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D763B-761C-4B31-B413-626C9107F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21654-3298-4D1B-ABD0-C91E90E5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B84A2-A045-416D-8E37-34E22FCE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8F55C-4F7D-4CCF-B027-283B27DC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99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6406-7074-4B52-AE93-85BBD0D9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C41C8C-81F5-4249-98C5-07B86DE9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96F06B-561C-43CC-930D-8ECCC301E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FE013-C283-4933-91D5-1CA8ED6F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D4A80-277E-4790-9E5D-FE89405B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395DA-74E8-4D24-A87E-49F120D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806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2E8BD-51EF-4A39-9F60-A8AA496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231D1-C9C2-4ACB-B856-1B1EC528C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8FB649-6831-493D-B485-832B1C6F0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9E591A-91CB-4D87-AC3C-BB58F3885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2EFB9D-9EB5-4E02-BB87-7042E288B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E1EBBD-5039-4F74-A35F-32F9FDE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9EC41B-3E65-462E-8A50-F7C77538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D952AF-B391-4B00-A771-55205147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642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491BF-CF2C-4BE3-A59B-23965D3E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7CB0A-0A24-4EA9-B92F-80801D9F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99859-F755-47D4-AB04-B0E4935E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1305C1-B057-4A48-8F38-87E12D0E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428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821BD4-D759-4775-A4B4-71687518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F02975-0A2D-4911-9380-45AE53FA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E1C045-429F-43A3-9885-5751C749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6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AA23-33E7-49BB-94EC-D5F706FC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9CBC50-3ABC-4847-9E78-B664D5A4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50A137-8CC8-4DB5-91EC-679F397E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72ABB-2133-484F-B48A-106488F8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F8EBF7-7448-4413-B198-0DF185AF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A05558-DD11-438C-AECA-F7CA7EC2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45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7E36-E8A4-47B6-B9E4-7A23173B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7AC524-7DE1-4A69-8E4C-67C4EC37A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B31DC-E12E-432F-9C3A-D2944BF4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DF27AE-FECD-488D-BDB2-E115FCD8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AA53A-E7A6-44B9-9555-A1C76EBA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E1C799-892A-4484-93D0-D6615E2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865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EE8B18-E881-424C-B38D-4EEF150E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2DA66-9CEF-4FD6-8851-5F5A6E4A2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B30EA-0F83-4B01-B620-88AF1DE3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6620-8F14-4476-99AF-68B56B1CF202}" type="datetimeFigureOut">
              <a:rPr lang="es-AR" smtClean="0"/>
              <a:t>26/3/2024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F1D9F-64A8-468C-B864-7A2BB76FF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E4127-410E-40D5-8D03-DDAE2492D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5980F-7DED-4F92-BD61-137B80CD26B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76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07613A-6445-40C3-8669-5578E409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0"/>
            <a:ext cx="915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2D37F-76A7-4F3B-ADE6-65300024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95250"/>
            <a:ext cx="88296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6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AA5F7-8CF9-48B5-A99A-833E7B6B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7162"/>
            <a:ext cx="819150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157B28-AC51-47B0-A322-9F24CB7E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0500"/>
            <a:ext cx="8915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C8336C-DC2C-4BD4-83D7-694B46C8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28587"/>
            <a:ext cx="85058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1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B93A34-0B1E-4B2F-A812-0618C71E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4787"/>
            <a:ext cx="89154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5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F1BD29-5CA9-4992-AE02-C3CD1B6E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0037"/>
            <a:ext cx="8820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06A9E4-7F48-4AE1-BF5C-C28A38DA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4762"/>
            <a:ext cx="867727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2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E955EBA-A3F2-4F86-9EC6-9B5A81B0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33350"/>
            <a:ext cx="88963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8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671E1-13F1-4988-ACB6-8181C860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71450"/>
            <a:ext cx="8696325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4A3FA3-D28B-48AF-9478-0FDD9B1B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09550"/>
            <a:ext cx="8648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97113C-A5FF-4EF1-B424-09323E54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47637"/>
            <a:ext cx="91154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7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2D705-666B-4904-88B1-97468A12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9525"/>
            <a:ext cx="889635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76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DFF840-20A8-46A8-981F-703343E8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04775"/>
            <a:ext cx="86106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3BD40D-8BCD-4BF3-99C4-0178F2487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66675"/>
            <a:ext cx="8943975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60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4525E-90CF-4A54-A253-47F8244A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90487"/>
            <a:ext cx="902970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EA640B-647E-4958-86B6-30F421C5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5725"/>
            <a:ext cx="894397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24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AE43FC-238B-415F-8C27-029825EA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52387"/>
            <a:ext cx="87915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7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90E022-1478-4A16-86E9-D5F53533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00012"/>
            <a:ext cx="85439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1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9251A8-E741-4DF1-82AC-2A732894D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081087"/>
            <a:ext cx="81343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6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CE60D2-54D1-4F0A-93D4-3446AE6E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00025"/>
            <a:ext cx="86296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7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0F4ACC-9774-43E1-919B-BBF13362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7637"/>
            <a:ext cx="86868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D3D37C-DA6E-402A-9D18-065876E8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38112"/>
            <a:ext cx="89725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B495D9-DC94-4790-9120-CE2D33F4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14300"/>
            <a:ext cx="88868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8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CA9CCD-32B3-4AF7-A5B9-A2A19DF1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95250"/>
            <a:ext cx="90201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6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F5E9C7-202B-48D9-9713-3FB38490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4300"/>
            <a:ext cx="8953500" cy="6629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EC0069-2E00-4E8A-85CA-1D98BD7A3DAA}"/>
              </a:ext>
            </a:extLst>
          </p:cNvPr>
          <p:cNvSpPr txBox="1"/>
          <p:nvPr/>
        </p:nvSpPr>
        <p:spPr>
          <a:xfrm>
            <a:off x="8046720" y="4053840"/>
            <a:ext cx="6992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/>
              <a:t>39%+</a:t>
            </a:r>
          </a:p>
        </p:txBody>
      </p:sp>
    </p:spTree>
    <p:extLst>
      <p:ext uri="{BB962C8B-B14F-4D97-AF65-F5344CB8AC3E}">
        <p14:creationId xmlns:p14="http://schemas.microsoft.com/office/powerpoint/2010/main" val="38702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65141F-DEBE-4CFF-8731-E38589F8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95275"/>
            <a:ext cx="89154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9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573F27-4E0C-4E78-9AE7-62FF8DA4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28600"/>
            <a:ext cx="89344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3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2469C-E37B-4D17-A8DE-B438704B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606DC-7435-4069-870A-C271D10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CB8A29-71DF-4AC8-84BD-E379A8D4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2875"/>
            <a:ext cx="86868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2</Words>
  <Application>Microsoft Office PowerPoint</Application>
  <PresentationFormat>Panorámica</PresentationFormat>
  <Paragraphs>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Maria C</dc:creator>
  <cp:lastModifiedBy>Clark, Connie</cp:lastModifiedBy>
  <cp:revision>9</cp:revision>
  <dcterms:created xsi:type="dcterms:W3CDTF">2019-02-12T14:09:43Z</dcterms:created>
  <dcterms:modified xsi:type="dcterms:W3CDTF">2024-03-28T13:19:56Z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425e9-ff5b-4164-ab21-177a29e6432d_Enabled">
    <vt:lpwstr>True</vt:lpwstr>
  </property>
  <property fmtid="{D5CDD505-2E9C-101B-9397-08002B2CF9AE}" pid="3" name="MSIP_Label_f3a425e9-ff5b-4164-ab21-177a29e6432d_SiteId">
    <vt:lpwstr>fee2180b-69b6-4afe-9f14-ccd70bd4c737</vt:lpwstr>
  </property>
  <property fmtid="{D5CDD505-2E9C-101B-9397-08002B2CF9AE}" pid="4" name="MSIP_Label_f3a425e9-ff5b-4164-ab21-177a29e6432d_Owner">
    <vt:lpwstr>Maria.C.Clark@kcc.com</vt:lpwstr>
  </property>
  <property fmtid="{D5CDD505-2E9C-101B-9397-08002B2CF9AE}" pid="5" name="MSIP_Label_f3a425e9-ff5b-4164-ab21-177a29e6432d_SetDate">
    <vt:lpwstr>2019-02-12T16:35:32.7260550Z</vt:lpwstr>
  </property>
  <property fmtid="{D5CDD505-2E9C-101B-9397-08002B2CF9AE}" pid="6" name="MSIP_Label_f3a425e9-ff5b-4164-ab21-177a29e6432d_Name">
    <vt:lpwstr>K-C Internal Only</vt:lpwstr>
  </property>
  <property fmtid="{D5CDD505-2E9C-101B-9397-08002B2CF9AE}" pid="7" name="MSIP_Label_f3a425e9-ff5b-4164-ab21-177a29e6432d_Application">
    <vt:lpwstr>Microsoft Azure Information Protection</vt:lpwstr>
  </property>
  <property fmtid="{D5CDD505-2E9C-101B-9397-08002B2CF9AE}" pid="8" name="MSIP_Label_f3a425e9-ff5b-4164-ab21-177a29e6432d_Extended_MSFT_Method">
    <vt:lpwstr>Manual</vt:lpwstr>
  </property>
  <property fmtid="{D5CDD505-2E9C-101B-9397-08002B2CF9AE}" pid="9" name="MSIP_Label_3f52e709-27cd-4bee-a620-278331e736b2_Enabled">
    <vt:lpwstr>True</vt:lpwstr>
  </property>
  <property fmtid="{D5CDD505-2E9C-101B-9397-08002B2CF9AE}" pid="10" name="MSIP_Label_3f52e709-27cd-4bee-a620-278331e736b2_SiteId">
    <vt:lpwstr>fee2180b-69b6-4afe-9f14-ccd70bd4c737</vt:lpwstr>
  </property>
  <property fmtid="{D5CDD505-2E9C-101B-9397-08002B2CF9AE}" pid="11" name="MSIP_Label_3f52e709-27cd-4bee-a620-278331e736b2_Owner">
    <vt:lpwstr>Maria.C.Clark@kcc.com</vt:lpwstr>
  </property>
  <property fmtid="{D5CDD505-2E9C-101B-9397-08002B2CF9AE}" pid="12" name="MSIP_Label_3f52e709-27cd-4bee-a620-278331e736b2_SetDate">
    <vt:lpwstr>2019-02-12T16:35:32.7260550Z</vt:lpwstr>
  </property>
  <property fmtid="{D5CDD505-2E9C-101B-9397-08002B2CF9AE}" pid="13" name="MSIP_Label_3f52e709-27cd-4bee-a620-278331e736b2_Name">
    <vt:lpwstr>Without Content Marking</vt:lpwstr>
  </property>
  <property fmtid="{D5CDD505-2E9C-101B-9397-08002B2CF9AE}" pid="14" name="MSIP_Label_3f52e709-27cd-4bee-a620-278331e736b2_Application">
    <vt:lpwstr>Microsoft Azure Information Protection</vt:lpwstr>
  </property>
  <property fmtid="{D5CDD505-2E9C-101B-9397-08002B2CF9AE}" pid="15" name="MSIP_Label_3f52e709-27cd-4bee-a620-278331e736b2_Parent">
    <vt:lpwstr>f3a425e9-ff5b-4164-ab21-177a29e6432d</vt:lpwstr>
  </property>
  <property fmtid="{D5CDD505-2E9C-101B-9397-08002B2CF9AE}" pid="16" name="MSIP_Label_3f52e709-27cd-4bee-a620-278331e736b2_Extended_MSFT_Method">
    <vt:lpwstr>Manual</vt:lpwstr>
  </property>
  <property fmtid="{D5CDD505-2E9C-101B-9397-08002B2CF9AE}" pid="17" name="KCAutoClass">
    <vt:lpwstr>K-C Internal Only Without Content Marking</vt:lpwstr>
  </property>
</Properties>
</file>