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5.xml" ContentType="application/vnd.openxmlformats-officedocument.presentationml.notesSlide+xml"/>
  <Override PartName="/ppt/tags/tag37.xml" ContentType="application/vnd.openxmlformats-officedocument.presentationml.tags+xml"/>
  <Override PartName="/ppt/notesSlides/notesSlide6.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7.xml" ContentType="application/vnd.openxmlformats-officedocument.presentationml.notesSlide+xml"/>
  <Override PartName="/ppt/tags/tag40.xml" ContentType="application/vnd.openxmlformats-officedocument.presentationml.tags+xml"/>
  <Override PartName="/ppt/notesSlides/notesSlide8.xml" ContentType="application/vnd.openxmlformats-officedocument.presentationml.notesSlide+xml"/>
  <Override PartName="/ppt/tags/tag41.xml" ContentType="application/vnd.openxmlformats-officedocument.presentationml.tags+xml"/>
  <Override PartName="/ppt/notesSlides/notesSlide9.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5.xml" ContentType="application/vnd.openxmlformats-officedocument.presentationml.tags+xml"/>
  <Override PartName="/ppt/notesSlides/notesSlide12.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Lst>
  <p:notesMasterIdLst>
    <p:notesMasterId r:id="rId15"/>
  </p:notesMasterIdLst>
  <p:handoutMasterIdLst>
    <p:handoutMasterId r:id="rId16"/>
  </p:handoutMasterIdLst>
  <p:sldIdLst>
    <p:sldId id="405" r:id="rId2"/>
    <p:sldId id="410" r:id="rId3"/>
    <p:sldId id="408" r:id="rId4"/>
    <p:sldId id="368" r:id="rId5"/>
    <p:sldId id="393" r:id="rId6"/>
    <p:sldId id="409" r:id="rId7"/>
    <p:sldId id="406" r:id="rId8"/>
    <p:sldId id="372" r:id="rId9"/>
    <p:sldId id="373" r:id="rId10"/>
    <p:sldId id="412" r:id="rId11"/>
    <p:sldId id="369" r:id="rId12"/>
    <p:sldId id="396" r:id="rId13"/>
    <p:sldId id="400" r:id="rId14"/>
  </p:sldIdLst>
  <p:sldSz cx="8961438" cy="6721475"/>
  <p:notesSz cx="6881813" cy="9296400"/>
  <p:custDataLst>
    <p:tags r:id="rId17"/>
  </p:custDataLst>
  <p:defaultTex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57200" algn="l" rtl="0" fontAlgn="base">
      <a:spcBef>
        <a:spcPct val="0"/>
      </a:spcBef>
      <a:spcAft>
        <a:spcPct val="0"/>
      </a:spcAft>
      <a:defRPr sz="1400" kern="1200">
        <a:solidFill>
          <a:schemeClr val="tx1"/>
        </a:solidFill>
        <a:latin typeface="Arial" charset="0"/>
        <a:ea typeface="+mn-ea"/>
        <a:cs typeface="Arial" charset="0"/>
      </a:defRPr>
    </a:lvl2pPr>
    <a:lvl3pPr marL="914400" algn="l" rtl="0" fontAlgn="base">
      <a:spcBef>
        <a:spcPct val="0"/>
      </a:spcBef>
      <a:spcAft>
        <a:spcPct val="0"/>
      </a:spcAft>
      <a:defRPr sz="1400" kern="1200">
        <a:solidFill>
          <a:schemeClr val="tx1"/>
        </a:solidFill>
        <a:latin typeface="Arial" charset="0"/>
        <a:ea typeface="+mn-ea"/>
        <a:cs typeface="Arial" charset="0"/>
      </a:defRPr>
    </a:lvl3pPr>
    <a:lvl4pPr marL="1371600" algn="l" rtl="0" fontAlgn="base">
      <a:spcBef>
        <a:spcPct val="0"/>
      </a:spcBef>
      <a:spcAft>
        <a:spcPct val="0"/>
      </a:spcAft>
      <a:defRPr sz="1400" kern="1200">
        <a:solidFill>
          <a:schemeClr val="tx1"/>
        </a:solidFill>
        <a:latin typeface="Arial" charset="0"/>
        <a:ea typeface="+mn-ea"/>
        <a:cs typeface="Arial" charset="0"/>
      </a:defRPr>
    </a:lvl4pPr>
    <a:lvl5pPr marL="1828800" algn="l" rtl="0" fontAlgn="base">
      <a:spcBef>
        <a:spcPct val="0"/>
      </a:spcBef>
      <a:spcAft>
        <a:spcPct val="0"/>
      </a:spcAft>
      <a:defRPr sz="1400" kern="1200">
        <a:solidFill>
          <a:schemeClr val="tx1"/>
        </a:solidFill>
        <a:latin typeface="Arial" charset="0"/>
        <a:ea typeface="+mn-ea"/>
        <a:cs typeface="Arial" charset="0"/>
      </a:defRPr>
    </a:lvl5pPr>
    <a:lvl6pPr marL="2286000" algn="l" defTabSz="914400" rtl="0" eaLnBrk="1" latinLnBrk="0" hangingPunct="1">
      <a:defRPr sz="1400" kern="1200">
        <a:solidFill>
          <a:schemeClr val="tx1"/>
        </a:solidFill>
        <a:latin typeface="Arial" charset="0"/>
        <a:ea typeface="+mn-ea"/>
        <a:cs typeface="Arial" charset="0"/>
      </a:defRPr>
    </a:lvl6pPr>
    <a:lvl7pPr marL="2743200" algn="l" defTabSz="914400" rtl="0" eaLnBrk="1" latinLnBrk="0" hangingPunct="1">
      <a:defRPr sz="1400" kern="1200">
        <a:solidFill>
          <a:schemeClr val="tx1"/>
        </a:solidFill>
        <a:latin typeface="Arial" charset="0"/>
        <a:ea typeface="+mn-ea"/>
        <a:cs typeface="Arial" charset="0"/>
      </a:defRPr>
    </a:lvl7pPr>
    <a:lvl8pPr marL="3200400" algn="l" defTabSz="914400" rtl="0" eaLnBrk="1" latinLnBrk="0" hangingPunct="1">
      <a:defRPr sz="1400" kern="1200">
        <a:solidFill>
          <a:schemeClr val="tx1"/>
        </a:solidFill>
        <a:latin typeface="Arial" charset="0"/>
        <a:ea typeface="+mn-ea"/>
        <a:cs typeface="Arial" charset="0"/>
      </a:defRPr>
    </a:lvl8pPr>
    <a:lvl9pPr marL="3657600" algn="l" defTabSz="914400"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FF9966"/>
    <a:srgbClr val="66FF66"/>
    <a:srgbClr val="808080"/>
    <a:srgbClr val="D52BC9"/>
    <a:srgbClr val="003300"/>
    <a:srgbClr val="009900"/>
    <a:srgbClr val="91AFFF"/>
    <a:srgbClr val="0065CC"/>
    <a:srgbClr val="5497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70" autoAdjust="0"/>
    <p:restoredTop sz="95737" autoAdjust="0"/>
  </p:normalViewPr>
  <p:slideViewPr>
    <p:cSldViewPr snapToGrid="0">
      <p:cViewPr varScale="1">
        <p:scale>
          <a:sx n="73" d="100"/>
          <a:sy n="73" d="100"/>
        </p:scale>
        <p:origin x="1420" y="44"/>
      </p:cViewPr>
      <p:guideLst>
        <p:guide orient="horz"/>
        <p:guide/>
      </p:guideLst>
    </p:cSldViewPr>
  </p:slideViewPr>
  <p:notesTextViewPr>
    <p:cViewPr>
      <p:scale>
        <a:sx n="75" d="100"/>
        <a:sy n="75" d="100"/>
      </p:scale>
      <p:origin x="0" y="0"/>
    </p:cViewPr>
  </p:notesTextViewPr>
  <p:sorterViewPr>
    <p:cViewPr>
      <p:scale>
        <a:sx n="100" d="100"/>
        <a:sy n="100" d="100"/>
      </p:scale>
      <p:origin x="0" y="3066"/>
    </p:cViewPr>
  </p:sorterViewPr>
  <p:notesViewPr>
    <p:cSldViewPr snapToGrid="0">
      <p:cViewPr varScale="1">
        <p:scale>
          <a:sx n="48" d="100"/>
          <a:sy n="48" d="100"/>
        </p:scale>
        <p:origin x="-1926" y="-102"/>
      </p:cViewPr>
      <p:guideLst>
        <p:guide orient="horz" pos="2928"/>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k, Connie" userId="73351e60-ad32-4085-a232-1d9f9b189479" providerId="ADAL" clId="{EF953519-79A6-4D1F-A326-BE22919F8E62}"/>
    <pc:docChg chg="mod">
      <pc:chgData name="Clark, Connie" userId="73351e60-ad32-4085-a232-1d9f9b189479" providerId="ADAL" clId="{EF953519-79A6-4D1F-A326-BE22919F8E62}" dt="2024-03-28T13:19:02.841" v="0" actId="33475"/>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5264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3666" name="Rectangle 2"/>
          <p:cNvSpPr>
            <a:spLocks noGrp="1" noRot="1" noChangeAspect="1" noChangeArrowheads="1" noTextEdit="1"/>
          </p:cNvSpPr>
          <p:nvPr>
            <p:ph type="sldImg" idx="2"/>
          </p:nvPr>
        </p:nvSpPr>
        <p:spPr bwMode="auto">
          <a:xfrm>
            <a:off x="715963" y="582613"/>
            <a:ext cx="5454650" cy="4090987"/>
          </a:xfrm>
          <a:prstGeom prst="rect">
            <a:avLst/>
          </a:prstGeom>
          <a:noFill/>
          <a:ln w="9525">
            <a:solidFill>
              <a:schemeClr val="bg1"/>
            </a:solidFill>
            <a:miter lim="800000"/>
            <a:headEnd/>
            <a:tailEnd/>
          </a:ln>
        </p:spPr>
      </p:sp>
      <p:sp>
        <p:nvSpPr>
          <p:cNvPr id="5123" name="Rectangle 3"/>
          <p:cNvSpPr>
            <a:spLocks noGrp="1" noChangeArrowheads="1"/>
          </p:cNvSpPr>
          <p:nvPr>
            <p:ph type="body" sz="quarter" idx="3"/>
          </p:nvPr>
        </p:nvSpPr>
        <p:spPr bwMode="auto">
          <a:xfrm>
            <a:off x="557284" y="4995326"/>
            <a:ext cx="5864446" cy="1231106"/>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s-AR" noProof="0"/>
              <a:t>Click to edit Master text styles</a:t>
            </a:r>
          </a:p>
          <a:p>
            <a:pPr lvl="1"/>
            <a:r>
              <a:rPr lang="es-AR" noProof="0"/>
              <a:t>Second level</a:t>
            </a:r>
          </a:p>
          <a:p>
            <a:pPr lvl="2"/>
            <a:r>
              <a:rPr lang="es-AR" noProof="0"/>
              <a:t>Third level</a:t>
            </a:r>
          </a:p>
          <a:p>
            <a:pPr lvl="3"/>
            <a:r>
              <a:rPr lang="es-AR" noProof="0"/>
              <a:t>Fourth level</a:t>
            </a:r>
          </a:p>
          <a:p>
            <a:pPr lvl="4"/>
            <a:r>
              <a:rPr lang="es-AR" noProof="0"/>
              <a:t>Fifth level</a:t>
            </a:r>
          </a:p>
        </p:txBody>
      </p:sp>
      <p:sp>
        <p:nvSpPr>
          <p:cNvPr id="5127" name="Rectangle 7"/>
          <p:cNvSpPr>
            <a:spLocks noGrp="1" noChangeArrowheads="1"/>
          </p:cNvSpPr>
          <p:nvPr>
            <p:ph type="sldNum" sz="quarter" idx="5"/>
          </p:nvPr>
        </p:nvSpPr>
        <p:spPr bwMode="auto">
          <a:xfrm>
            <a:off x="6141470" y="8928488"/>
            <a:ext cx="545944" cy="184666"/>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r">
              <a:defRPr sz="1200">
                <a:cs typeface="+mn-cs"/>
              </a:defRPr>
            </a:lvl1pPr>
          </a:lstStyle>
          <a:p>
            <a:pPr>
              <a:defRPr/>
            </a:pPr>
            <a:fld id="{EE3BEE14-681B-4645-A913-673E830DA58F}" type="slidenum">
              <a:rPr lang="es-AR"/>
              <a:pPr>
                <a:defRPr/>
              </a:pPr>
              <a:t>‹Nº›</a:t>
            </a:fld>
            <a:endParaRPr lang="es-AR"/>
          </a:p>
        </p:txBody>
      </p:sp>
      <p:sp>
        <p:nvSpPr>
          <p:cNvPr id="5128" name="doc id"/>
          <p:cNvSpPr>
            <a:spLocks noGrp="1" noChangeArrowheads="1"/>
          </p:cNvSpPr>
          <p:nvPr>
            <p:ph type="ftr" sz="quarter" idx="4"/>
          </p:nvPr>
        </p:nvSpPr>
        <p:spPr bwMode="auto">
          <a:xfrm>
            <a:off x="6386091" y="104286"/>
            <a:ext cx="301323" cy="114716"/>
          </a:xfrm>
          <a:prstGeom prst="rect">
            <a:avLst/>
          </a:prstGeom>
          <a:noFill/>
          <a:ln w="9525">
            <a:noFill/>
            <a:miter lim="800000"/>
            <a:headEnd/>
            <a:tailEnd/>
          </a:ln>
          <a:effectLst/>
        </p:spPr>
        <p:txBody>
          <a:bodyPr vert="horz" wrap="none" lIns="0" tIns="0" rIns="0" bIns="0" numCol="1" anchor="b" anchorCtr="0" compatLnSpc="1">
            <a:prstTxWarp prst="textNoShape">
              <a:avLst/>
            </a:prstTxWarp>
          </a:bodyPr>
          <a:lstStyle>
            <a:lvl1pPr algn="ctr">
              <a:defRPr>
                <a:cs typeface="+mn-cs"/>
              </a:defRPr>
            </a:lvl1pPr>
          </a:lstStyle>
          <a:p>
            <a:pPr>
              <a:defRPr/>
            </a:pPr>
            <a:endParaRPr lang="en-US"/>
          </a:p>
        </p:txBody>
      </p:sp>
    </p:spTree>
    <p:extLst>
      <p:ext uri="{BB962C8B-B14F-4D97-AF65-F5344CB8AC3E}">
        <p14:creationId xmlns:p14="http://schemas.microsoft.com/office/powerpoint/2010/main" val="3278303578"/>
      </p:ext>
    </p:extLst>
  </p:cSld>
  <p:clrMap bg1="lt1" tx1="dk1" bg2="lt2" tx2="dk2" accent1="accent1" accent2="accent2" accent3="accent3" accent4="accent4" accent5="accent5" accent6="accent6" hlink="hlink" folHlink="folHlink"/>
  <p:hf hdr="0" ftr="0" dt="0"/>
  <p:notesStyle>
    <a:lvl1pPr algn="l" defTabSz="895350"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27038" indent="-125413" algn="l" defTabSz="895350"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3" name="Rectangle 7"/>
          <p:cNvSpPr txBox="1">
            <a:spLocks noGrp="1" noChangeArrowheads="1"/>
          </p:cNvSpPr>
          <p:nvPr/>
        </p:nvSpPr>
        <p:spPr bwMode="gray">
          <a:xfrm>
            <a:off x="6139849" y="8911611"/>
            <a:ext cx="547564" cy="200055"/>
          </a:xfrm>
          <a:prstGeom prst="rect">
            <a:avLst/>
          </a:prstGeom>
          <a:noFill/>
          <a:ln w="9525">
            <a:noFill/>
            <a:miter lim="800000"/>
            <a:headEnd/>
            <a:tailEnd/>
          </a:ln>
        </p:spPr>
        <p:txBody>
          <a:bodyPr lIns="0" tIns="0" rIns="0" bIns="0" anchor="b">
            <a:spAutoFit/>
          </a:bodyPr>
          <a:lstStyle/>
          <a:p>
            <a:pPr algn="r" defTabSz="958850"/>
            <a:fld id="{B7230F90-C1E4-404C-9B88-0143855EFE58}" type="slidenum">
              <a:rPr lang="es-ES" sz="1300"/>
              <a:pPr algn="r" defTabSz="958850"/>
              <a:t>0</a:t>
            </a:fld>
            <a:endParaRPr lang="es-ES" sz="1300"/>
          </a:p>
        </p:txBody>
      </p:sp>
      <p:sp>
        <p:nvSpPr>
          <p:cNvPr id="806914" name="doc id"/>
          <p:cNvSpPr txBox="1">
            <a:spLocks noGrp="1" noChangeArrowheads="1"/>
          </p:cNvSpPr>
          <p:nvPr/>
        </p:nvSpPr>
        <p:spPr bwMode="gray">
          <a:xfrm>
            <a:off x="5097233" y="80505"/>
            <a:ext cx="1590179" cy="138499"/>
          </a:xfrm>
          <a:prstGeom prst="rect">
            <a:avLst/>
          </a:prstGeom>
          <a:noFill/>
          <a:ln w="9525">
            <a:noFill/>
            <a:miter lim="800000"/>
            <a:headEnd/>
            <a:tailEnd/>
          </a:ln>
        </p:spPr>
        <p:txBody>
          <a:bodyPr wrap="none" lIns="0" tIns="0" rIns="0" bIns="0" anchor="b">
            <a:spAutoFit/>
          </a:bodyPr>
          <a:lstStyle/>
          <a:p>
            <a:pPr algn="r" defTabSz="958850"/>
            <a:r>
              <a:rPr lang="es-ES" sz="900"/>
              <a:t>MW-HOR007-20090609-Arpad</a:t>
            </a:r>
          </a:p>
        </p:txBody>
      </p:sp>
      <p:sp>
        <p:nvSpPr>
          <p:cNvPr id="806915" name="Rectangle 2"/>
          <p:cNvSpPr>
            <a:spLocks noGrp="1" noRot="1" noChangeAspect="1" noChangeArrowheads="1" noTextEdit="1"/>
          </p:cNvSpPr>
          <p:nvPr>
            <p:ph type="sldImg"/>
          </p:nvPr>
        </p:nvSpPr>
        <p:spPr>
          <a:xfrm>
            <a:off x="-987425" y="284163"/>
            <a:ext cx="8856663" cy="6643687"/>
          </a:xfrm>
          <a:ln/>
        </p:spPr>
      </p:sp>
      <p:sp>
        <p:nvSpPr>
          <p:cNvPr id="806916" name="Rectangle 3"/>
          <p:cNvSpPr>
            <a:spLocks noGrp="1" noChangeArrowheads="1"/>
          </p:cNvSpPr>
          <p:nvPr>
            <p:ph type="body" idx="1"/>
          </p:nvPr>
        </p:nvSpPr>
        <p:spPr>
          <a:xfrm>
            <a:off x="1239312" y="7094467"/>
            <a:ext cx="4495534" cy="246221"/>
          </a:xfrm>
          <a:noFill/>
          <a:ln/>
        </p:spPr>
        <p:txBody>
          <a:bodyPr/>
          <a:lstStyle/>
          <a:p>
            <a:pPr eaLnBrk="1" hangingPunct="1"/>
            <a:endParaRPr lang="en-US"/>
          </a:p>
        </p:txBody>
      </p:sp>
    </p:spTree>
    <p:extLst>
      <p:ext uri="{BB962C8B-B14F-4D97-AF65-F5344CB8AC3E}">
        <p14:creationId xmlns:p14="http://schemas.microsoft.com/office/powerpoint/2010/main" val="3862311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5" name="Rectangle 7"/>
          <p:cNvSpPr txBox="1">
            <a:spLocks noGrp="1" noChangeArrowheads="1"/>
          </p:cNvSpPr>
          <p:nvPr/>
        </p:nvSpPr>
        <p:spPr bwMode="gray">
          <a:xfrm>
            <a:off x="6139849" y="8911611"/>
            <a:ext cx="547564" cy="200055"/>
          </a:xfrm>
          <a:prstGeom prst="rect">
            <a:avLst/>
          </a:prstGeom>
          <a:noFill/>
          <a:ln w="9525">
            <a:noFill/>
            <a:miter lim="800000"/>
            <a:headEnd/>
            <a:tailEnd/>
          </a:ln>
        </p:spPr>
        <p:txBody>
          <a:bodyPr lIns="0" tIns="0" rIns="0" bIns="0" anchor="b">
            <a:spAutoFit/>
          </a:bodyPr>
          <a:lstStyle/>
          <a:p>
            <a:pPr algn="r" defTabSz="958850"/>
            <a:fld id="{11F9E7D8-E417-4773-A7A7-D60C1E29D10F}" type="slidenum">
              <a:rPr lang="es-ES" sz="1300"/>
              <a:pPr algn="r" defTabSz="958850"/>
              <a:t>9</a:t>
            </a:fld>
            <a:endParaRPr lang="es-ES" sz="1300"/>
          </a:p>
        </p:txBody>
      </p:sp>
      <p:sp>
        <p:nvSpPr>
          <p:cNvPr id="815106" name="doc id"/>
          <p:cNvSpPr txBox="1">
            <a:spLocks noGrp="1" noChangeArrowheads="1"/>
          </p:cNvSpPr>
          <p:nvPr/>
        </p:nvSpPr>
        <p:spPr bwMode="gray">
          <a:xfrm>
            <a:off x="5097233" y="80505"/>
            <a:ext cx="1590179" cy="138499"/>
          </a:xfrm>
          <a:prstGeom prst="rect">
            <a:avLst/>
          </a:prstGeom>
          <a:noFill/>
          <a:ln w="9525">
            <a:noFill/>
            <a:miter lim="800000"/>
            <a:headEnd/>
            <a:tailEnd/>
          </a:ln>
        </p:spPr>
        <p:txBody>
          <a:bodyPr wrap="none" lIns="0" tIns="0" rIns="0" bIns="0" anchor="b">
            <a:spAutoFit/>
          </a:bodyPr>
          <a:lstStyle/>
          <a:p>
            <a:pPr algn="r" defTabSz="958850"/>
            <a:r>
              <a:rPr lang="es-ES" sz="900"/>
              <a:t>MW-HOR007-20090609-Arpad</a:t>
            </a:r>
          </a:p>
        </p:txBody>
      </p:sp>
      <p:sp>
        <p:nvSpPr>
          <p:cNvPr id="815107" name="Rectangle 2"/>
          <p:cNvSpPr>
            <a:spLocks noGrp="1" noRot="1" noChangeAspect="1" noChangeArrowheads="1" noTextEdit="1"/>
          </p:cNvSpPr>
          <p:nvPr>
            <p:ph type="sldImg"/>
          </p:nvPr>
        </p:nvSpPr>
        <p:spPr>
          <a:xfrm>
            <a:off x="1123950" y="701675"/>
            <a:ext cx="4640263" cy="3481388"/>
          </a:xfrm>
          <a:ln/>
        </p:spPr>
      </p:sp>
      <p:sp>
        <p:nvSpPr>
          <p:cNvPr id="815108" name="Rectangle 3"/>
          <p:cNvSpPr>
            <a:spLocks noGrp="1" noChangeArrowheads="1"/>
          </p:cNvSpPr>
          <p:nvPr>
            <p:ph type="body" idx="1"/>
          </p:nvPr>
        </p:nvSpPr>
        <p:spPr>
          <a:xfrm>
            <a:off x="920169" y="4421752"/>
            <a:ext cx="5041479" cy="246221"/>
          </a:xfrm>
          <a:noFill/>
          <a:ln/>
        </p:spPr>
        <p:txBody>
          <a:bodyPr/>
          <a:lstStyle/>
          <a:p>
            <a:pPr eaLnBrk="1" hangingPunct="1"/>
            <a:endParaRPr lang="en-GB"/>
          </a:p>
        </p:txBody>
      </p:sp>
    </p:spTree>
    <p:extLst>
      <p:ext uri="{BB962C8B-B14F-4D97-AF65-F5344CB8AC3E}">
        <p14:creationId xmlns:p14="http://schemas.microsoft.com/office/powerpoint/2010/main" val="4115755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5" name="Rectangle 7"/>
          <p:cNvSpPr txBox="1">
            <a:spLocks noGrp="1" noChangeArrowheads="1"/>
          </p:cNvSpPr>
          <p:nvPr/>
        </p:nvSpPr>
        <p:spPr bwMode="gray">
          <a:xfrm>
            <a:off x="6139849" y="8911611"/>
            <a:ext cx="547564" cy="200055"/>
          </a:xfrm>
          <a:prstGeom prst="rect">
            <a:avLst/>
          </a:prstGeom>
          <a:noFill/>
          <a:ln w="9525">
            <a:noFill/>
            <a:miter lim="800000"/>
            <a:headEnd/>
            <a:tailEnd/>
          </a:ln>
        </p:spPr>
        <p:txBody>
          <a:bodyPr lIns="0" tIns="0" rIns="0" bIns="0" anchor="b">
            <a:spAutoFit/>
          </a:bodyPr>
          <a:lstStyle/>
          <a:p>
            <a:pPr algn="r" defTabSz="958850"/>
            <a:fld id="{11F9E7D8-E417-4773-A7A7-D60C1E29D10F}" type="slidenum">
              <a:rPr lang="es-ES" sz="1300"/>
              <a:pPr algn="r" defTabSz="958850"/>
              <a:t>10</a:t>
            </a:fld>
            <a:endParaRPr lang="es-ES" sz="1300"/>
          </a:p>
        </p:txBody>
      </p:sp>
      <p:sp>
        <p:nvSpPr>
          <p:cNvPr id="815106" name="doc id"/>
          <p:cNvSpPr txBox="1">
            <a:spLocks noGrp="1" noChangeArrowheads="1"/>
          </p:cNvSpPr>
          <p:nvPr/>
        </p:nvSpPr>
        <p:spPr bwMode="gray">
          <a:xfrm>
            <a:off x="5097233" y="80505"/>
            <a:ext cx="1590179" cy="138499"/>
          </a:xfrm>
          <a:prstGeom prst="rect">
            <a:avLst/>
          </a:prstGeom>
          <a:noFill/>
          <a:ln w="9525">
            <a:noFill/>
            <a:miter lim="800000"/>
            <a:headEnd/>
            <a:tailEnd/>
          </a:ln>
        </p:spPr>
        <p:txBody>
          <a:bodyPr wrap="none" lIns="0" tIns="0" rIns="0" bIns="0" anchor="b">
            <a:spAutoFit/>
          </a:bodyPr>
          <a:lstStyle/>
          <a:p>
            <a:pPr algn="r" defTabSz="958850"/>
            <a:r>
              <a:rPr lang="es-ES" sz="900"/>
              <a:t>MW-HOR007-20090609-Arpad</a:t>
            </a:r>
          </a:p>
        </p:txBody>
      </p:sp>
      <p:sp>
        <p:nvSpPr>
          <p:cNvPr id="815107" name="Rectangle 2"/>
          <p:cNvSpPr>
            <a:spLocks noGrp="1" noRot="1" noChangeAspect="1" noChangeArrowheads="1" noTextEdit="1"/>
          </p:cNvSpPr>
          <p:nvPr>
            <p:ph type="sldImg"/>
          </p:nvPr>
        </p:nvSpPr>
        <p:spPr>
          <a:xfrm>
            <a:off x="1123950" y="701675"/>
            <a:ext cx="4640263" cy="3481388"/>
          </a:xfrm>
          <a:ln/>
        </p:spPr>
      </p:sp>
      <p:sp>
        <p:nvSpPr>
          <p:cNvPr id="815108" name="Rectangle 3"/>
          <p:cNvSpPr>
            <a:spLocks noGrp="1" noChangeArrowheads="1"/>
          </p:cNvSpPr>
          <p:nvPr>
            <p:ph type="body" idx="1"/>
          </p:nvPr>
        </p:nvSpPr>
        <p:spPr>
          <a:xfrm>
            <a:off x="920169" y="4421752"/>
            <a:ext cx="5041479" cy="246221"/>
          </a:xfrm>
          <a:noFill/>
          <a:ln/>
        </p:spPr>
        <p:txBody>
          <a:bodyPr/>
          <a:lstStyle/>
          <a:p>
            <a:pPr eaLnBrk="1" hangingPunct="1"/>
            <a:endParaRPr lang="en-GB"/>
          </a:p>
        </p:txBody>
      </p:sp>
    </p:spTree>
    <p:extLst>
      <p:ext uri="{BB962C8B-B14F-4D97-AF65-F5344CB8AC3E}">
        <p14:creationId xmlns:p14="http://schemas.microsoft.com/office/powerpoint/2010/main" val="400760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89" name="Rectangle 7"/>
          <p:cNvSpPr>
            <a:spLocks noGrp="1" noChangeArrowheads="1"/>
          </p:cNvSpPr>
          <p:nvPr>
            <p:ph type="sldNum" sz="quarter" idx="5"/>
          </p:nvPr>
        </p:nvSpPr>
        <p:spPr>
          <a:xfrm>
            <a:off x="6141470" y="8929979"/>
            <a:ext cx="545944" cy="184666"/>
          </a:xfrm>
          <a:noFill/>
        </p:spPr>
        <p:txBody>
          <a:bodyPr/>
          <a:lstStyle/>
          <a:p>
            <a:pPr defTabSz="912813"/>
            <a:fld id="{001D1BE5-0284-4929-A1E9-1FDF668BB7D1}" type="slidenum">
              <a:rPr lang="en-US" smtClean="0">
                <a:cs typeface="Arial" charset="0"/>
              </a:rPr>
              <a:pPr defTabSz="912813"/>
              <a:t>11</a:t>
            </a:fld>
            <a:endParaRPr lang="en-US">
              <a:cs typeface="Arial" charset="0"/>
            </a:endParaRPr>
          </a:p>
        </p:txBody>
      </p:sp>
      <p:sp>
        <p:nvSpPr>
          <p:cNvPr id="831490" name="Rectangle 2"/>
          <p:cNvSpPr>
            <a:spLocks noGrp="1" noRot="1" noChangeAspect="1" noChangeArrowheads="1" noTextEdit="1"/>
          </p:cNvSpPr>
          <p:nvPr>
            <p:ph type="sldImg"/>
          </p:nvPr>
        </p:nvSpPr>
        <p:spPr>
          <a:xfrm>
            <a:off x="1116013" y="696913"/>
            <a:ext cx="4651375" cy="3487737"/>
          </a:xfrm>
          <a:ln>
            <a:solidFill>
              <a:srgbClr val="000000"/>
            </a:solidFill>
          </a:ln>
        </p:spPr>
      </p:sp>
      <p:sp>
        <p:nvSpPr>
          <p:cNvPr id="831491" name="Rectangle 3"/>
          <p:cNvSpPr>
            <a:spLocks noGrp="1" noChangeArrowheads="1"/>
          </p:cNvSpPr>
          <p:nvPr>
            <p:ph type="body" idx="1"/>
          </p:nvPr>
        </p:nvSpPr>
        <p:spPr>
          <a:xfrm>
            <a:off x="916928" y="4415792"/>
            <a:ext cx="5047959" cy="246221"/>
          </a:xfrm>
          <a:noFill/>
          <a:ln/>
        </p:spPr>
        <p:txBody>
          <a:bodyPr/>
          <a:lstStyle/>
          <a:p>
            <a:pPr eaLnBrk="1" hangingPunct="1"/>
            <a:endParaRPr lang="en-US"/>
          </a:p>
        </p:txBody>
      </p:sp>
    </p:spTree>
    <p:extLst>
      <p:ext uri="{BB962C8B-B14F-4D97-AF65-F5344CB8AC3E}">
        <p14:creationId xmlns:p14="http://schemas.microsoft.com/office/powerpoint/2010/main" val="160662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1" name="Rectangle 2"/>
          <p:cNvSpPr>
            <a:spLocks noGrp="1" noRot="1" noChangeAspect="1" noTextEdit="1"/>
          </p:cNvSpPr>
          <p:nvPr>
            <p:ph type="sldImg"/>
          </p:nvPr>
        </p:nvSpPr>
        <p:spPr>
          <a:xfrm>
            <a:off x="1116013" y="696913"/>
            <a:ext cx="4651375" cy="3487737"/>
          </a:xfrm>
          <a:ln>
            <a:solidFill>
              <a:srgbClr val="000000"/>
            </a:solidFill>
          </a:ln>
        </p:spPr>
      </p:sp>
      <p:sp>
        <p:nvSpPr>
          <p:cNvPr id="834562" name="Rectangle 3"/>
          <p:cNvSpPr>
            <a:spLocks noGrp="1"/>
          </p:cNvSpPr>
          <p:nvPr>
            <p:ph type="body" idx="1"/>
          </p:nvPr>
        </p:nvSpPr>
        <p:spPr>
          <a:xfrm>
            <a:off x="916928" y="4415793"/>
            <a:ext cx="5047959" cy="246221"/>
          </a:xfrm>
          <a:noFill/>
          <a:ln/>
        </p:spPr>
        <p:txBody>
          <a:bodyPr/>
          <a:lstStyle/>
          <a:p>
            <a:pPr eaLnBrk="1" hangingPunct="1"/>
            <a:r>
              <a:rPr lang="es-ES"/>
              <a:t>Role play para hacer con otro capacitador</a:t>
            </a:r>
            <a:endParaRPr lang="en-US"/>
          </a:p>
        </p:txBody>
      </p:sp>
    </p:spTree>
    <p:extLst>
      <p:ext uri="{BB962C8B-B14F-4D97-AF65-F5344CB8AC3E}">
        <p14:creationId xmlns:p14="http://schemas.microsoft.com/office/powerpoint/2010/main" val="973842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7" name="Rectangle 7"/>
          <p:cNvSpPr txBox="1">
            <a:spLocks noGrp="1" noChangeArrowheads="1"/>
          </p:cNvSpPr>
          <p:nvPr/>
        </p:nvSpPr>
        <p:spPr bwMode="gray">
          <a:xfrm>
            <a:off x="6139849" y="8911611"/>
            <a:ext cx="547564" cy="200055"/>
          </a:xfrm>
          <a:prstGeom prst="rect">
            <a:avLst/>
          </a:prstGeom>
          <a:noFill/>
          <a:ln w="9525">
            <a:noFill/>
            <a:miter lim="800000"/>
            <a:headEnd/>
            <a:tailEnd/>
          </a:ln>
        </p:spPr>
        <p:txBody>
          <a:bodyPr lIns="0" tIns="0" rIns="0" bIns="0" anchor="b">
            <a:spAutoFit/>
          </a:bodyPr>
          <a:lstStyle/>
          <a:p>
            <a:pPr algn="r" defTabSz="958850"/>
            <a:fld id="{087D99E7-B2A6-48B1-8F36-574ADCFCC448}" type="slidenum">
              <a:rPr lang="es-ES" sz="1300"/>
              <a:pPr algn="r" defTabSz="958850"/>
              <a:t>1</a:t>
            </a:fld>
            <a:endParaRPr lang="es-ES" sz="1300" dirty="0"/>
          </a:p>
        </p:txBody>
      </p:sp>
      <p:sp>
        <p:nvSpPr>
          <p:cNvPr id="813058" name="doc id"/>
          <p:cNvSpPr txBox="1">
            <a:spLocks noGrp="1" noChangeArrowheads="1"/>
          </p:cNvSpPr>
          <p:nvPr/>
        </p:nvSpPr>
        <p:spPr bwMode="gray">
          <a:xfrm>
            <a:off x="5097233" y="80505"/>
            <a:ext cx="1590179" cy="138499"/>
          </a:xfrm>
          <a:prstGeom prst="rect">
            <a:avLst/>
          </a:prstGeom>
          <a:noFill/>
          <a:ln w="9525">
            <a:noFill/>
            <a:miter lim="800000"/>
            <a:headEnd/>
            <a:tailEnd/>
          </a:ln>
        </p:spPr>
        <p:txBody>
          <a:bodyPr wrap="none" lIns="0" tIns="0" rIns="0" bIns="0" anchor="b">
            <a:spAutoFit/>
          </a:bodyPr>
          <a:lstStyle/>
          <a:p>
            <a:pPr algn="r" defTabSz="958850"/>
            <a:r>
              <a:rPr lang="es-ES" sz="900" dirty="0"/>
              <a:t>MW-HOR007-20090609-Arpad</a:t>
            </a:r>
          </a:p>
        </p:txBody>
      </p:sp>
      <p:sp>
        <p:nvSpPr>
          <p:cNvPr id="813059" name="Rectangle 2"/>
          <p:cNvSpPr>
            <a:spLocks noGrp="1" noRot="1" noChangeAspect="1" noChangeArrowheads="1" noTextEdit="1"/>
          </p:cNvSpPr>
          <p:nvPr>
            <p:ph type="sldImg"/>
          </p:nvPr>
        </p:nvSpPr>
        <p:spPr>
          <a:xfrm>
            <a:off x="687388" y="344488"/>
            <a:ext cx="5589587" cy="4192587"/>
          </a:xfrm>
          <a:ln/>
        </p:spPr>
      </p:sp>
      <p:sp>
        <p:nvSpPr>
          <p:cNvPr id="813060" name="Rectangle 3"/>
          <p:cNvSpPr>
            <a:spLocks noGrp="1" noChangeArrowheads="1"/>
          </p:cNvSpPr>
          <p:nvPr>
            <p:ph type="body" idx="1"/>
          </p:nvPr>
        </p:nvSpPr>
        <p:spPr>
          <a:xfrm>
            <a:off x="730626" y="4724181"/>
            <a:ext cx="5495082" cy="215444"/>
          </a:xfrm>
          <a:noFill/>
          <a:ln/>
        </p:spPr>
        <p:txBody>
          <a:bodyPr/>
          <a:lstStyle/>
          <a:p>
            <a:pPr eaLnBrk="1" hangingPunct="1"/>
            <a:endParaRPr lang="de-DE" sz="1400"/>
          </a:p>
        </p:txBody>
      </p:sp>
    </p:spTree>
    <p:extLst>
      <p:ext uri="{BB962C8B-B14F-4D97-AF65-F5344CB8AC3E}">
        <p14:creationId xmlns:p14="http://schemas.microsoft.com/office/powerpoint/2010/main" val="1616842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7" name="Rectangle 7"/>
          <p:cNvSpPr txBox="1">
            <a:spLocks noGrp="1" noChangeArrowheads="1"/>
          </p:cNvSpPr>
          <p:nvPr/>
        </p:nvSpPr>
        <p:spPr bwMode="gray">
          <a:xfrm>
            <a:off x="6139849" y="8911611"/>
            <a:ext cx="547564" cy="200055"/>
          </a:xfrm>
          <a:prstGeom prst="rect">
            <a:avLst/>
          </a:prstGeom>
          <a:noFill/>
          <a:ln w="9525">
            <a:noFill/>
            <a:miter lim="800000"/>
            <a:headEnd/>
            <a:tailEnd/>
          </a:ln>
        </p:spPr>
        <p:txBody>
          <a:bodyPr lIns="0" tIns="0" rIns="0" bIns="0" anchor="b">
            <a:spAutoFit/>
          </a:bodyPr>
          <a:lstStyle/>
          <a:p>
            <a:pPr algn="r" defTabSz="958850"/>
            <a:fld id="{087D99E7-B2A6-48B1-8F36-574ADCFCC448}" type="slidenum">
              <a:rPr lang="es-ES" sz="1300"/>
              <a:pPr algn="r" defTabSz="958850"/>
              <a:t>2</a:t>
            </a:fld>
            <a:endParaRPr lang="es-ES" sz="1300" dirty="0"/>
          </a:p>
        </p:txBody>
      </p:sp>
      <p:sp>
        <p:nvSpPr>
          <p:cNvPr id="813058" name="doc id"/>
          <p:cNvSpPr txBox="1">
            <a:spLocks noGrp="1" noChangeArrowheads="1"/>
          </p:cNvSpPr>
          <p:nvPr/>
        </p:nvSpPr>
        <p:spPr bwMode="gray">
          <a:xfrm>
            <a:off x="5097233" y="80505"/>
            <a:ext cx="1590179" cy="138499"/>
          </a:xfrm>
          <a:prstGeom prst="rect">
            <a:avLst/>
          </a:prstGeom>
          <a:noFill/>
          <a:ln w="9525">
            <a:noFill/>
            <a:miter lim="800000"/>
            <a:headEnd/>
            <a:tailEnd/>
          </a:ln>
        </p:spPr>
        <p:txBody>
          <a:bodyPr wrap="none" lIns="0" tIns="0" rIns="0" bIns="0" anchor="b">
            <a:spAutoFit/>
          </a:bodyPr>
          <a:lstStyle/>
          <a:p>
            <a:pPr algn="r" defTabSz="958850"/>
            <a:r>
              <a:rPr lang="es-ES" sz="900" dirty="0"/>
              <a:t>MW-HOR007-20090609-Arpad</a:t>
            </a:r>
          </a:p>
        </p:txBody>
      </p:sp>
      <p:sp>
        <p:nvSpPr>
          <p:cNvPr id="813059" name="Rectangle 2"/>
          <p:cNvSpPr>
            <a:spLocks noGrp="1" noRot="1" noChangeAspect="1" noChangeArrowheads="1" noTextEdit="1"/>
          </p:cNvSpPr>
          <p:nvPr>
            <p:ph type="sldImg"/>
          </p:nvPr>
        </p:nvSpPr>
        <p:spPr>
          <a:xfrm>
            <a:off x="687388" y="344488"/>
            <a:ext cx="5589587" cy="4192587"/>
          </a:xfrm>
          <a:ln/>
        </p:spPr>
      </p:sp>
      <p:sp>
        <p:nvSpPr>
          <p:cNvPr id="813060" name="Rectangle 3"/>
          <p:cNvSpPr>
            <a:spLocks noGrp="1" noChangeArrowheads="1"/>
          </p:cNvSpPr>
          <p:nvPr>
            <p:ph type="body" idx="1"/>
          </p:nvPr>
        </p:nvSpPr>
        <p:spPr>
          <a:xfrm>
            <a:off x="730626" y="4724181"/>
            <a:ext cx="5495082" cy="215444"/>
          </a:xfrm>
          <a:noFill/>
          <a:ln/>
        </p:spPr>
        <p:txBody>
          <a:bodyPr/>
          <a:lstStyle/>
          <a:p>
            <a:pPr eaLnBrk="1" hangingPunct="1"/>
            <a:endParaRPr lang="de-DE" sz="1400"/>
          </a:p>
        </p:txBody>
      </p:sp>
    </p:spTree>
    <p:extLst>
      <p:ext uri="{BB962C8B-B14F-4D97-AF65-F5344CB8AC3E}">
        <p14:creationId xmlns:p14="http://schemas.microsoft.com/office/powerpoint/2010/main" val="406424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7" name="Rectangle 7"/>
          <p:cNvSpPr txBox="1">
            <a:spLocks noGrp="1" noChangeArrowheads="1"/>
          </p:cNvSpPr>
          <p:nvPr/>
        </p:nvSpPr>
        <p:spPr bwMode="gray">
          <a:xfrm>
            <a:off x="6139849" y="8911611"/>
            <a:ext cx="547564" cy="200055"/>
          </a:xfrm>
          <a:prstGeom prst="rect">
            <a:avLst/>
          </a:prstGeom>
          <a:noFill/>
          <a:ln w="9525">
            <a:noFill/>
            <a:miter lim="800000"/>
            <a:headEnd/>
            <a:tailEnd/>
          </a:ln>
        </p:spPr>
        <p:txBody>
          <a:bodyPr lIns="0" tIns="0" rIns="0" bIns="0" anchor="b">
            <a:spAutoFit/>
          </a:bodyPr>
          <a:lstStyle/>
          <a:p>
            <a:pPr algn="r" defTabSz="958850"/>
            <a:fld id="{087D99E7-B2A6-48B1-8F36-574ADCFCC448}" type="slidenum">
              <a:rPr lang="es-ES" sz="1300"/>
              <a:pPr algn="r" defTabSz="958850"/>
              <a:t>3</a:t>
            </a:fld>
            <a:endParaRPr lang="es-ES" sz="1300"/>
          </a:p>
        </p:txBody>
      </p:sp>
      <p:sp>
        <p:nvSpPr>
          <p:cNvPr id="813058" name="doc id"/>
          <p:cNvSpPr txBox="1">
            <a:spLocks noGrp="1" noChangeArrowheads="1"/>
          </p:cNvSpPr>
          <p:nvPr/>
        </p:nvSpPr>
        <p:spPr bwMode="gray">
          <a:xfrm>
            <a:off x="5097233" y="80505"/>
            <a:ext cx="1590179" cy="138499"/>
          </a:xfrm>
          <a:prstGeom prst="rect">
            <a:avLst/>
          </a:prstGeom>
          <a:noFill/>
          <a:ln w="9525">
            <a:noFill/>
            <a:miter lim="800000"/>
            <a:headEnd/>
            <a:tailEnd/>
          </a:ln>
        </p:spPr>
        <p:txBody>
          <a:bodyPr wrap="none" lIns="0" tIns="0" rIns="0" bIns="0" anchor="b">
            <a:spAutoFit/>
          </a:bodyPr>
          <a:lstStyle/>
          <a:p>
            <a:pPr algn="r" defTabSz="958850"/>
            <a:r>
              <a:rPr lang="es-ES" sz="900"/>
              <a:t>MW-HOR007-20090609-Arpad</a:t>
            </a:r>
          </a:p>
        </p:txBody>
      </p:sp>
      <p:sp>
        <p:nvSpPr>
          <p:cNvPr id="813059" name="Rectangle 2"/>
          <p:cNvSpPr>
            <a:spLocks noGrp="1" noRot="1" noChangeAspect="1" noChangeArrowheads="1" noTextEdit="1"/>
          </p:cNvSpPr>
          <p:nvPr>
            <p:ph type="sldImg"/>
          </p:nvPr>
        </p:nvSpPr>
        <p:spPr>
          <a:xfrm>
            <a:off x="687388" y="344488"/>
            <a:ext cx="5589587" cy="4192587"/>
          </a:xfrm>
          <a:ln/>
        </p:spPr>
      </p:sp>
      <p:sp>
        <p:nvSpPr>
          <p:cNvPr id="813060" name="Rectangle 3"/>
          <p:cNvSpPr>
            <a:spLocks noGrp="1" noChangeArrowheads="1"/>
          </p:cNvSpPr>
          <p:nvPr>
            <p:ph type="body" idx="1"/>
          </p:nvPr>
        </p:nvSpPr>
        <p:spPr>
          <a:xfrm>
            <a:off x="730626" y="4724181"/>
            <a:ext cx="5495082" cy="215444"/>
          </a:xfrm>
          <a:noFill/>
          <a:ln/>
        </p:spPr>
        <p:txBody>
          <a:bodyPr/>
          <a:lstStyle/>
          <a:p>
            <a:pPr eaLnBrk="1" hangingPunct="1"/>
            <a:endParaRPr lang="de-DE" sz="1400"/>
          </a:p>
        </p:txBody>
      </p:sp>
    </p:spTree>
    <p:extLst>
      <p:ext uri="{BB962C8B-B14F-4D97-AF65-F5344CB8AC3E}">
        <p14:creationId xmlns:p14="http://schemas.microsoft.com/office/powerpoint/2010/main" val="2200626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1" name="Rectangle 7"/>
          <p:cNvSpPr>
            <a:spLocks noGrp="1" noChangeArrowheads="1"/>
          </p:cNvSpPr>
          <p:nvPr>
            <p:ph type="sldNum" sz="quarter" idx="5"/>
          </p:nvPr>
        </p:nvSpPr>
        <p:spPr>
          <a:xfrm>
            <a:off x="6141470" y="8929979"/>
            <a:ext cx="545944" cy="184666"/>
          </a:xfrm>
          <a:noFill/>
        </p:spPr>
        <p:txBody>
          <a:bodyPr/>
          <a:lstStyle/>
          <a:p>
            <a:pPr defTabSz="912813"/>
            <a:fld id="{9C140211-D864-4028-87DF-60E40D07293B}" type="slidenum">
              <a:rPr lang="en-US" smtClean="0">
                <a:cs typeface="Arial" charset="0"/>
              </a:rPr>
              <a:pPr defTabSz="912813"/>
              <a:t>4</a:t>
            </a:fld>
            <a:endParaRPr lang="en-US" dirty="0">
              <a:cs typeface="Arial" charset="0"/>
            </a:endParaRPr>
          </a:p>
        </p:txBody>
      </p:sp>
      <p:sp>
        <p:nvSpPr>
          <p:cNvPr id="819202" name="Rectangle 2"/>
          <p:cNvSpPr>
            <a:spLocks noGrp="1" noRot="1" noChangeAspect="1" noChangeArrowheads="1" noTextEdit="1"/>
          </p:cNvSpPr>
          <p:nvPr>
            <p:ph type="sldImg"/>
          </p:nvPr>
        </p:nvSpPr>
        <p:spPr>
          <a:xfrm>
            <a:off x="1116013" y="696913"/>
            <a:ext cx="4651375" cy="3487737"/>
          </a:xfrm>
          <a:ln>
            <a:solidFill>
              <a:srgbClr val="000000"/>
            </a:solidFill>
          </a:ln>
        </p:spPr>
      </p:sp>
      <p:sp>
        <p:nvSpPr>
          <p:cNvPr id="819203" name="Rectangle 3"/>
          <p:cNvSpPr>
            <a:spLocks noGrp="1" noChangeArrowheads="1"/>
          </p:cNvSpPr>
          <p:nvPr>
            <p:ph type="body" idx="1"/>
          </p:nvPr>
        </p:nvSpPr>
        <p:spPr>
          <a:xfrm>
            <a:off x="916928" y="4415791"/>
            <a:ext cx="5047959" cy="492443"/>
          </a:xfrm>
          <a:noFill/>
          <a:ln/>
        </p:spPr>
        <p:txBody>
          <a:bodyPr/>
          <a:lstStyle/>
          <a:p>
            <a:pPr eaLnBrk="1" hangingPunct="1"/>
            <a:r>
              <a:rPr lang="es-CO" dirty="0"/>
              <a:t>Repase los consejos de la retroalimentación positiva. Pídale a la audiencia que le den ejemplos, si es el caso</a:t>
            </a:r>
          </a:p>
        </p:txBody>
      </p:sp>
    </p:spTree>
    <p:extLst>
      <p:ext uri="{BB962C8B-B14F-4D97-AF65-F5344CB8AC3E}">
        <p14:creationId xmlns:p14="http://schemas.microsoft.com/office/powerpoint/2010/main" val="1749904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3" name="Rectangle 7"/>
          <p:cNvSpPr txBox="1">
            <a:spLocks noGrp="1" noChangeArrowheads="1"/>
          </p:cNvSpPr>
          <p:nvPr/>
        </p:nvSpPr>
        <p:spPr bwMode="gray">
          <a:xfrm>
            <a:off x="6139849" y="8911611"/>
            <a:ext cx="547564" cy="200055"/>
          </a:xfrm>
          <a:prstGeom prst="rect">
            <a:avLst/>
          </a:prstGeom>
          <a:noFill/>
          <a:ln w="9525">
            <a:noFill/>
            <a:miter lim="800000"/>
            <a:headEnd/>
            <a:tailEnd/>
          </a:ln>
        </p:spPr>
        <p:txBody>
          <a:bodyPr lIns="0" tIns="0" rIns="0" bIns="0" anchor="b">
            <a:spAutoFit/>
          </a:bodyPr>
          <a:lstStyle/>
          <a:p>
            <a:pPr algn="r" defTabSz="958850"/>
            <a:fld id="{6DDE0D70-D6D2-4D5E-8B8D-E6F1797E6671}" type="slidenum">
              <a:rPr lang="es-ES" sz="1300"/>
              <a:pPr algn="r" defTabSz="958850"/>
              <a:t>5</a:t>
            </a:fld>
            <a:endParaRPr lang="es-ES" sz="1300" dirty="0"/>
          </a:p>
        </p:txBody>
      </p:sp>
      <p:sp>
        <p:nvSpPr>
          <p:cNvPr id="817154" name="doc id"/>
          <p:cNvSpPr txBox="1">
            <a:spLocks noGrp="1" noChangeArrowheads="1"/>
          </p:cNvSpPr>
          <p:nvPr/>
        </p:nvSpPr>
        <p:spPr bwMode="gray">
          <a:xfrm>
            <a:off x="5097233" y="80505"/>
            <a:ext cx="1590179" cy="138499"/>
          </a:xfrm>
          <a:prstGeom prst="rect">
            <a:avLst/>
          </a:prstGeom>
          <a:noFill/>
          <a:ln w="9525">
            <a:noFill/>
            <a:miter lim="800000"/>
            <a:headEnd/>
            <a:tailEnd/>
          </a:ln>
        </p:spPr>
        <p:txBody>
          <a:bodyPr wrap="none" lIns="0" tIns="0" rIns="0" bIns="0" anchor="b">
            <a:spAutoFit/>
          </a:bodyPr>
          <a:lstStyle/>
          <a:p>
            <a:pPr algn="r" defTabSz="958850"/>
            <a:r>
              <a:rPr lang="es-ES" sz="900" dirty="0"/>
              <a:t>MW-HOR007-20090609-Arpad</a:t>
            </a:r>
          </a:p>
        </p:txBody>
      </p:sp>
      <p:sp>
        <p:nvSpPr>
          <p:cNvPr id="817155" name="Rectangle 2"/>
          <p:cNvSpPr>
            <a:spLocks noGrp="1" noRot="1" noChangeAspect="1" noChangeArrowheads="1" noTextEdit="1"/>
          </p:cNvSpPr>
          <p:nvPr>
            <p:ph type="sldImg"/>
          </p:nvPr>
        </p:nvSpPr>
        <p:spPr>
          <a:xfrm>
            <a:off x="1108075" y="709613"/>
            <a:ext cx="4665663" cy="3498850"/>
          </a:xfrm>
          <a:ln/>
        </p:spPr>
      </p:sp>
      <p:sp>
        <p:nvSpPr>
          <p:cNvPr id="817156" name="Rectangle 3"/>
          <p:cNvSpPr>
            <a:spLocks noGrp="1" noChangeArrowheads="1"/>
          </p:cNvSpPr>
          <p:nvPr>
            <p:ph type="body" idx="1"/>
          </p:nvPr>
        </p:nvSpPr>
        <p:spPr>
          <a:xfrm>
            <a:off x="928269" y="4353220"/>
            <a:ext cx="5030139" cy="10341293"/>
          </a:xfrm>
          <a:noFill/>
          <a:ln/>
        </p:spPr>
        <p:txBody>
          <a:bodyPr/>
          <a:lstStyle/>
          <a:p>
            <a:pPr eaLnBrk="1" hangingPunct="1"/>
            <a:r>
              <a:rPr lang="es-CO" dirty="0"/>
              <a:t>Utilizar el modelo de retroalimentación es difícil, pero mejorará en gran media la forma en que usted da la retroalimentación a la persona pues su propósito no es acusar, sino cambiar el comportamiento al sostener una conversación productiva.</a:t>
            </a:r>
          </a:p>
          <a:p>
            <a:pPr eaLnBrk="1" hangingPunct="1"/>
            <a:endParaRPr lang="es-CO" dirty="0"/>
          </a:p>
          <a:p>
            <a:pPr eaLnBrk="1" hangingPunct="1"/>
            <a:r>
              <a:rPr lang="es-CO" dirty="0"/>
              <a:t>Paso 1: Describa una observación concreta</a:t>
            </a:r>
          </a:p>
          <a:p>
            <a:pPr eaLnBrk="1" hangingPunct="1">
              <a:buFontTx/>
              <a:buChar char="-"/>
            </a:pPr>
            <a:r>
              <a:rPr lang="es-CO" dirty="0"/>
              <a:t>Este es el paso más importante, hacer retroalimentación sobre un tiempo o suceso específico. Al hacerlo, la persona a quien le da la retroalimentación no será capaz de refutar lo que usted está diciendo.</a:t>
            </a:r>
          </a:p>
          <a:p>
            <a:pPr eaLnBrk="1" hangingPunct="1"/>
            <a:r>
              <a:rPr lang="es-CO" dirty="0"/>
              <a:t>- En vez de decir: “Usted siempre llega tarde a trabajar”, diga “Noté que el lunes y martes de esta semana llegó 15 minutos tarde a trabajar”</a:t>
            </a:r>
          </a:p>
          <a:p>
            <a:pPr eaLnBrk="1" hangingPunct="1"/>
            <a:endParaRPr lang="es-CO" dirty="0"/>
          </a:p>
          <a:p>
            <a:pPr eaLnBrk="1" hangingPunct="1"/>
            <a:r>
              <a:rPr lang="es-CO" dirty="0"/>
              <a:t>Paso 2: Explicar los efectos en mi y en otros. </a:t>
            </a:r>
          </a:p>
          <a:p>
            <a:pPr eaLnBrk="1" hangingPunct="1"/>
            <a:r>
              <a:rPr lang="es-CO" dirty="0"/>
              <a:t>- Aquí es importante no volverse muy personal. Describa exactamente cómo el comportamiento de la persona lo hace sentir a usted y a los demás.</a:t>
            </a:r>
          </a:p>
          <a:p>
            <a:pPr eaLnBrk="1" hangingPunct="1">
              <a:buFontTx/>
              <a:buChar char="-"/>
            </a:pPr>
            <a:r>
              <a:rPr lang="es-CO" dirty="0"/>
              <a:t>Diga “Noté que el lunes y martes de esta semana llegó 15 minutos tarde a trabajar, esto nos hace sentir como si para usted no es importante el cambio de turno. La enfermera de la noche tuvo que demorarse en dar su informe, y sentí mucho que se hubiera perdido los asuntos que hemos tratado de enfocar en estos días”</a:t>
            </a:r>
          </a:p>
          <a:p>
            <a:pPr eaLnBrk="1" hangingPunct="1"/>
            <a:endParaRPr lang="es-CO" dirty="0"/>
          </a:p>
          <a:p>
            <a:pPr eaLnBrk="1" hangingPunct="1"/>
            <a:r>
              <a:rPr lang="es-CO" dirty="0"/>
              <a:t>Paso 3: Pausar y escuchar las preguntas de aclaración</a:t>
            </a:r>
          </a:p>
          <a:p>
            <a:pPr eaLnBrk="1" hangingPunct="1">
              <a:buFontTx/>
              <a:buChar char="-"/>
            </a:pPr>
            <a:r>
              <a:rPr lang="es-CO" dirty="0"/>
              <a:t>NO HABLE! Espere a que la persona a quien le está dando la retroalimentación diga algo. Esto da a la persona la oportunidad de explicarse. Quizás la persona tuvo una buena razón para llegar tarde esos 2 días.</a:t>
            </a:r>
          </a:p>
          <a:p>
            <a:pPr eaLnBrk="1" hangingPunct="1"/>
            <a:endParaRPr lang="es-CO" dirty="0"/>
          </a:p>
          <a:p>
            <a:pPr eaLnBrk="1" hangingPunct="1"/>
            <a:r>
              <a:rPr lang="es-CO" dirty="0"/>
              <a:t>Paso 4: Haga una sugerencia concreta O reconocimiento / estímulo</a:t>
            </a:r>
          </a:p>
          <a:p>
            <a:pPr eaLnBrk="1" hangingPunct="1">
              <a:buFontTx/>
              <a:buChar char="-"/>
            </a:pPr>
            <a:r>
              <a:rPr lang="es-CO" dirty="0"/>
              <a:t>Llegue a una conclusión mutua sobre cómo va a cambiar el comportamiento en el futuro. Por ejemplo, si la enfermera se demoró porque tuvo que dejar los niños en el colegio, sugiérale “puede dejarlos más temprano”, “es posible que alguien más se los pueda llevar?” “es posible que tomen el bus?”</a:t>
            </a:r>
          </a:p>
          <a:p>
            <a:pPr eaLnBrk="1" hangingPunct="1"/>
            <a:endParaRPr lang="en-US" dirty="0"/>
          </a:p>
        </p:txBody>
      </p:sp>
    </p:spTree>
    <p:extLst>
      <p:ext uri="{BB962C8B-B14F-4D97-AF65-F5344CB8AC3E}">
        <p14:creationId xmlns:p14="http://schemas.microsoft.com/office/powerpoint/2010/main" val="1270538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7" name="Rectangle 7"/>
          <p:cNvSpPr txBox="1">
            <a:spLocks noGrp="1" noChangeArrowheads="1"/>
          </p:cNvSpPr>
          <p:nvPr/>
        </p:nvSpPr>
        <p:spPr bwMode="gray">
          <a:xfrm>
            <a:off x="6139849" y="8911611"/>
            <a:ext cx="547564" cy="200055"/>
          </a:xfrm>
          <a:prstGeom prst="rect">
            <a:avLst/>
          </a:prstGeom>
          <a:noFill/>
          <a:ln w="9525">
            <a:noFill/>
            <a:miter lim="800000"/>
            <a:headEnd/>
            <a:tailEnd/>
          </a:ln>
        </p:spPr>
        <p:txBody>
          <a:bodyPr lIns="0" tIns="0" rIns="0" bIns="0" anchor="b">
            <a:spAutoFit/>
          </a:bodyPr>
          <a:lstStyle/>
          <a:p>
            <a:pPr algn="r" defTabSz="958850"/>
            <a:fld id="{087D99E7-B2A6-48B1-8F36-574ADCFCC448}" type="slidenum">
              <a:rPr lang="es-ES" sz="1300"/>
              <a:pPr algn="r" defTabSz="958850"/>
              <a:t>6</a:t>
            </a:fld>
            <a:endParaRPr lang="es-ES" sz="1300"/>
          </a:p>
        </p:txBody>
      </p:sp>
      <p:sp>
        <p:nvSpPr>
          <p:cNvPr id="813058" name="doc id"/>
          <p:cNvSpPr txBox="1">
            <a:spLocks noGrp="1" noChangeArrowheads="1"/>
          </p:cNvSpPr>
          <p:nvPr/>
        </p:nvSpPr>
        <p:spPr bwMode="gray">
          <a:xfrm>
            <a:off x="5097233" y="80505"/>
            <a:ext cx="1590179" cy="138499"/>
          </a:xfrm>
          <a:prstGeom prst="rect">
            <a:avLst/>
          </a:prstGeom>
          <a:noFill/>
          <a:ln w="9525">
            <a:noFill/>
            <a:miter lim="800000"/>
            <a:headEnd/>
            <a:tailEnd/>
          </a:ln>
        </p:spPr>
        <p:txBody>
          <a:bodyPr wrap="none" lIns="0" tIns="0" rIns="0" bIns="0" anchor="b">
            <a:spAutoFit/>
          </a:bodyPr>
          <a:lstStyle/>
          <a:p>
            <a:pPr algn="r" defTabSz="958850"/>
            <a:r>
              <a:rPr lang="es-ES" sz="900"/>
              <a:t>MW-HOR007-20090609-Arpad</a:t>
            </a:r>
          </a:p>
        </p:txBody>
      </p:sp>
      <p:sp>
        <p:nvSpPr>
          <p:cNvPr id="813059" name="Rectangle 2"/>
          <p:cNvSpPr>
            <a:spLocks noGrp="1" noRot="1" noChangeAspect="1" noChangeArrowheads="1" noTextEdit="1"/>
          </p:cNvSpPr>
          <p:nvPr>
            <p:ph type="sldImg"/>
          </p:nvPr>
        </p:nvSpPr>
        <p:spPr>
          <a:xfrm>
            <a:off x="687388" y="344488"/>
            <a:ext cx="5589587" cy="4192587"/>
          </a:xfrm>
          <a:ln/>
        </p:spPr>
      </p:sp>
      <p:sp>
        <p:nvSpPr>
          <p:cNvPr id="813060" name="Rectangle 3"/>
          <p:cNvSpPr>
            <a:spLocks noGrp="1" noChangeArrowheads="1"/>
          </p:cNvSpPr>
          <p:nvPr>
            <p:ph type="body" idx="1"/>
          </p:nvPr>
        </p:nvSpPr>
        <p:spPr>
          <a:xfrm>
            <a:off x="730626" y="4724181"/>
            <a:ext cx="5495082" cy="215444"/>
          </a:xfrm>
          <a:noFill/>
          <a:ln/>
        </p:spPr>
        <p:txBody>
          <a:bodyPr/>
          <a:lstStyle/>
          <a:p>
            <a:pPr eaLnBrk="1" hangingPunct="1"/>
            <a:endParaRPr lang="de-DE" sz="1400"/>
          </a:p>
        </p:txBody>
      </p:sp>
    </p:spTree>
    <p:extLst>
      <p:ext uri="{BB962C8B-B14F-4D97-AF65-F5344CB8AC3E}">
        <p14:creationId xmlns:p14="http://schemas.microsoft.com/office/powerpoint/2010/main" val="3952180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49" name="Rectangle 7"/>
          <p:cNvSpPr txBox="1">
            <a:spLocks noGrp="1" noChangeArrowheads="1"/>
          </p:cNvSpPr>
          <p:nvPr/>
        </p:nvSpPr>
        <p:spPr bwMode="gray">
          <a:xfrm>
            <a:off x="6139849" y="8911611"/>
            <a:ext cx="547564" cy="200055"/>
          </a:xfrm>
          <a:prstGeom prst="rect">
            <a:avLst/>
          </a:prstGeom>
          <a:noFill/>
          <a:ln w="9525">
            <a:noFill/>
            <a:miter lim="800000"/>
            <a:headEnd/>
            <a:tailEnd/>
          </a:ln>
        </p:spPr>
        <p:txBody>
          <a:bodyPr lIns="0" tIns="0" rIns="0" bIns="0" anchor="b">
            <a:spAutoFit/>
          </a:bodyPr>
          <a:lstStyle/>
          <a:p>
            <a:pPr algn="r" defTabSz="958850"/>
            <a:fld id="{F99EE23C-A020-42DC-B968-9B1ADC7C8A45}" type="slidenum">
              <a:rPr lang="es-ES" sz="1300"/>
              <a:pPr algn="r" defTabSz="958850"/>
              <a:t>7</a:t>
            </a:fld>
            <a:endParaRPr lang="es-ES" sz="1300"/>
          </a:p>
        </p:txBody>
      </p:sp>
      <p:sp>
        <p:nvSpPr>
          <p:cNvPr id="821250" name="doc id"/>
          <p:cNvSpPr txBox="1">
            <a:spLocks noGrp="1" noChangeArrowheads="1"/>
          </p:cNvSpPr>
          <p:nvPr/>
        </p:nvSpPr>
        <p:spPr bwMode="gray">
          <a:xfrm>
            <a:off x="5097233" y="80505"/>
            <a:ext cx="1590179" cy="138499"/>
          </a:xfrm>
          <a:prstGeom prst="rect">
            <a:avLst/>
          </a:prstGeom>
          <a:noFill/>
          <a:ln w="9525">
            <a:noFill/>
            <a:miter lim="800000"/>
            <a:headEnd/>
            <a:tailEnd/>
          </a:ln>
        </p:spPr>
        <p:txBody>
          <a:bodyPr wrap="none" lIns="0" tIns="0" rIns="0" bIns="0" anchor="b">
            <a:spAutoFit/>
          </a:bodyPr>
          <a:lstStyle/>
          <a:p>
            <a:pPr algn="r" defTabSz="958850"/>
            <a:r>
              <a:rPr lang="es-ES" sz="900"/>
              <a:t>MW-HOR007-20090609-Arpad</a:t>
            </a:r>
          </a:p>
        </p:txBody>
      </p:sp>
      <p:sp>
        <p:nvSpPr>
          <p:cNvPr id="821251" name="Rectangle 2"/>
          <p:cNvSpPr>
            <a:spLocks noGrp="1" noRot="1" noChangeAspect="1" noChangeArrowheads="1" noTextEdit="1"/>
          </p:cNvSpPr>
          <p:nvPr>
            <p:ph type="sldImg"/>
          </p:nvPr>
        </p:nvSpPr>
        <p:spPr>
          <a:xfrm>
            <a:off x="1125538" y="703263"/>
            <a:ext cx="4630737" cy="3473450"/>
          </a:xfrm>
          <a:ln/>
        </p:spPr>
      </p:sp>
      <p:sp>
        <p:nvSpPr>
          <p:cNvPr id="821252" name="Rectangle 3"/>
          <p:cNvSpPr>
            <a:spLocks noGrp="1" noChangeArrowheads="1"/>
          </p:cNvSpPr>
          <p:nvPr>
            <p:ph type="body" idx="1"/>
          </p:nvPr>
        </p:nvSpPr>
        <p:spPr>
          <a:xfrm>
            <a:off x="915308" y="4415791"/>
            <a:ext cx="5047959" cy="184666"/>
          </a:xfrm>
          <a:noFill/>
          <a:ln/>
        </p:spPr>
        <p:txBody>
          <a:bodyPr/>
          <a:lstStyle/>
          <a:p>
            <a:pPr eaLnBrk="1" hangingPunct="1"/>
            <a:endParaRPr lang="en-US" sz="1200">
              <a:cs typeface="Times New Roman" pitchFamily="18" charset="0"/>
            </a:endParaRPr>
          </a:p>
        </p:txBody>
      </p:sp>
    </p:spTree>
    <p:extLst>
      <p:ext uri="{BB962C8B-B14F-4D97-AF65-F5344CB8AC3E}">
        <p14:creationId xmlns:p14="http://schemas.microsoft.com/office/powerpoint/2010/main" val="503775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7" name="Rectangle 7"/>
          <p:cNvSpPr txBox="1">
            <a:spLocks noGrp="1" noChangeArrowheads="1"/>
          </p:cNvSpPr>
          <p:nvPr/>
        </p:nvSpPr>
        <p:spPr bwMode="gray">
          <a:xfrm>
            <a:off x="6139849" y="8911611"/>
            <a:ext cx="547564" cy="200055"/>
          </a:xfrm>
          <a:prstGeom prst="rect">
            <a:avLst/>
          </a:prstGeom>
          <a:noFill/>
          <a:ln w="9525">
            <a:noFill/>
            <a:miter lim="800000"/>
            <a:headEnd/>
            <a:tailEnd/>
          </a:ln>
        </p:spPr>
        <p:txBody>
          <a:bodyPr lIns="0" tIns="0" rIns="0" bIns="0" anchor="b">
            <a:spAutoFit/>
          </a:bodyPr>
          <a:lstStyle/>
          <a:p>
            <a:pPr algn="r" defTabSz="958850"/>
            <a:fld id="{41FC7795-7BE7-45D3-B7B2-DA8D74C08D35}" type="slidenum">
              <a:rPr lang="es-ES" sz="1300"/>
              <a:pPr algn="r" defTabSz="958850"/>
              <a:t>8</a:t>
            </a:fld>
            <a:endParaRPr lang="es-ES" sz="1300"/>
          </a:p>
        </p:txBody>
      </p:sp>
      <p:sp>
        <p:nvSpPr>
          <p:cNvPr id="823298" name="doc id"/>
          <p:cNvSpPr txBox="1">
            <a:spLocks noGrp="1" noChangeArrowheads="1"/>
          </p:cNvSpPr>
          <p:nvPr/>
        </p:nvSpPr>
        <p:spPr bwMode="gray">
          <a:xfrm>
            <a:off x="5097233" y="80505"/>
            <a:ext cx="1590179" cy="138499"/>
          </a:xfrm>
          <a:prstGeom prst="rect">
            <a:avLst/>
          </a:prstGeom>
          <a:noFill/>
          <a:ln w="9525">
            <a:noFill/>
            <a:miter lim="800000"/>
            <a:headEnd/>
            <a:tailEnd/>
          </a:ln>
        </p:spPr>
        <p:txBody>
          <a:bodyPr wrap="none" lIns="0" tIns="0" rIns="0" bIns="0" anchor="b">
            <a:spAutoFit/>
          </a:bodyPr>
          <a:lstStyle/>
          <a:p>
            <a:pPr algn="r" defTabSz="958850"/>
            <a:r>
              <a:rPr lang="es-ES" sz="900"/>
              <a:t>MW-HOR007-20090609-Arpad</a:t>
            </a:r>
          </a:p>
        </p:txBody>
      </p:sp>
      <p:sp>
        <p:nvSpPr>
          <p:cNvPr id="823299" name="Rectangle 2"/>
          <p:cNvSpPr>
            <a:spLocks noGrp="1" noRot="1" noChangeAspect="1" noChangeArrowheads="1" noTextEdit="1"/>
          </p:cNvSpPr>
          <p:nvPr>
            <p:ph type="sldImg"/>
          </p:nvPr>
        </p:nvSpPr>
        <p:spPr>
          <a:xfrm>
            <a:off x="1125538" y="703263"/>
            <a:ext cx="4630737" cy="3473450"/>
          </a:xfrm>
          <a:ln/>
        </p:spPr>
      </p:sp>
      <p:sp>
        <p:nvSpPr>
          <p:cNvPr id="823300" name="Rectangle 3"/>
          <p:cNvSpPr>
            <a:spLocks noGrp="1" noChangeArrowheads="1"/>
          </p:cNvSpPr>
          <p:nvPr>
            <p:ph type="body" idx="1"/>
          </p:nvPr>
        </p:nvSpPr>
        <p:spPr>
          <a:xfrm>
            <a:off x="915308" y="4415791"/>
            <a:ext cx="5047959" cy="184666"/>
          </a:xfrm>
          <a:noFill/>
          <a:ln/>
        </p:spPr>
        <p:txBody>
          <a:bodyPr/>
          <a:lstStyle/>
          <a:p>
            <a:pPr eaLnBrk="1" hangingPunct="1"/>
            <a:endParaRPr lang="en-US" sz="1200">
              <a:cs typeface="Times New Roman" pitchFamily="18" charset="0"/>
            </a:endParaRPr>
          </a:p>
        </p:txBody>
      </p:sp>
    </p:spTree>
    <p:extLst>
      <p:ext uri="{BB962C8B-B14F-4D97-AF65-F5344CB8AC3E}">
        <p14:creationId xmlns:p14="http://schemas.microsoft.com/office/powerpoint/2010/main" val="152786671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16.xml"/><Relationship Id="rId7" Type="http://schemas.openxmlformats.org/officeDocument/2006/relationships/image" Target="../media/image2.jpe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10" Type="http://schemas.openxmlformats.org/officeDocument/2006/relationships/oleObject" Target="../embeddings/oleObject2.bin"/><Relationship Id="rId4" Type="http://schemas.openxmlformats.org/officeDocument/2006/relationships/tags" Target="../tags/tag17.xml"/><Relationship Id="rId9"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229" descr="portada_KC_s01"/>
          <p:cNvPicPr>
            <a:picLocks noChangeAspect="1" noChangeArrowheads="1"/>
          </p:cNvPicPr>
          <p:nvPr userDrawn="1">
            <p:custDataLst>
              <p:tags r:id="rId1"/>
            </p:custDataLst>
          </p:nvPr>
        </p:nvPicPr>
        <p:blipFill>
          <a:blip r:embed="rId7" cstate="print"/>
          <a:srcRect/>
          <a:stretch>
            <a:fillRect/>
          </a:stretch>
        </p:blipFill>
        <p:spPr bwMode="auto">
          <a:xfrm>
            <a:off x="0" y="0"/>
            <a:ext cx="8961438" cy="6726238"/>
          </a:xfrm>
          <a:prstGeom prst="rect">
            <a:avLst/>
          </a:prstGeom>
          <a:noFill/>
          <a:ln w="9525">
            <a:noFill/>
            <a:miter lim="800000"/>
            <a:headEnd/>
            <a:tailEnd/>
          </a:ln>
        </p:spPr>
      </p:pic>
      <p:sp>
        <p:nvSpPr>
          <p:cNvPr id="5" name="doc id"/>
          <p:cNvSpPr txBox="1">
            <a:spLocks noChangeArrowheads="1"/>
          </p:cNvSpPr>
          <p:nvPr>
            <p:custDataLst>
              <p:tags r:id="rId2"/>
            </p:custDataLst>
          </p:nvPr>
        </p:nvSpPr>
        <p:spPr bwMode="auto">
          <a:xfrm>
            <a:off x="8442325" y="36513"/>
            <a:ext cx="295275" cy="122237"/>
          </a:xfrm>
          <a:prstGeom prst="rect">
            <a:avLst/>
          </a:prstGeom>
          <a:noFill/>
          <a:ln w="9525">
            <a:noFill/>
            <a:miter lim="800000"/>
            <a:headEnd/>
            <a:tailEnd/>
          </a:ln>
          <a:effectLst/>
        </p:spPr>
        <p:txBody>
          <a:bodyPr wrap="none" lIns="0" tIns="0" rIns="0" bIns="0"/>
          <a:lstStyle/>
          <a:p>
            <a:pPr algn="ctr">
              <a:defRPr/>
            </a:pPr>
            <a:endParaRPr lang="en-US">
              <a:cs typeface="+mn-cs"/>
            </a:endParaRPr>
          </a:p>
        </p:txBody>
      </p:sp>
      <p:grpSp>
        <p:nvGrpSpPr>
          <p:cNvPr id="6" name="McK Title Elements"/>
          <p:cNvGrpSpPr>
            <a:grpSpLocks/>
          </p:cNvGrpSpPr>
          <p:nvPr>
            <p:custDataLst>
              <p:tags r:id="rId3"/>
            </p:custDataLst>
          </p:nvPr>
        </p:nvGrpSpPr>
        <p:grpSpPr bwMode="auto">
          <a:xfrm>
            <a:off x="0" y="0"/>
            <a:ext cx="8958263" cy="6723063"/>
            <a:chOff x="0" y="0"/>
            <a:chExt cx="5643" cy="4235"/>
          </a:xfrm>
        </p:grpSpPr>
        <p:sp>
          <p:nvSpPr>
            <p:cNvPr id="7" name="McK Document type" hidden="1"/>
            <p:cNvSpPr txBox="1">
              <a:spLocks noChangeArrowheads="1"/>
            </p:cNvSpPr>
            <p:nvPr userDrawn="1"/>
          </p:nvSpPr>
          <p:spPr bwMode="auto">
            <a:xfrm>
              <a:off x="1663" y="3108"/>
              <a:ext cx="3109" cy="134"/>
            </a:xfrm>
            <a:prstGeom prst="rect">
              <a:avLst/>
            </a:prstGeom>
            <a:noFill/>
            <a:ln w="9525">
              <a:noFill/>
              <a:miter lim="800000"/>
              <a:headEnd/>
              <a:tailEnd/>
            </a:ln>
            <a:effectLst/>
          </p:spPr>
          <p:txBody>
            <a:bodyPr lIns="0" tIns="0" rIns="0" bIns="0" anchor="b">
              <a:spAutoFit/>
            </a:bodyPr>
            <a:lstStyle/>
            <a:p>
              <a:pPr>
                <a:defRPr/>
              </a:pPr>
              <a:r>
                <a:rPr lang="es-AR">
                  <a:cs typeface="+mn-cs"/>
                </a:rPr>
                <a:t>Document type</a:t>
              </a:r>
            </a:p>
          </p:txBody>
        </p:sp>
        <p:sp>
          <p:nvSpPr>
            <p:cNvPr id="8" name="McK Date" hidden="1"/>
            <p:cNvSpPr txBox="1">
              <a:spLocks noChangeArrowheads="1"/>
            </p:cNvSpPr>
            <p:nvPr userDrawn="1"/>
          </p:nvSpPr>
          <p:spPr bwMode="auto">
            <a:xfrm>
              <a:off x="1663" y="3275"/>
              <a:ext cx="3109" cy="134"/>
            </a:xfrm>
            <a:prstGeom prst="rect">
              <a:avLst/>
            </a:prstGeom>
            <a:noFill/>
            <a:ln w="9525">
              <a:noFill/>
              <a:miter lim="800000"/>
              <a:headEnd/>
              <a:tailEnd/>
            </a:ln>
            <a:effectLst/>
          </p:spPr>
          <p:txBody>
            <a:bodyPr lIns="0" tIns="0" rIns="0" bIns="0">
              <a:spAutoFit/>
            </a:bodyPr>
            <a:lstStyle/>
            <a:p>
              <a:pPr>
                <a:defRPr/>
              </a:pPr>
              <a:r>
                <a:rPr lang="es-AR">
                  <a:cs typeface="+mn-cs"/>
                </a:rPr>
                <a:t>Date</a:t>
              </a:r>
            </a:p>
          </p:txBody>
        </p:sp>
        <p:sp>
          <p:nvSpPr>
            <p:cNvPr id="9" name="McK Disclaimer" hidden="1"/>
            <p:cNvSpPr>
              <a:spLocks noChangeArrowheads="1"/>
            </p:cNvSpPr>
            <p:nvPr userDrawn="1"/>
          </p:nvSpPr>
          <p:spPr bwMode="auto">
            <a:xfrm>
              <a:off x="1663" y="3714"/>
              <a:ext cx="2777" cy="154"/>
            </a:xfrm>
            <a:prstGeom prst="rect">
              <a:avLst/>
            </a:prstGeom>
            <a:noFill/>
            <a:ln w="9525">
              <a:noFill/>
              <a:miter lim="800000"/>
              <a:headEnd/>
              <a:tailEnd/>
            </a:ln>
            <a:effectLst/>
          </p:spPr>
          <p:txBody>
            <a:bodyPr lIns="0" tIns="0" rIns="0" bIns="0" anchor="b">
              <a:spAutoFit/>
            </a:bodyPr>
            <a:lstStyle/>
            <a:p>
              <a:pPr defTabSz="804863" eaLnBrk="0" hangingPunct="0">
                <a:defRPr/>
              </a:pPr>
              <a:r>
                <a:rPr lang="es-AR" sz="800">
                  <a:cs typeface="+mn-cs"/>
                </a:rPr>
                <a:t>CONFIDENTIAL AND PROPRIETARY</a:t>
              </a:r>
            </a:p>
            <a:p>
              <a:pPr defTabSz="804863" eaLnBrk="0" hangingPunct="0">
                <a:defRPr/>
              </a:pPr>
              <a:r>
                <a:rPr lang="es-AR" sz="800">
                  <a:cs typeface="+mn-cs"/>
                </a:rPr>
                <a:t>Any use of this material without specific permission of McKinsey &amp; Company is strictly prohibited</a:t>
              </a:r>
            </a:p>
          </p:txBody>
        </p:sp>
        <p:sp>
          <p:nvSpPr>
            <p:cNvPr id="10" name="TitleBottomPlaceholder" hidden="1"/>
            <p:cNvSpPr>
              <a:spLocks noChangeArrowheads="1"/>
            </p:cNvSpPr>
            <p:nvPr userDrawn="1"/>
          </p:nvSpPr>
          <p:spPr bwMode="auto">
            <a:xfrm>
              <a:off x="0" y="1410"/>
              <a:ext cx="1382" cy="2825"/>
            </a:xfrm>
            <a:prstGeom prst="rect">
              <a:avLst/>
            </a:prstGeom>
            <a:solidFill>
              <a:srgbClr val="0065CC"/>
            </a:solidFill>
            <a:ln w="9525">
              <a:noFill/>
              <a:miter lim="800000"/>
              <a:headEnd/>
              <a:tailEnd/>
            </a:ln>
            <a:effectLst/>
          </p:spPr>
          <p:txBody>
            <a:bodyPr wrap="none" anchor="ctr"/>
            <a:lstStyle/>
            <a:p>
              <a:pPr algn="ctr">
                <a:defRPr/>
              </a:pPr>
              <a:endParaRPr lang="en-US">
                <a:cs typeface="+mn-cs"/>
              </a:endParaRPr>
            </a:p>
          </p:txBody>
        </p:sp>
        <p:sp>
          <p:nvSpPr>
            <p:cNvPr id="11" name="TitleTopPlaceholder" hidden="1"/>
            <p:cNvSpPr>
              <a:spLocks noChangeArrowheads="1"/>
            </p:cNvSpPr>
            <p:nvPr userDrawn="1"/>
          </p:nvSpPr>
          <p:spPr bwMode="auto">
            <a:xfrm>
              <a:off x="0" y="0"/>
              <a:ext cx="1382" cy="1410"/>
            </a:xfrm>
            <a:prstGeom prst="rect">
              <a:avLst/>
            </a:prstGeom>
            <a:solidFill>
              <a:srgbClr val="91AFFF"/>
            </a:solidFill>
            <a:ln w="9525">
              <a:noFill/>
              <a:miter lim="800000"/>
              <a:headEnd/>
              <a:tailEnd/>
            </a:ln>
            <a:effectLst/>
          </p:spPr>
          <p:txBody>
            <a:bodyPr wrap="none" anchor="ctr"/>
            <a:lstStyle/>
            <a:p>
              <a:pPr algn="ctr">
                <a:defRPr/>
              </a:pPr>
              <a:endParaRPr lang="en-US">
                <a:cs typeface="+mn-cs"/>
              </a:endParaRPr>
            </a:p>
          </p:txBody>
        </p:sp>
        <p:sp>
          <p:nvSpPr>
            <p:cNvPr id="12" name="Rectangle 1189" hidden="1"/>
            <p:cNvSpPr>
              <a:spLocks noChangeArrowheads="1"/>
            </p:cNvSpPr>
            <p:nvPr userDrawn="1"/>
          </p:nvSpPr>
          <p:spPr bwMode="auto">
            <a:xfrm>
              <a:off x="0" y="0"/>
              <a:ext cx="5643" cy="4234"/>
            </a:xfrm>
            <a:prstGeom prst="rect">
              <a:avLst/>
            </a:prstGeom>
            <a:noFill/>
            <a:ln w="3175">
              <a:solidFill>
                <a:srgbClr val="000000"/>
              </a:solidFill>
              <a:miter lim="800000"/>
              <a:headEnd/>
              <a:tailEnd/>
            </a:ln>
            <a:effectLst/>
          </p:spPr>
          <p:txBody>
            <a:bodyPr wrap="none" anchor="ctr"/>
            <a:lstStyle/>
            <a:p>
              <a:pPr algn="ctr">
                <a:defRPr/>
              </a:pPr>
              <a:endParaRPr lang="en-US">
                <a:cs typeface="+mn-cs"/>
              </a:endParaRPr>
            </a:p>
          </p:txBody>
        </p:sp>
      </p:grpSp>
      <p:pic>
        <p:nvPicPr>
          <p:cNvPr id="13" name="Picture 1192"/>
          <p:cNvPicPr>
            <a:picLocks noChangeAspect="1" noChangeArrowheads="1"/>
          </p:cNvPicPr>
          <p:nvPr>
            <p:custDataLst>
              <p:tags r:id="rId4"/>
            </p:custDataLst>
          </p:nvPr>
        </p:nvPicPr>
        <p:blipFill>
          <a:blip r:embed="rId8" cstate="print"/>
          <a:srcRect/>
          <a:stretch>
            <a:fillRect/>
          </a:stretch>
        </p:blipFill>
        <p:spPr bwMode="auto">
          <a:xfrm>
            <a:off x="7173913" y="6443663"/>
            <a:ext cx="1624012" cy="179387"/>
          </a:xfrm>
          <a:prstGeom prst="rect">
            <a:avLst/>
          </a:prstGeom>
          <a:noFill/>
          <a:ln w="9525">
            <a:noFill/>
            <a:miter lim="800000"/>
            <a:headEnd/>
            <a:tailEnd/>
          </a:ln>
        </p:spPr>
      </p:pic>
      <p:pic>
        <p:nvPicPr>
          <p:cNvPr id="14" name="TitleBottomBarBW" hidden="1"/>
          <p:cNvPicPr>
            <a:picLocks noChangeAspect="1" noChangeArrowheads="1"/>
          </p:cNvPicPr>
          <p:nvPr>
            <p:custDataLst>
              <p:tags r:id="rId5"/>
            </p:custDataLst>
          </p:nvPr>
        </p:nvPicPr>
        <p:blipFill>
          <a:blip r:embed="rId9" cstate="print"/>
          <a:srcRect/>
          <a:stretch>
            <a:fillRect/>
          </a:stretch>
        </p:blipFill>
        <p:spPr bwMode="auto">
          <a:xfrm>
            <a:off x="7173913" y="6443663"/>
            <a:ext cx="1636712" cy="192087"/>
          </a:xfrm>
          <a:prstGeom prst="rect">
            <a:avLst/>
          </a:prstGeom>
          <a:noFill/>
          <a:ln w="9525">
            <a:noFill/>
            <a:miter lim="800000"/>
            <a:headEnd/>
            <a:tailEnd/>
          </a:ln>
        </p:spPr>
      </p:pic>
      <p:graphicFrame>
        <p:nvGraphicFramePr>
          <p:cNvPr id="15" name="Rectangle 1227" hidden="1"/>
          <p:cNvGraphicFramePr>
            <a:graphicFrameLocks/>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0" imgW="0" imgH="0" progId="">
                  <p:embed/>
                </p:oleObj>
              </mc:Choice>
              <mc:Fallback>
                <p:oleObj name="think-cell Slide" r:id="rId10" imgW="0" imgH="0" progId="">
                  <p:embed/>
                  <p:pic>
                    <p:nvPicPr>
                      <p:cNvPr id="15" name="Rectangle 1227"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4" name="Rectangle 1026"/>
          <p:cNvSpPr>
            <a:spLocks noGrp="1" noChangeArrowheads="1"/>
          </p:cNvSpPr>
          <p:nvPr>
            <p:ph type="ctrTitle"/>
          </p:nvPr>
        </p:nvSpPr>
        <p:spPr>
          <a:xfrm>
            <a:off x="2640013" y="2133600"/>
            <a:ext cx="4935537" cy="487363"/>
          </a:xfrm>
        </p:spPr>
        <p:txBody>
          <a:bodyPr/>
          <a:lstStyle>
            <a:lvl1pPr>
              <a:defRPr sz="3200" b="0"/>
            </a:lvl1pPr>
          </a:lstStyle>
          <a:p>
            <a:r>
              <a:rPr lang="es-AR"/>
              <a:t>Click to edit Master title</a:t>
            </a:r>
          </a:p>
        </p:txBody>
      </p:sp>
      <p:sp>
        <p:nvSpPr>
          <p:cNvPr id="13315" name="Rectangle 1027"/>
          <p:cNvSpPr>
            <a:spLocks noGrp="1" noChangeArrowheads="1"/>
          </p:cNvSpPr>
          <p:nvPr>
            <p:ph type="subTitle" idx="1"/>
          </p:nvPr>
        </p:nvSpPr>
        <p:spPr>
          <a:xfrm>
            <a:off x="2640013" y="3867150"/>
            <a:ext cx="4935537" cy="212725"/>
          </a:xfrm>
        </p:spPr>
        <p:txBody>
          <a:bodyPr>
            <a:spAutoFit/>
          </a:bodyPr>
          <a:lstStyle>
            <a:lvl1pPr>
              <a:defRPr sz="1400"/>
            </a:lvl1pPr>
          </a:lstStyle>
          <a:p>
            <a:r>
              <a:rPr lang="es-AR"/>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80"/>
          <p:cNvSpPr>
            <a:spLocks noGrp="1" noChangeArrowheads="1"/>
          </p:cNvSpPr>
          <p:nvPr>
            <p:ph type="sldNum" sz="quarter" idx="10"/>
            <p:custDataLst>
              <p:tags r:id="rId1"/>
            </p:custDataLst>
          </p:nvPr>
        </p:nvSpPr>
        <p:spPr>
          <a:ln/>
        </p:spPr>
        <p:txBody>
          <a:bodyPr/>
          <a:lstStyle>
            <a:lvl1pPr>
              <a:defRPr/>
            </a:lvl1pPr>
          </a:lstStyle>
          <a:p>
            <a:pPr>
              <a:defRPr/>
            </a:pPr>
            <a:fld id="{86C87815-4B41-4968-8043-E663451BF546}" type="slidenum">
              <a:rPr lang="es-AR"/>
              <a:pPr>
                <a:defRPr/>
              </a:pPr>
              <a:t>‹Nº›</a:t>
            </a:fld>
            <a:r>
              <a:rPr lang="es-AR"/>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3363" y="230188"/>
            <a:ext cx="2154237" cy="2943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9063" y="230188"/>
            <a:ext cx="6311900" cy="2943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80"/>
          <p:cNvSpPr>
            <a:spLocks noGrp="1" noChangeArrowheads="1"/>
          </p:cNvSpPr>
          <p:nvPr>
            <p:ph type="sldNum" sz="quarter" idx="10"/>
            <p:custDataLst>
              <p:tags r:id="rId1"/>
            </p:custDataLst>
          </p:nvPr>
        </p:nvSpPr>
        <p:spPr>
          <a:ln/>
        </p:spPr>
        <p:txBody>
          <a:bodyPr/>
          <a:lstStyle>
            <a:lvl1pPr>
              <a:defRPr/>
            </a:lvl1pPr>
          </a:lstStyle>
          <a:p>
            <a:pPr>
              <a:defRPr/>
            </a:pPr>
            <a:fld id="{94D57241-ACD1-4027-9D4E-40440B5EC08D}" type="slidenum">
              <a:rPr lang="es-AR"/>
              <a:pPr>
                <a:defRPr/>
              </a:pPr>
              <a:t>‹Nº›</a:t>
            </a:fld>
            <a:r>
              <a:rPr lang="es-AR"/>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80"/>
          <p:cNvSpPr>
            <a:spLocks noGrp="1" noChangeArrowheads="1"/>
          </p:cNvSpPr>
          <p:nvPr>
            <p:ph type="sldNum" sz="quarter" idx="10"/>
            <p:custDataLst>
              <p:tags r:id="rId1"/>
            </p:custDataLst>
          </p:nvPr>
        </p:nvSpPr>
        <p:spPr>
          <a:ln/>
        </p:spPr>
        <p:txBody>
          <a:bodyPr/>
          <a:lstStyle>
            <a:lvl1pPr>
              <a:defRPr/>
            </a:lvl1pPr>
          </a:lstStyle>
          <a:p>
            <a:pPr>
              <a:defRPr/>
            </a:pPr>
            <a:fld id="{1AC527F7-4E46-44B7-9E54-E358B1A473A6}" type="slidenum">
              <a:rPr lang="es-AR"/>
              <a:pPr>
                <a:defRPr/>
              </a:pPr>
              <a:t>‹Nº›</a:t>
            </a:fld>
            <a:r>
              <a:rPr lang="es-AR"/>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8025" y="4319588"/>
            <a:ext cx="7616825" cy="1335087"/>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08025" y="2849563"/>
            <a:ext cx="7616825" cy="14700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80"/>
          <p:cNvSpPr>
            <a:spLocks noGrp="1" noChangeArrowheads="1"/>
          </p:cNvSpPr>
          <p:nvPr>
            <p:ph type="sldNum" sz="quarter" idx="10"/>
            <p:custDataLst>
              <p:tags r:id="rId1"/>
            </p:custDataLst>
          </p:nvPr>
        </p:nvSpPr>
        <p:spPr>
          <a:ln/>
        </p:spPr>
        <p:txBody>
          <a:bodyPr/>
          <a:lstStyle>
            <a:lvl1pPr>
              <a:defRPr/>
            </a:lvl1pPr>
          </a:lstStyle>
          <a:p>
            <a:pPr>
              <a:defRPr/>
            </a:pPr>
            <a:fld id="{9D2E60AA-78F4-4333-863A-39FB55E110A6}" type="slidenum">
              <a:rPr lang="es-AR"/>
              <a:pPr>
                <a:defRPr/>
              </a:pPr>
              <a:t>‹Nº›</a:t>
            </a:fld>
            <a:r>
              <a:rPr lang="es-AR"/>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52563" y="1951038"/>
            <a:ext cx="2074862"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679825" y="1951038"/>
            <a:ext cx="2074863"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80"/>
          <p:cNvSpPr>
            <a:spLocks noGrp="1" noChangeArrowheads="1"/>
          </p:cNvSpPr>
          <p:nvPr>
            <p:ph type="sldNum" sz="quarter" idx="10"/>
            <p:custDataLst>
              <p:tags r:id="rId1"/>
            </p:custDataLst>
          </p:nvPr>
        </p:nvSpPr>
        <p:spPr>
          <a:ln/>
        </p:spPr>
        <p:txBody>
          <a:bodyPr/>
          <a:lstStyle>
            <a:lvl1pPr>
              <a:defRPr/>
            </a:lvl1pPr>
          </a:lstStyle>
          <a:p>
            <a:pPr>
              <a:defRPr/>
            </a:pPr>
            <a:fld id="{2696B4D4-B680-4BF0-AC95-8869C01DA311}" type="slidenum">
              <a:rPr lang="es-AR"/>
              <a:pPr>
                <a:defRPr/>
              </a:pPr>
              <a:t>‹Nº›</a:t>
            </a:fld>
            <a:r>
              <a:rPr lang="es-AR"/>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7675" y="269875"/>
            <a:ext cx="8066088" cy="11191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47675" y="1504950"/>
            <a:ext cx="3959225"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7675" y="2132013"/>
            <a:ext cx="3959225"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52950" y="1504950"/>
            <a:ext cx="3960813"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52950" y="2132013"/>
            <a:ext cx="3960813"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80"/>
          <p:cNvSpPr>
            <a:spLocks noGrp="1" noChangeArrowheads="1"/>
          </p:cNvSpPr>
          <p:nvPr>
            <p:ph type="sldNum" sz="quarter" idx="10"/>
            <p:custDataLst>
              <p:tags r:id="rId1"/>
            </p:custDataLst>
          </p:nvPr>
        </p:nvSpPr>
        <p:spPr>
          <a:ln/>
        </p:spPr>
        <p:txBody>
          <a:bodyPr/>
          <a:lstStyle>
            <a:lvl1pPr>
              <a:defRPr/>
            </a:lvl1pPr>
          </a:lstStyle>
          <a:p>
            <a:pPr>
              <a:defRPr/>
            </a:pPr>
            <a:fld id="{F9D8057C-2099-4897-86C5-AE944C4DF40B}" type="slidenum">
              <a:rPr lang="es-AR"/>
              <a:pPr>
                <a:defRPr/>
              </a:pPr>
              <a:t>‹Nº›</a:t>
            </a:fld>
            <a:r>
              <a:rPr lang="es-A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80"/>
          <p:cNvSpPr>
            <a:spLocks noGrp="1" noChangeArrowheads="1"/>
          </p:cNvSpPr>
          <p:nvPr>
            <p:ph type="sldNum" sz="quarter" idx="10"/>
            <p:custDataLst>
              <p:tags r:id="rId1"/>
            </p:custDataLst>
          </p:nvPr>
        </p:nvSpPr>
        <p:spPr>
          <a:ln/>
        </p:spPr>
        <p:txBody>
          <a:bodyPr/>
          <a:lstStyle>
            <a:lvl1pPr>
              <a:defRPr/>
            </a:lvl1pPr>
          </a:lstStyle>
          <a:p>
            <a:pPr>
              <a:defRPr/>
            </a:pPr>
            <a:fld id="{F737BDD9-5758-420E-ACC1-3466B9B969C9}" type="slidenum">
              <a:rPr lang="es-AR"/>
              <a:pPr>
                <a:defRPr/>
              </a:pPr>
              <a:t>‹Nº›</a:t>
            </a:fld>
            <a:r>
              <a:rPr lang="es-AR"/>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280"/>
          <p:cNvSpPr>
            <a:spLocks noGrp="1" noChangeArrowheads="1"/>
          </p:cNvSpPr>
          <p:nvPr>
            <p:ph type="sldNum" sz="quarter" idx="10"/>
            <p:custDataLst>
              <p:tags r:id="rId1"/>
            </p:custDataLst>
          </p:nvPr>
        </p:nvSpPr>
        <p:spPr>
          <a:ln/>
        </p:spPr>
        <p:txBody>
          <a:bodyPr/>
          <a:lstStyle>
            <a:lvl1pPr>
              <a:defRPr/>
            </a:lvl1pPr>
          </a:lstStyle>
          <a:p>
            <a:pPr>
              <a:defRPr/>
            </a:pPr>
            <a:fld id="{5E4361F2-E8C0-45FC-B9DB-B91097F74D59}" type="slidenum">
              <a:rPr lang="es-AR"/>
              <a:pPr>
                <a:defRPr/>
              </a:pPr>
              <a:t>‹Nº›</a:t>
            </a:fld>
            <a:r>
              <a:rPr lang="es-AR"/>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7675" y="268288"/>
            <a:ext cx="2947988" cy="11382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03613" y="268288"/>
            <a:ext cx="5010150" cy="5735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47675" y="1406525"/>
            <a:ext cx="2947988" cy="4597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80"/>
          <p:cNvSpPr>
            <a:spLocks noGrp="1" noChangeArrowheads="1"/>
          </p:cNvSpPr>
          <p:nvPr>
            <p:ph type="sldNum" sz="quarter" idx="10"/>
            <p:custDataLst>
              <p:tags r:id="rId1"/>
            </p:custDataLst>
          </p:nvPr>
        </p:nvSpPr>
        <p:spPr>
          <a:ln/>
        </p:spPr>
        <p:txBody>
          <a:bodyPr/>
          <a:lstStyle>
            <a:lvl1pPr>
              <a:defRPr/>
            </a:lvl1pPr>
          </a:lstStyle>
          <a:p>
            <a:pPr>
              <a:defRPr/>
            </a:pPr>
            <a:fld id="{855EB87C-18C7-4E94-BA28-55E6A704CCFC}" type="slidenum">
              <a:rPr lang="es-AR"/>
              <a:pPr>
                <a:defRPr/>
              </a:pPr>
              <a:t>‹Nº›</a:t>
            </a:fld>
            <a:r>
              <a:rPr lang="es-AR"/>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55775" y="4705350"/>
            <a:ext cx="5376863" cy="5556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55775" y="600075"/>
            <a:ext cx="5376863" cy="4033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55775" y="5260975"/>
            <a:ext cx="5376863" cy="7889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80"/>
          <p:cNvSpPr>
            <a:spLocks noGrp="1" noChangeArrowheads="1"/>
          </p:cNvSpPr>
          <p:nvPr>
            <p:ph type="sldNum" sz="quarter" idx="10"/>
            <p:custDataLst>
              <p:tags r:id="rId1"/>
            </p:custDataLst>
          </p:nvPr>
        </p:nvSpPr>
        <p:spPr>
          <a:ln/>
        </p:spPr>
        <p:txBody>
          <a:bodyPr/>
          <a:lstStyle>
            <a:lvl1pPr>
              <a:defRPr/>
            </a:lvl1pPr>
          </a:lstStyle>
          <a:p>
            <a:pPr>
              <a:defRPr/>
            </a:pPr>
            <a:fld id="{C1095B18-EF10-4A08-844E-B389CDFF37B3}" type="slidenum">
              <a:rPr lang="es-AR"/>
              <a:pPr>
                <a:defRPr/>
              </a:pPr>
              <a:t>‹Nº›</a:t>
            </a:fld>
            <a:r>
              <a:rPr lang="es-AR"/>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tags" Target="../tags/tag10.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3.xml"/><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tags" Target="../tags/tag12.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Picture 314" descr="portada_KC_s03"/>
          <p:cNvPicPr>
            <a:picLocks noChangeAspect="1" noChangeArrowheads="1"/>
          </p:cNvPicPr>
          <p:nvPr userDrawn="1">
            <p:custDataLst>
              <p:tags r:id="rId13"/>
            </p:custDataLst>
          </p:nvPr>
        </p:nvPicPr>
        <p:blipFill>
          <a:blip r:embed="rId25" cstate="print"/>
          <a:srcRect/>
          <a:stretch>
            <a:fillRect/>
          </a:stretch>
        </p:blipFill>
        <p:spPr bwMode="auto">
          <a:xfrm>
            <a:off x="0" y="0"/>
            <a:ext cx="8961438" cy="6721475"/>
          </a:xfrm>
          <a:prstGeom prst="rect">
            <a:avLst/>
          </a:prstGeom>
          <a:noFill/>
          <a:ln w="9525">
            <a:noFill/>
            <a:miter lim="800000"/>
            <a:headEnd/>
            <a:tailEnd/>
          </a:ln>
        </p:spPr>
      </p:pic>
      <p:sp>
        <p:nvSpPr>
          <p:cNvPr id="1029" name="McK 2. Slide Title"/>
          <p:cNvSpPr>
            <a:spLocks noGrp="1" noChangeArrowheads="1"/>
          </p:cNvSpPr>
          <p:nvPr>
            <p:ph type="title"/>
            <p:custDataLst>
              <p:tags r:id="rId14"/>
            </p:custDataLst>
          </p:nvPr>
        </p:nvSpPr>
        <p:spPr bwMode="auto">
          <a:xfrm>
            <a:off x="119063" y="230188"/>
            <a:ext cx="8618537" cy="2889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s-AR"/>
              <a:t>Click to edit Master title style</a:t>
            </a:r>
          </a:p>
        </p:txBody>
      </p:sp>
      <p:sp>
        <p:nvSpPr>
          <p:cNvPr id="1098" name="SlideLogoText"/>
          <p:cNvSpPr>
            <a:spLocks noChangeArrowheads="1"/>
          </p:cNvSpPr>
          <p:nvPr>
            <p:custDataLst>
              <p:tags r:id="rId15"/>
            </p:custDataLst>
          </p:nvPr>
        </p:nvSpPr>
        <p:spPr bwMode="auto">
          <a:xfrm>
            <a:off x="7210425" y="6435725"/>
            <a:ext cx="1244600" cy="152400"/>
          </a:xfrm>
          <a:prstGeom prst="rect">
            <a:avLst/>
          </a:prstGeom>
          <a:noFill/>
          <a:ln w="9525">
            <a:noFill/>
            <a:miter lim="800000"/>
            <a:headEnd/>
            <a:tailEnd/>
          </a:ln>
          <a:effectLst/>
        </p:spPr>
        <p:txBody>
          <a:bodyPr wrap="none" lIns="0" tIns="0" rIns="0" bIns="0" anchor="ctr">
            <a:spAutoFit/>
          </a:bodyPr>
          <a:lstStyle/>
          <a:p>
            <a:pPr algn="r" defTabSz="895350">
              <a:defRPr/>
            </a:pPr>
            <a:r>
              <a:rPr lang="es-AR" sz="1000" dirty="0" err="1">
                <a:cs typeface="+mn-cs"/>
              </a:rPr>
              <a:t>McKinsey</a:t>
            </a:r>
            <a:r>
              <a:rPr lang="es-AR" sz="1000" dirty="0">
                <a:cs typeface="+mn-cs"/>
              </a:rPr>
              <a:t> &amp; </a:t>
            </a:r>
            <a:r>
              <a:rPr lang="es-AR" sz="1000" dirty="0" err="1">
                <a:cs typeface="+mn-cs"/>
              </a:rPr>
              <a:t>Company</a:t>
            </a:r>
            <a:endParaRPr lang="es-AR" sz="1000" dirty="0">
              <a:cs typeface="+mn-cs"/>
            </a:endParaRPr>
          </a:p>
        </p:txBody>
      </p:sp>
      <p:sp>
        <p:nvSpPr>
          <p:cNvPr id="1076" name="McK 1. On-page tracker" hidden="1"/>
          <p:cNvSpPr>
            <a:spLocks noChangeArrowheads="1"/>
          </p:cNvSpPr>
          <p:nvPr>
            <p:custDataLst>
              <p:tags r:id="rId16"/>
            </p:custDataLst>
          </p:nvPr>
        </p:nvSpPr>
        <p:spPr bwMode="auto">
          <a:xfrm>
            <a:off x="119063" y="26988"/>
            <a:ext cx="850900" cy="212725"/>
          </a:xfrm>
          <a:prstGeom prst="rect">
            <a:avLst/>
          </a:prstGeom>
          <a:noFill/>
          <a:ln w="9525">
            <a:noFill/>
            <a:miter lim="800000"/>
            <a:headEnd/>
            <a:tailEnd/>
          </a:ln>
          <a:effectLst/>
        </p:spPr>
        <p:txBody>
          <a:bodyPr wrap="none" lIns="0" tIns="0" rIns="0" bIns="0">
            <a:spAutoFit/>
          </a:bodyPr>
          <a:lstStyle/>
          <a:p>
            <a:pPr>
              <a:defRPr/>
            </a:pPr>
            <a:r>
              <a:rPr lang="es-AR">
                <a:solidFill>
                  <a:srgbClr val="808080"/>
                </a:solidFill>
                <a:cs typeface="+mn-cs"/>
              </a:rPr>
              <a:t>TRACKER</a:t>
            </a:r>
          </a:p>
        </p:txBody>
      </p:sp>
      <p:sp>
        <p:nvSpPr>
          <p:cNvPr id="1032" name="McK 3. Unit of measure" hidden="1"/>
          <p:cNvSpPr txBox="1">
            <a:spLocks noChangeArrowheads="1"/>
          </p:cNvSpPr>
          <p:nvPr>
            <p:custDataLst>
              <p:tags r:id="rId17"/>
            </p:custDataLst>
          </p:nvPr>
        </p:nvSpPr>
        <p:spPr bwMode="auto">
          <a:xfrm>
            <a:off x="119063" y="531813"/>
            <a:ext cx="3656012" cy="212725"/>
          </a:xfrm>
          <a:prstGeom prst="rect">
            <a:avLst/>
          </a:prstGeom>
          <a:noFill/>
          <a:ln w="9525">
            <a:noFill/>
            <a:miter lim="800000"/>
            <a:headEnd/>
            <a:tailEnd/>
          </a:ln>
          <a:effectLst/>
        </p:spPr>
        <p:txBody>
          <a:bodyPr lIns="0" tIns="0" rIns="0" bIns="0">
            <a:spAutoFit/>
          </a:bodyPr>
          <a:lstStyle/>
          <a:p>
            <a:pPr defTabSz="895350">
              <a:defRPr/>
            </a:pPr>
            <a:r>
              <a:rPr lang="es-AR">
                <a:solidFill>
                  <a:srgbClr val="808080"/>
                </a:solidFill>
                <a:cs typeface="+mn-cs"/>
              </a:rPr>
              <a:t>Unit of measure</a:t>
            </a:r>
          </a:p>
        </p:txBody>
      </p:sp>
      <p:grpSp>
        <p:nvGrpSpPr>
          <p:cNvPr id="1033" name="McK Slide Elements"/>
          <p:cNvGrpSpPr>
            <a:grpSpLocks/>
          </p:cNvGrpSpPr>
          <p:nvPr userDrawn="1"/>
        </p:nvGrpSpPr>
        <p:grpSpPr bwMode="auto">
          <a:xfrm>
            <a:off x="119063" y="6080125"/>
            <a:ext cx="8548687" cy="508000"/>
            <a:chOff x="75" y="3830"/>
            <a:chExt cx="5385" cy="320"/>
          </a:xfrm>
        </p:grpSpPr>
        <p:sp>
          <p:nvSpPr>
            <p:cNvPr id="1151" name="McK 4. Footnote" hidden="1"/>
            <p:cNvSpPr txBox="1">
              <a:spLocks noChangeArrowheads="1"/>
            </p:cNvSpPr>
            <p:nvPr userDrawn="1"/>
          </p:nvSpPr>
          <p:spPr bwMode="auto">
            <a:xfrm>
              <a:off x="75" y="3830"/>
              <a:ext cx="5385" cy="96"/>
            </a:xfrm>
            <a:prstGeom prst="rect">
              <a:avLst/>
            </a:prstGeom>
            <a:noFill/>
            <a:ln w="9525">
              <a:noFill/>
              <a:miter lim="800000"/>
              <a:headEnd/>
              <a:tailEnd/>
            </a:ln>
            <a:effectLst/>
          </p:spPr>
          <p:txBody>
            <a:bodyPr lIns="0" tIns="0" rIns="0" bIns="0" anchor="b">
              <a:spAutoFit/>
            </a:bodyPr>
            <a:lstStyle/>
            <a:p>
              <a:pPr marL="104775" indent="-104775" defTabSz="895350">
                <a:defRPr/>
              </a:pPr>
              <a:r>
                <a:rPr lang="es-AR" sz="1000">
                  <a:cs typeface="+mn-cs"/>
                </a:rPr>
                <a:t>1 Footnote</a:t>
              </a:r>
            </a:p>
          </p:txBody>
        </p:sp>
        <p:sp>
          <p:nvSpPr>
            <p:cNvPr id="1154" name="McK 5. Source" hidden="1"/>
            <p:cNvSpPr>
              <a:spLocks noChangeArrowheads="1"/>
            </p:cNvSpPr>
            <p:nvPr userDrawn="1"/>
          </p:nvSpPr>
          <p:spPr bwMode="auto">
            <a:xfrm>
              <a:off x="75" y="4054"/>
              <a:ext cx="4323" cy="96"/>
            </a:xfrm>
            <a:prstGeom prst="rect">
              <a:avLst/>
            </a:prstGeom>
            <a:noFill/>
            <a:ln w="9525">
              <a:noFill/>
              <a:miter lim="800000"/>
              <a:headEnd/>
              <a:tailEnd/>
            </a:ln>
            <a:effectLst/>
          </p:spPr>
          <p:txBody>
            <a:bodyPr lIns="0" tIns="0" rIns="0" bIns="0" anchor="ctr">
              <a:spAutoFit/>
            </a:bodyPr>
            <a:lstStyle/>
            <a:p>
              <a:pPr marL="609600" indent="-609600" defTabSz="895350">
                <a:tabLst>
                  <a:tab pos="612775" algn="l"/>
                </a:tabLst>
                <a:defRPr/>
              </a:pPr>
              <a:r>
                <a:rPr lang="es-AR" sz="1000">
                  <a:solidFill>
                    <a:srgbClr val="000000"/>
                  </a:solidFill>
                  <a:cs typeface="+mn-cs"/>
                </a:rPr>
                <a:t>Fuente: Fuente</a:t>
              </a:r>
            </a:p>
          </p:txBody>
        </p:sp>
      </p:grpSp>
      <p:grpSp>
        <p:nvGrpSpPr>
          <p:cNvPr id="1034" name="ACET" hidden="1"/>
          <p:cNvGrpSpPr>
            <a:grpSpLocks/>
          </p:cNvGrpSpPr>
          <p:nvPr>
            <p:custDataLst>
              <p:tags r:id="rId18"/>
            </p:custDataLst>
          </p:nvPr>
        </p:nvGrpSpPr>
        <p:grpSpPr bwMode="auto">
          <a:xfrm>
            <a:off x="1452563" y="1127125"/>
            <a:ext cx="4264025" cy="508000"/>
            <a:chOff x="915" y="710"/>
            <a:chExt cx="2686" cy="320"/>
          </a:xfrm>
        </p:grpSpPr>
        <p:cxnSp>
          <p:nvCxnSpPr>
            <p:cNvPr id="1041" name="AutoShape 249" hidden="1"/>
            <p:cNvCxnSpPr>
              <a:cxnSpLocks noChangeShapeType="1"/>
              <a:stCxn id="1274" idx="4"/>
              <a:endCxn id="1274" idx="6"/>
            </p:cNvCxnSpPr>
            <p:nvPr/>
          </p:nvCxnSpPr>
          <p:spPr bwMode="auto">
            <a:xfrm>
              <a:off x="915" y="1030"/>
              <a:ext cx="2686" cy="0"/>
            </a:xfrm>
            <a:prstGeom prst="straightConnector1">
              <a:avLst/>
            </a:prstGeom>
            <a:noFill/>
            <a:ln w="9525">
              <a:solidFill>
                <a:schemeClr val="tx1"/>
              </a:solidFill>
              <a:round/>
              <a:headEnd/>
              <a:tailEnd/>
            </a:ln>
          </p:spPr>
        </p:cxnSp>
        <p:sp>
          <p:nvSpPr>
            <p:cNvPr id="1274" name="AutoShape 250" hidden="1"/>
            <p:cNvSpPr>
              <a:spLocks noChangeArrowheads="1"/>
            </p:cNvSpPr>
            <p:nvPr/>
          </p:nvSpPr>
          <p:spPr bwMode="auto">
            <a:xfrm>
              <a:off x="915" y="710"/>
              <a:ext cx="2686" cy="320"/>
            </a:xfrm>
            <a:prstGeom prst="leftRightArrow">
              <a:avLst>
                <a:gd name="adj1" fmla="val 100000"/>
                <a:gd name="adj2" fmla="val 0"/>
              </a:avLst>
            </a:prstGeom>
            <a:noFill/>
            <a:ln w="9525">
              <a:noFill/>
              <a:miter lim="800000"/>
              <a:headEnd/>
              <a:tailEnd/>
            </a:ln>
            <a:effectLst/>
          </p:spPr>
          <p:txBody>
            <a:bodyPr lIns="0" tIns="0" rIns="0" bIns="18288" anchor="b">
              <a:spAutoFit/>
            </a:bodyPr>
            <a:lstStyle/>
            <a:p>
              <a:pPr>
                <a:defRPr/>
              </a:pPr>
              <a:r>
                <a:rPr lang="es-AR" sz="1600" b="1">
                  <a:cs typeface="+mn-cs"/>
                </a:rPr>
                <a:t>Title</a:t>
              </a:r>
            </a:p>
            <a:p>
              <a:pPr>
                <a:defRPr/>
              </a:pPr>
              <a:r>
                <a:rPr lang="es-AR" sz="1600">
                  <a:solidFill>
                    <a:srgbClr val="808080"/>
                  </a:solidFill>
                  <a:cs typeface="+mn-cs"/>
                </a:rPr>
                <a:t>Unit of measure</a:t>
              </a:r>
            </a:p>
          </p:txBody>
        </p:sp>
      </p:grpSp>
      <p:sp>
        <p:nvSpPr>
          <p:cNvPr id="1304" name="Rectangle 280"/>
          <p:cNvSpPr>
            <a:spLocks noGrp="1" noChangeArrowheads="1"/>
          </p:cNvSpPr>
          <p:nvPr>
            <p:ph type="sldNum" sz="quarter" idx="4"/>
            <p:custDataLst>
              <p:tags r:id="rId19"/>
            </p:custDataLst>
          </p:nvPr>
        </p:nvSpPr>
        <p:spPr bwMode="auto">
          <a:xfrm>
            <a:off x="8667750" y="6435725"/>
            <a:ext cx="195263" cy="152400"/>
          </a:xfrm>
          <a:prstGeom prst="rect">
            <a:avLst/>
          </a:prstGeom>
          <a:noFill/>
          <a:ln w="9525">
            <a:noFill/>
            <a:miter lim="800000"/>
            <a:headEnd/>
            <a:tailEnd/>
          </a:ln>
          <a:effectLst/>
        </p:spPr>
        <p:txBody>
          <a:bodyPr vert="horz" wrap="none" lIns="0" tIns="0" rIns="0" bIns="0" numCol="1" anchor="ctr" anchorCtr="1" compatLnSpc="1">
            <a:prstTxWarp prst="textNoShape">
              <a:avLst/>
            </a:prstTxWarp>
          </a:bodyPr>
          <a:lstStyle>
            <a:lvl1pPr algn="ctr">
              <a:defRPr sz="1000">
                <a:solidFill>
                  <a:srgbClr val="000000"/>
                </a:solidFill>
                <a:cs typeface="+mn-cs"/>
              </a:defRPr>
            </a:lvl1pPr>
          </a:lstStyle>
          <a:p>
            <a:pPr>
              <a:defRPr/>
            </a:pPr>
            <a:fld id="{F8B257C3-9E9D-4FC4-93D4-D90EA40AB7EC}" type="slidenum">
              <a:rPr lang="es-AR"/>
              <a:pPr>
                <a:defRPr/>
              </a:pPr>
              <a:t>‹Nº›</a:t>
            </a:fld>
            <a:r>
              <a:rPr lang="es-AR"/>
              <a:t> </a:t>
            </a:r>
          </a:p>
        </p:txBody>
      </p:sp>
      <p:sp>
        <p:nvSpPr>
          <p:cNvPr id="1306" name="doc id"/>
          <p:cNvSpPr>
            <a:spLocks noChangeArrowheads="1"/>
          </p:cNvSpPr>
          <p:nvPr>
            <p:custDataLst>
              <p:tags r:id="rId20"/>
            </p:custDataLst>
          </p:nvPr>
        </p:nvSpPr>
        <p:spPr bwMode="auto">
          <a:xfrm>
            <a:off x="8081963" y="36513"/>
            <a:ext cx="657225" cy="122237"/>
          </a:xfrm>
          <a:prstGeom prst="rect">
            <a:avLst/>
          </a:prstGeom>
          <a:noFill/>
          <a:ln w="9525">
            <a:noFill/>
            <a:miter lim="800000"/>
            <a:headEnd/>
            <a:tailEnd/>
          </a:ln>
          <a:effectLst/>
        </p:spPr>
        <p:txBody>
          <a:bodyPr wrap="none" lIns="0" tIns="0" rIns="0" bIns="0"/>
          <a:lstStyle/>
          <a:p>
            <a:pPr algn="ctr">
              <a:defRPr/>
            </a:pPr>
            <a:endParaRPr lang="en-US">
              <a:cs typeface="+mn-cs"/>
            </a:endParaRPr>
          </a:p>
        </p:txBody>
      </p:sp>
      <p:sp>
        <p:nvSpPr>
          <p:cNvPr id="1308" name="Working Draft" hidden="1"/>
          <p:cNvSpPr txBox="1">
            <a:spLocks noChangeArrowheads="1"/>
          </p:cNvSpPr>
          <p:nvPr userDrawn="1">
            <p:custDataLst>
              <p:tags r:id="rId21"/>
            </p:custDataLst>
          </p:nvPr>
        </p:nvSpPr>
        <p:spPr bwMode="auto">
          <a:xfrm rot="5400000">
            <a:off x="7731125" y="3032125"/>
            <a:ext cx="2320925" cy="92075"/>
          </a:xfrm>
          <a:prstGeom prst="rect">
            <a:avLst/>
          </a:prstGeom>
          <a:noFill/>
          <a:ln w="9525">
            <a:noFill/>
            <a:miter lim="800000"/>
            <a:headEnd/>
            <a:tailEnd/>
          </a:ln>
          <a:effectLst/>
        </p:spPr>
        <p:txBody>
          <a:bodyPr wrap="none" lIns="0" tIns="0" rIns="0" bIns="0">
            <a:spAutoFit/>
          </a:bodyPr>
          <a:lstStyle/>
          <a:p>
            <a:r>
              <a:rPr lang="en-US" sz="600"/>
              <a:t>Last Modified 4/29/2010 2:06:26 PM Argentina Standard Time</a:t>
            </a:r>
            <a:endParaRPr lang="es-AR" sz="1600"/>
          </a:p>
        </p:txBody>
      </p:sp>
      <p:sp>
        <p:nvSpPr>
          <p:cNvPr id="1309" name="Printed" hidden="1"/>
          <p:cNvSpPr txBox="1">
            <a:spLocks noChangeArrowheads="1"/>
          </p:cNvSpPr>
          <p:nvPr userDrawn="1">
            <p:custDataLst>
              <p:tags r:id="rId22"/>
            </p:custDataLst>
          </p:nvPr>
        </p:nvSpPr>
        <p:spPr bwMode="auto">
          <a:xfrm rot="5400000">
            <a:off x="8324056" y="4299744"/>
            <a:ext cx="1135063" cy="92075"/>
          </a:xfrm>
          <a:prstGeom prst="rect">
            <a:avLst/>
          </a:prstGeom>
          <a:noFill/>
          <a:ln w="9525">
            <a:noFill/>
            <a:miter lim="800000"/>
            <a:headEnd/>
            <a:tailEnd/>
          </a:ln>
          <a:effectLst/>
        </p:spPr>
        <p:txBody>
          <a:bodyPr wrap="none" lIns="0" tIns="0" rIns="0" bIns="0">
            <a:spAutoFit/>
          </a:bodyPr>
          <a:lstStyle/>
          <a:p>
            <a:pPr>
              <a:defRPr/>
            </a:pPr>
            <a:r>
              <a:rPr lang="es-AR" sz="600">
                <a:cs typeface="+mn-cs"/>
              </a:rPr>
              <a:t>Printed 08/07/2009 05:17:04 p.m.</a:t>
            </a:r>
            <a:endParaRPr lang="es-AR" sz="1600">
              <a:cs typeface="+mn-cs"/>
            </a:endParaRPr>
          </a:p>
        </p:txBody>
      </p:sp>
      <p:sp>
        <p:nvSpPr>
          <p:cNvPr id="1039" name="Rectangle 286"/>
          <p:cNvSpPr>
            <a:spLocks noGrp="1" noChangeArrowheads="1"/>
          </p:cNvSpPr>
          <p:nvPr>
            <p:ph type="body" idx="1"/>
            <p:custDataLst>
              <p:tags r:id="rId23"/>
            </p:custDataLst>
          </p:nvPr>
        </p:nvSpPr>
        <p:spPr bwMode="auto">
          <a:xfrm>
            <a:off x="1452563" y="1951038"/>
            <a:ext cx="4302125" cy="12223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s-AR"/>
              <a:t>Click to edit Master text styles</a:t>
            </a:r>
          </a:p>
          <a:p>
            <a:pPr lvl="1"/>
            <a:r>
              <a:rPr lang="es-AR"/>
              <a:t>Second level</a:t>
            </a:r>
          </a:p>
          <a:p>
            <a:pPr lvl="2"/>
            <a:r>
              <a:rPr lang="es-AR"/>
              <a:t>Third level</a:t>
            </a:r>
          </a:p>
          <a:p>
            <a:pPr lvl="3"/>
            <a:r>
              <a:rPr lang="es-AR"/>
              <a:t>Fourth level</a:t>
            </a:r>
          </a:p>
          <a:p>
            <a:pPr lvl="4"/>
            <a:r>
              <a:rPr lang="es-AR"/>
              <a:t>Fifth level</a:t>
            </a:r>
          </a:p>
        </p:txBody>
      </p:sp>
      <p:sp>
        <p:nvSpPr>
          <p:cNvPr id="1312" name="SlideLogoSeparator"/>
          <p:cNvSpPr>
            <a:spLocks noChangeArrowheads="1"/>
          </p:cNvSpPr>
          <p:nvPr>
            <p:custDataLst>
              <p:tags r:id="rId24"/>
            </p:custDataLst>
          </p:nvPr>
        </p:nvSpPr>
        <p:spPr bwMode="auto">
          <a:xfrm>
            <a:off x="8540750" y="6403975"/>
            <a:ext cx="39688" cy="182563"/>
          </a:xfrm>
          <a:prstGeom prst="rect">
            <a:avLst/>
          </a:prstGeom>
          <a:noFill/>
          <a:ln w="9525">
            <a:noFill/>
            <a:miter lim="800000"/>
            <a:headEnd/>
            <a:tailEnd/>
          </a:ln>
          <a:effectLst/>
        </p:spPr>
        <p:txBody>
          <a:bodyPr wrap="none" lIns="0" tIns="0" rIns="0" bIns="0" anchor="ctr">
            <a:spAutoFit/>
          </a:bodyPr>
          <a:lstStyle/>
          <a:p>
            <a:pPr algn="r" defTabSz="895350">
              <a:defRPr/>
            </a:pPr>
            <a:r>
              <a:rPr lang="es-AR" sz="1200">
                <a:cs typeface="+mn-cs"/>
              </a:rPr>
              <a:t>|</a:t>
            </a:r>
          </a:p>
        </p:txBody>
      </p:sp>
      <p:graphicFrame>
        <p:nvGraphicFramePr>
          <p:cNvPr id="1026" name="Rectangle 301" hidden="1"/>
          <p:cNvGraphicFramePr>
            <a:graphicFrameLocks/>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6" imgW="0" imgH="0" progId="">
                  <p:embed/>
                </p:oleObj>
              </mc:Choice>
              <mc:Fallback>
                <p:oleObj name="think-cell Slide" r:id="rId26" imgW="0" imgH="0" progId="">
                  <p:embed/>
                  <p:pic>
                    <p:nvPicPr>
                      <p:cNvPr id="1026" name="Rectangle 301"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hf hdr="0" ftr="0" dt="0"/>
  <p:txStyles>
    <p:title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charset="0"/>
        </a:defRPr>
      </a:lvl2pPr>
      <a:lvl3pPr algn="l" defTabSz="895350" rtl="0" eaLnBrk="0" fontAlgn="base" hangingPunct="0">
        <a:spcBef>
          <a:spcPct val="0"/>
        </a:spcBef>
        <a:spcAft>
          <a:spcPct val="0"/>
        </a:spcAft>
        <a:defRPr sz="1900" b="1">
          <a:solidFill>
            <a:schemeClr val="tx2"/>
          </a:solidFill>
          <a:latin typeface="Arial" charset="0"/>
        </a:defRPr>
      </a:lvl3pPr>
      <a:lvl4pPr algn="l" defTabSz="895350" rtl="0" eaLnBrk="0" fontAlgn="base" hangingPunct="0">
        <a:spcBef>
          <a:spcPct val="0"/>
        </a:spcBef>
        <a:spcAft>
          <a:spcPct val="0"/>
        </a:spcAft>
        <a:defRPr sz="1900" b="1">
          <a:solidFill>
            <a:schemeClr val="tx2"/>
          </a:solidFill>
          <a:latin typeface="Arial" charset="0"/>
        </a:defRPr>
      </a:lvl4pPr>
      <a:lvl5pPr algn="l" defTabSz="895350" rtl="0" eaLnBrk="0" fontAlgn="base" hangingPunct="0">
        <a:spcBef>
          <a:spcPct val="0"/>
        </a:spcBef>
        <a:spcAft>
          <a:spcPct val="0"/>
        </a:spcAft>
        <a:defRPr sz="1900" b="1">
          <a:solidFill>
            <a:schemeClr val="tx2"/>
          </a:solidFill>
          <a:latin typeface="Arial" charset="0"/>
        </a:defRPr>
      </a:lvl5pPr>
      <a:lvl6pPr marL="457200" algn="l" defTabSz="895350" rtl="0" fontAlgn="base">
        <a:spcBef>
          <a:spcPct val="0"/>
        </a:spcBef>
        <a:spcAft>
          <a:spcPct val="0"/>
        </a:spcAft>
        <a:defRPr sz="1900" b="1">
          <a:solidFill>
            <a:schemeClr val="tx2"/>
          </a:solidFill>
          <a:latin typeface="Arial" charset="0"/>
        </a:defRPr>
      </a:lvl6pPr>
      <a:lvl7pPr marL="914400" algn="l" defTabSz="895350" rtl="0" fontAlgn="base">
        <a:spcBef>
          <a:spcPct val="0"/>
        </a:spcBef>
        <a:spcAft>
          <a:spcPct val="0"/>
        </a:spcAft>
        <a:defRPr sz="1900" b="1">
          <a:solidFill>
            <a:schemeClr val="tx2"/>
          </a:solidFill>
          <a:latin typeface="Arial" charset="0"/>
        </a:defRPr>
      </a:lvl7pPr>
      <a:lvl8pPr marL="1371600" algn="l" defTabSz="895350" rtl="0" fontAlgn="base">
        <a:spcBef>
          <a:spcPct val="0"/>
        </a:spcBef>
        <a:spcAft>
          <a:spcPct val="0"/>
        </a:spcAft>
        <a:defRPr sz="1900" b="1">
          <a:solidFill>
            <a:schemeClr val="tx2"/>
          </a:solidFill>
          <a:latin typeface="Arial" charset="0"/>
        </a:defRPr>
      </a:lvl8pPr>
      <a:lvl9pPr marL="1828800" algn="l" defTabSz="895350" rtl="0" fontAlgn="base">
        <a:spcBef>
          <a:spcPct val="0"/>
        </a:spcBef>
        <a:spcAft>
          <a:spcPct val="0"/>
        </a:spcAft>
        <a:defRPr sz="1900" b="1">
          <a:solidFill>
            <a:schemeClr val="tx2"/>
          </a:solidFill>
          <a:latin typeface="Arial" charset="0"/>
        </a:defRPr>
      </a:lvl9pPr>
    </p:titleStyle>
    <p:bodyStyle>
      <a:lvl1pPr marL="342900" indent="-342900" algn="l" defTabSz="895350" rtl="0" eaLnBrk="0" fontAlgn="base" hangingPunct="0">
        <a:spcBef>
          <a:spcPct val="0"/>
        </a:spcBef>
        <a:spcAft>
          <a:spcPct val="0"/>
        </a:spcAft>
        <a:buClr>
          <a:schemeClr val="folHlink"/>
        </a:buClr>
        <a:buChar char="•"/>
        <a:defRPr sz="1600">
          <a:solidFill>
            <a:schemeClr val="tx1"/>
          </a:solidFill>
          <a:latin typeface="+mn-lt"/>
          <a:ea typeface="+mn-ea"/>
          <a:cs typeface="+mn-cs"/>
        </a:defRPr>
      </a:lvl1pPr>
      <a:lvl2pPr marL="193675" indent="-192088" algn="l" defTabSz="895350" rtl="0" eaLnBrk="0" fontAlgn="base" hangingPunct="0">
        <a:spcBef>
          <a:spcPct val="0"/>
        </a:spcBef>
        <a:spcAft>
          <a:spcPct val="0"/>
        </a:spcAft>
        <a:buClr>
          <a:schemeClr val="folHlink"/>
        </a:buClr>
        <a:buFont typeface="Arial" charset="0"/>
        <a:buChar char="▪"/>
        <a:defRPr sz="1600">
          <a:solidFill>
            <a:schemeClr val="tx1"/>
          </a:solidFill>
          <a:latin typeface="+mn-lt"/>
        </a:defRPr>
      </a:lvl2pPr>
      <a:lvl3pPr marL="457200" indent="-261938" algn="l" defTabSz="895350" rtl="0" eaLnBrk="0" fontAlgn="base" hangingPunct="0">
        <a:spcBef>
          <a:spcPct val="0"/>
        </a:spcBef>
        <a:spcAft>
          <a:spcPct val="0"/>
        </a:spcAft>
        <a:buClr>
          <a:schemeClr val="folHlink"/>
        </a:buClr>
        <a:buFont typeface="Arial" charset="0"/>
        <a:buChar char="–"/>
        <a:defRPr sz="1600">
          <a:solidFill>
            <a:schemeClr val="tx1"/>
          </a:solidFill>
          <a:latin typeface="+mn-lt"/>
        </a:defRPr>
      </a:lvl3pPr>
      <a:lvl4pPr marL="614363" indent="-155575" algn="l" defTabSz="895350" rtl="0" eaLnBrk="0" fontAlgn="base" hangingPunct="0">
        <a:spcBef>
          <a:spcPct val="0"/>
        </a:spcBef>
        <a:spcAft>
          <a:spcPct val="0"/>
        </a:spcAft>
        <a:buClr>
          <a:schemeClr val="folHlink"/>
        </a:buClr>
        <a:buSzPct val="90000"/>
        <a:buChar char="•"/>
        <a:defRPr sz="1600">
          <a:solidFill>
            <a:schemeClr val="tx1"/>
          </a:solidFill>
          <a:latin typeface="+mn-lt"/>
        </a:defRPr>
      </a:lvl4pPr>
      <a:lvl5pPr marL="746125" indent="-130175" algn="l" defTabSz="895350" rtl="0" eaLnBrk="0" fontAlgn="base" hangingPunct="0">
        <a:spcBef>
          <a:spcPct val="0"/>
        </a:spcBef>
        <a:spcAft>
          <a:spcPct val="0"/>
        </a:spcAft>
        <a:buClr>
          <a:schemeClr val="folHlink"/>
        </a:buClr>
        <a:buFont typeface="Arial" charset="0"/>
        <a:buChar char="-"/>
        <a:defRPr sz="1600">
          <a:solidFill>
            <a:schemeClr val="tx1"/>
          </a:solidFill>
          <a:latin typeface="+mn-lt"/>
        </a:defRPr>
      </a:lvl5pPr>
      <a:lvl6pPr marL="1203325" indent="-130175" algn="l" defTabSz="895350" rtl="0" fontAlgn="base">
        <a:spcBef>
          <a:spcPct val="0"/>
        </a:spcBef>
        <a:spcAft>
          <a:spcPct val="0"/>
        </a:spcAft>
        <a:buClr>
          <a:schemeClr val="folHlink"/>
        </a:buClr>
        <a:buFont typeface="Arial" charset="0"/>
        <a:buChar char="-"/>
        <a:defRPr sz="1600">
          <a:solidFill>
            <a:schemeClr val="tx1"/>
          </a:solidFill>
          <a:latin typeface="+mn-lt"/>
        </a:defRPr>
      </a:lvl6pPr>
      <a:lvl7pPr marL="1660525" indent="-130175" algn="l" defTabSz="895350" rtl="0" fontAlgn="base">
        <a:spcBef>
          <a:spcPct val="0"/>
        </a:spcBef>
        <a:spcAft>
          <a:spcPct val="0"/>
        </a:spcAft>
        <a:buClr>
          <a:schemeClr val="folHlink"/>
        </a:buClr>
        <a:buFont typeface="Arial" charset="0"/>
        <a:buChar char="-"/>
        <a:defRPr sz="1600">
          <a:solidFill>
            <a:schemeClr val="tx1"/>
          </a:solidFill>
          <a:latin typeface="+mn-lt"/>
        </a:defRPr>
      </a:lvl7pPr>
      <a:lvl8pPr marL="2117725" indent="-130175" algn="l" defTabSz="895350" rtl="0" fontAlgn="base">
        <a:spcBef>
          <a:spcPct val="0"/>
        </a:spcBef>
        <a:spcAft>
          <a:spcPct val="0"/>
        </a:spcAft>
        <a:buClr>
          <a:schemeClr val="folHlink"/>
        </a:buClr>
        <a:buFont typeface="Arial" charset="0"/>
        <a:buChar char="-"/>
        <a:defRPr sz="1600">
          <a:solidFill>
            <a:schemeClr val="tx1"/>
          </a:solidFill>
          <a:latin typeface="+mn-lt"/>
        </a:defRPr>
      </a:lvl8pPr>
      <a:lvl9pPr marL="2574925" indent="-130175" algn="l" defTabSz="895350" rtl="0" fontAlgn="base">
        <a:spcBef>
          <a:spcPct val="0"/>
        </a:spcBef>
        <a:spcAft>
          <a:spcPct val="0"/>
        </a:spcAft>
        <a:buClr>
          <a:schemeClr val="folHlink"/>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www.youtube.com/watch?v=40mbsKBSWwY" TargetMode="External"/></Relationships>
</file>

<file path=ppt/slides/_rels/slide10.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oleObject" Target="../embeddings/oleObject3.bin"/><Relationship Id="rId5" Type="http://schemas.openxmlformats.org/officeDocument/2006/relationships/notesSlide" Target="../notesSlides/notesSl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45.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40.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41.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3 Imagen"/>
          <p:cNvPicPr/>
          <p:nvPr/>
        </p:nvPicPr>
        <p:blipFill>
          <a:blip r:embed="rId3">
            <a:lum bright="88000" contrast="-100000"/>
          </a:blip>
          <a:stretch>
            <a:fillRect/>
          </a:stretch>
        </p:blipFill>
        <p:spPr>
          <a:xfrm>
            <a:off x="935274" y="112979"/>
            <a:ext cx="7444549" cy="6481496"/>
          </a:xfrm>
          <a:prstGeom prst="rect">
            <a:avLst/>
          </a:prstGeom>
          <a:ln>
            <a:noFill/>
          </a:ln>
        </p:spPr>
      </p:pic>
      <p:sp>
        <p:nvSpPr>
          <p:cNvPr id="805889" name="Slide Number Placeholder 2"/>
          <p:cNvSpPr txBox="1">
            <a:spLocks noGrp="1"/>
          </p:cNvSpPr>
          <p:nvPr/>
        </p:nvSpPr>
        <p:spPr bwMode="auto">
          <a:xfrm>
            <a:off x="133350" y="6443663"/>
            <a:ext cx="195263" cy="150812"/>
          </a:xfrm>
          <a:prstGeom prst="rect">
            <a:avLst/>
          </a:prstGeom>
          <a:noFill/>
          <a:ln w="9525" algn="ctr">
            <a:noFill/>
            <a:miter lim="800000"/>
            <a:headEnd/>
            <a:tailEnd/>
          </a:ln>
        </p:spPr>
        <p:txBody>
          <a:bodyPr wrap="none" lIns="0" tIns="0" rIns="0" bIns="0" anchor="ctr">
            <a:spAutoFit/>
          </a:bodyPr>
          <a:lstStyle/>
          <a:p>
            <a:pPr algn="ctr" defTabSz="895350" eaLnBrk="0" hangingPunct="0">
              <a:lnSpc>
                <a:spcPct val="90000"/>
              </a:lnSpc>
            </a:pPr>
            <a:fld id="{D2F0F528-2FD8-4912-9334-DFAFB27817FB}" type="slidenum">
              <a:rPr lang="es-ES" sz="1100">
                <a:solidFill>
                  <a:srgbClr val="FFFFFF"/>
                </a:solidFill>
              </a:rPr>
              <a:pPr algn="ctr" defTabSz="895350" eaLnBrk="0" hangingPunct="0">
                <a:lnSpc>
                  <a:spcPct val="90000"/>
                </a:lnSpc>
              </a:pPr>
              <a:t>0</a:t>
            </a:fld>
            <a:r>
              <a:rPr lang="es-ES" sz="1100" dirty="0">
                <a:solidFill>
                  <a:srgbClr val="FFFFFF"/>
                </a:solidFill>
              </a:rPr>
              <a:t> </a:t>
            </a:r>
          </a:p>
        </p:txBody>
      </p:sp>
      <p:sp>
        <p:nvSpPr>
          <p:cNvPr id="9" name="Rectangle 2"/>
          <p:cNvSpPr txBox="1">
            <a:spLocks noChangeArrowheads="1"/>
          </p:cNvSpPr>
          <p:nvPr/>
        </p:nvSpPr>
        <p:spPr>
          <a:xfrm>
            <a:off x="2738262" y="3080901"/>
            <a:ext cx="3838575" cy="293688"/>
          </a:xfrm>
          <a:prstGeom prst="rect">
            <a:avLst/>
          </a:prstGeom>
        </p:spPr>
        <p:txBody>
          <a:bodyPr/>
          <a:lst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charset="0"/>
              </a:defRPr>
            </a:lvl2pPr>
            <a:lvl3pPr algn="l" defTabSz="895350" rtl="0" eaLnBrk="0" fontAlgn="base" hangingPunct="0">
              <a:spcBef>
                <a:spcPct val="0"/>
              </a:spcBef>
              <a:spcAft>
                <a:spcPct val="0"/>
              </a:spcAft>
              <a:defRPr sz="1900" b="1">
                <a:solidFill>
                  <a:schemeClr val="tx2"/>
                </a:solidFill>
                <a:latin typeface="Arial" charset="0"/>
              </a:defRPr>
            </a:lvl3pPr>
            <a:lvl4pPr algn="l" defTabSz="895350" rtl="0" eaLnBrk="0" fontAlgn="base" hangingPunct="0">
              <a:spcBef>
                <a:spcPct val="0"/>
              </a:spcBef>
              <a:spcAft>
                <a:spcPct val="0"/>
              </a:spcAft>
              <a:defRPr sz="1900" b="1">
                <a:solidFill>
                  <a:schemeClr val="tx2"/>
                </a:solidFill>
                <a:latin typeface="Arial" charset="0"/>
              </a:defRPr>
            </a:lvl4pPr>
            <a:lvl5pPr algn="l" defTabSz="895350" rtl="0" eaLnBrk="0" fontAlgn="base" hangingPunct="0">
              <a:spcBef>
                <a:spcPct val="0"/>
              </a:spcBef>
              <a:spcAft>
                <a:spcPct val="0"/>
              </a:spcAft>
              <a:defRPr sz="1900" b="1">
                <a:solidFill>
                  <a:schemeClr val="tx2"/>
                </a:solidFill>
                <a:latin typeface="Arial" charset="0"/>
              </a:defRPr>
            </a:lvl5pPr>
            <a:lvl6pPr marL="457200" algn="l" defTabSz="895350" rtl="0" fontAlgn="base">
              <a:spcBef>
                <a:spcPct val="0"/>
              </a:spcBef>
              <a:spcAft>
                <a:spcPct val="0"/>
              </a:spcAft>
              <a:defRPr sz="1900" b="1">
                <a:solidFill>
                  <a:schemeClr val="tx2"/>
                </a:solidFill>
                <a:latin typeface="Arial" charset="0"/>
              </a:defRPr>
            </a:lvl6pPr>
            <a:lvl7pPr marL="914400" algn="l" defTabSz="895350" rtl="0" fontAlgn="base">
              <a:spcBef>
                <a:spcPct val="0"/>
              </a:spcBef>
              <a:spcAft>
                <a:spcPct val="0"/>
              </a:spcAft>
              <a:defRPr sz="1900" b="1">
                <a:solidFill>
                  <a:schemeClr val="tx2"/>
                </a:solidFill>
                <a:latin typeface="Arial" charset="0"/>
              </a:defRPr>
            </a:lvl7pPr>
            <a:lvl8pPr marL="1371600" algn="l" defTabSz="895350" rtl="0" fontAlgn="base">
              <a:spcBef>
                <a:spcPct val="0"/>
              </a:spcBef>
              <a:spcAft>
                <a:spcPct val="0"/>
              </a:spcAft>
              <a:defRPr sz="1900" b="1">
                <a:solidFill>
                  <a:schemeClr val="tx2"/>
                </a:solidFill>
                <a:latin typeface="Arial" charset="0"/>
              </a:defRPr>
            </a:lvl8pPr>
            <a:lvl9pPr marL="1828800" algn="l" defTabSz="895350" rtl="0" fontAlgn="base">
              <a:spcBef>
                <a:spcPct val="0"/>
              </a:spcBef>
              <a:spcAft>
                <a:spcPct val="0"/>
              </a:spcAft>
              <a:defRPr sz="1900" b="1">
                <a:solidFill>
                  <a:schemeClr val="tx2"/>
                </a:solidFill>
                <a:latin typeface="Arial" charset="0"/>
              </a:defRPr>
            </a:lvl9pPr>
          </a:lstStyle>
          <a:p>
            <a:pPr algn="ctr" eaLnBrk="1" hangingPunct="1"/>
            <a:endParaRPr lang="es-CO" sz="4400" dirty="0">
              <a:solidFill>
                <a:schemeClr val="tx1"/>
              </a:solidFill>
              <a:latin typeface="Arial Black" panose="020B0A04020102020204" pitchFamily="34" charset="0"/>
            </a:endParaRPr>
          </a:p>
        </p:txBody>
      </p:sp>
      <p:sp>
        <p:nvSpPr>
          <p:cNvPr id="3" name="2 Rectángulo"/>
          <p:cNvSpPr/>
          <p:nvPr/>
        </p:nvSpPr>
        <p:spPr>
          <a:xfrm>
            <a:off x="2762685" y="2665402"/>
            <a:ext cx="3436069" cy="830997"/>
          </a:xfrm>
          <a:prstGeom prst="rect">
            <a:avLst/>
          </a:prstGeom>
        </p:spPr>
        <p:txBody>
          <a:bodyPr wrap="none">
            <a:spAutoFit/>
          </a:bodyPr>
          <a:lstStyle/>
          <a:p>
            <a:pPr algn="ctr" eaLnBrk="1" hangingPunct="1"/>
            <a:r>
              <a:rPr lang="es-CO" sz="4800" dirty="0" err="1">
                <a:latin typeface="Arial Black" panose="020B0A04020102020204" pitchFamily="34" charset="0"/>
              </a:rPr>
              <a:t>Feedback</a:t>
            </a:r>
            <a:endParaRPr lang="es-CO" sz="4800" dirty="0">
              <a:latin typeface="Arial Black" panose="020B0A04020102020204" pitchFamily="34" charset="0"/>
            </a:endParaRPr>
          </a:p>
        </p:txBody>
      </p:sp>
      <p:sp>
        <p:nvSpPr>
          <p:cNvPr id="2" name="CuadroTexto 1"/>
          <p:cNvSpPr txBox="1"/>
          <p:nvPr/>
        </p:nvSpPr>
        <p:spPr>
          <a:xfrm>
            <a:off x="4983032" y="6212830"/>
            <a:ext cx="3796232" cy="461665"/>
          </a:xfrm>
          <a:prstGeom prst="rect">
            <a:avLst/>
          </a:prstGeom>
          <a:noFill/>
        </p:spPr>
        <p:txBody>
          <a:bodyPr wrap="none" rtlCol="0">
            <a:spAutoFit/>
          </a:bodyPr>
          <a:lstStyle/>
          <a:p>
            <a:r>
              <a:rPr lang="es-CO" sz="1000" dirty="0">
                <a:latin typeface="Arial Black" panose="020B0A04020102020204" pitchFamily="34" charset="0"/>
                <a:hlinkClick r:id="rId4"/>
              </a:rPr>
              <a:t>https://www.youtube.com/watch?v=40mbsKBSWwY</a:t>
            </a:r>
            <a:endParaRPr lang="es-CO" sz="1000" dirty="0">
              <a:latin typeface="Arial Black" panose="020B0A04020102020204" pitchFamily="34" charset="0"/>
            </a:endParaRPr>
          </a:p>
          <a:p>
            <a:endParaRPr lang="es-AR" dirty="0"/>
          </a:p>
        </p:txBody>
      </p:sp>
    </p:spTree>
    <p:extLst>
      <p:ext uri="{BB962C8B-B14F-4D97-AF65-F5344CB8AC3E}">
        <p14:creationId xmlns:p14="http://schemas.microsoft.com/office/powerpoint/2010/main" val="48390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61" name="Slide Number Placeholder 3"/>
          <p:cNvSpPr txBox="1">
            <a:spLocks noGrp="1"/>
          </p:cNvSpPr>
          <p:nvPr/>
        </p:nvSpPr>
        <p:spPr bwMode="auto">
          <a:xfrm>
            <a:off x="133350" y="6443663"/>
            <a:ext cx="195263" cy="150812"/>
          </a:xfrm>
          <a:prstGeom prst="rect">
            <a:avLst/>
          </a:prstGeom>
          <a:noFill/>
          <a:ln w="9525" algn="ctr">
            <a:noFill/>
            <a:miter lim="800000"/>
            <a:headEnd/>
            <a:tailEnd/>
          </a:ln>
        </p:spPr>
        <p:txBody>
          <a:bodyPr wrap="none" lIns="0" tIns="0" rIns="0" bIns="0" anchor="ctr">
            <a:spAutoFit/>
          </a:bodyPr>
          <a:lstStyle/>
          <a:p>
            <a:pPr algn="ctr" defTabSz="895350" eaLnBrk="0" hangingPunct="0">
              <a:lnSpc>
                <a:spcPct val="90000"/>
              </a:lnSpc>
            </a:pPr>
            <a:fld id="{479DFEE5-3F08-496D-9DAB-BAF6AAA2F174}" type="slidenum">
              <a:rPr lang="es-ES" sz="1100">
                <a:solidFill>
                  <a:srgbClr val="FFFFFF"/>
                </a:solidFill>
              </a:rPr>
              <a:pPr algn="ctr" defTabSz="895350" eaLnBrk="0" hangingPunct="0">
                <a:lnSpc>
                  <a:spcPct val="90000"/>
                </a:lnSpc>
              </a:pPr>
              <a:t>9</a:t>
            </a:fld>
            <a:r>
              <a:rPr lang="es-ES" sz="1100">
                <a:solidFill>
                  <a:srgbClr val="FFFFFF"/>
                </a:solidFill>
              </a:rPr>
              <a:t> </a:t>
            </a:r>
          </a:p>
        </p:txBody>
      </p:sp>
      <p:sp>
        <p:nvSpPr>
          <p:cNvPr id="685062" name="Rectangle 2"/>
          <p:cNvSpPr>
            <a:spLocks noGrp="1" noChangeArrowheads="1"/>
          </p:cNvSpPr>
          <p:nvPr>
            <p:ph type="title" idx="4294967295"/>
            <p:custDataLst>
              <p:tags r:id="rId1"/>
            </p:custDataLst>
          </p:nvPr>
        </p:nvSpPr>
        <p:spPr>
          <a:xfrm>
            <a:off x="119063" y="230188"/>
            <a:ext cx="8618537" cy="430887"/>
          </a:xfrm>
        </p:spPr>
        <p:txBody>
          <a:bodyPr/>
          <a:lstStyle/>
          <a:p>
            <a:pPr eaLnBrk="1" hangingPunct="1"/>
            <a:r>
              <a:rPr lang="es-ES" sz="2800" dirty="0">
                <a:solidFill>
                  <a:srgbClr val="0065CC"/>
                </a:solidFill>
                <a:latin typeface="Arial Black" panose="020B0A04020102020204" pitchFamily="34" charset="0"/>
              </a:rPr>
              <a:t>Barreras para dar y recibir </a:t>
            </a:r>
            <a:r>
              <a:rPr lang="es-ES" sz="2800" dirty="0" err="1">
                <a:solidFill>
                  <a:srgbClr val="0065CC"/>
                </a:solidFill>
                <a:latin typeface="Arial Black" panose="020B0A04020102020204" pitchFamily="34" charset="0"/>
              </a:rPr>
              <a:t>feedback</a:t>
            </a:r>
            <a:endParaRPr lang="es-ES" sz="2800" dirty="0">
              <a:solidFill>
                <a:srgbClr val="0065CC"/>
              </a:solidFill>
              <a:latin typeface="Arial Black" panose="020B0A04020102020204" pitchFamily="34" charset="0"/>
            </a:endParaRPr>
          </a:p>
        </p:txBody>
      </p:sp>
      <p:graphicFrame>
        <p:nvGraphicFramePr>
          <p:cNvPr id="685060" name="Rectangle 4" hidden="1"/>
          <p:cNvGraphicFramePr>
            <a:graphicFrameLocks/>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0" imgH="0" progId="">
                  <p:embed/>
                </p:oleObj>
              </mc:Choice>
              <mc:Fallback>
                <p:oleObj name="think-cell Slide" r:id="rId6" imgW="0" imgH="0" progId="">
                  <p:embed/>
                  <p:pic>
                    <p:nvPicPr>
                      <p:cNvPr id="685060" name="Rectangle 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5063" name="Rectangle 5"/>
          <p:cNvSpPr>
            <a:spLocks noChangeArrowheads="1"/>
          </p:cNvSpPr>
          <p:nvPr>
            <p:custDataLst>
              <p:tags r:id="rId2"/>
            </p:custDataLst>
          </p:nvPr>
        </p:nvSpPr>
        <p:spPr bwMode="gray">
          <a:xfrm>
            <a:off x="1999191" y="816152"/>
            <a:ext cx="5299075" cy="5539978"/>
          </a:xfrm>
          <a:prstGeom prst="rect">
            <a:avLst/>
          </a:prstGeom>
          <a:noFill/>
          <a:ln w="9525">
            <a:noFill/>
            <a:miter lim="800000"/>
            <a:headEnd/>
            <a:tailEnd/>
          </a:ln>
        </p:spPr>
        <p:txBody>
          <a:bodyPr wrap="square" lIns="0" tIns="0" rIns="0" bIns="0">
            <a:spAutoFit/>
          </a:bodyPr>
          <a:lstStyle/>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Miedo a la confrontación</a:t>
            </a:r>
          </a:p>
          <a:p>
            <a:pPr marL="342900" lvl="1" indent="-342900" defTabSz="895350">
              <a:buClr>
                <a:srgbClr val="4E2070"/>
              </a:buClr>
              <a:buSzPct val="125000"/>
              <a:buFont typeface="Wingdings" panose="05000000000000000000" pitchFamily="2" charset="2"/>
              <a:buChar char="ü"/>
            </a:pP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Presiones de tiempo</a:t>
            </a:r>
          </a:p>
          <a:p>
            <a:pPr marL="342900" lvl="1" indent="-342900" defTabSz="895350">
              <a:buClr>
                <a:srgbClr val="4E2070"/>
              </a:buClr>
              <a:buSzPct val="125000"/>
              <a:buFont typeface="Wingdings" panose="05000000000000000000" pitchFamily="2" charset="2"/>
              <a:buChar char="ü"/>
            </a:pP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No haber tenido buenos modelos a seguir</a:t>
            </a:r>
          </a:p>
          <a:p>
            <a:pPr marL="342900" lvl="1" indent="-342900" defTabSz="895350">
              <a:buClr>
                <a:srgbClr val="4E2070"/>
              </a:buClr>
              <a:buSzPct val="125000"/>
              <a:buFont typeface="Wingdings" panose="05000000000000000000" pitchFamily="2" charset="2"/>
              <a:buChar char="ü"/>
            </a:pP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Malas experiencias en el pasado</a:t>
            </a:r>
          </a:p>
          <a:p>
            <a:pPr marL="342900" lvl="1" indent="-342900" defTabSz="895350">
              <a:buClr>
                <a:srgbClr val="4E2070"/>
              </a:buClr>
              <a:buSzPct val="125000"/>
              <a:buFont typeface="Wingdings" panose="05000000000000000000" pitchFamily="2" charset="2"/>
              <a:buChar char="ü"/>
            </a:pP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Sentimientos de incompetencia si surgen emociones</a:t>
            </a:r>
          </a:p>
          <a:p>
            <a:pPr marL="342900" lvl="1" indent="-342900" defTabSz="895350">
              <a:buClr>
                <a:srgbClr val="4E2070"/>
              </a:buClr>
              <a:buSzPct val="125000"/>
              <a:buFont typeface="Wingdings" panose="05000000000000000000" pitchFamily="2" charset="2"/>
              <a:buChar char="ü"/>
            </a:pP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Miedo de dañar a alguien o de deteriorar una relación</a:t>
            </a:r>
          </a:p>
          <a:p>
            <a:pPr marL="342900" lvl="1" indent="-342900" defTabSz="895350">
              <a:buClr>
                <a:srgbClr val="4E2070"/>
              </a:buClr>
              <a:buSzPct val="125000"/>
              <a:buFont typeface="Wingdings" panose="05000000000000000000" pitchFamily="2" charset="2"/>
              <a:buChar char="ü"/>
            </a:pP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Miedo a no ser querido</a:t>
            </a:r>
          </a:p>
          <a:p>
            <a:pPr marL="342900" lvl="1" indent="-342900" defTabSz="895350">
              <a:buClr>
                <a:srgbClr val="4E2070"/>
              </a:buClr>
              <a:buSzPct val="125000"/>
              <a:buFont typeface="Wingdings" panose="05000000000000000000" pitchFamily="2" charset="2"/>
              <a:buChar char="ü"/>
            </a:pP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Miedo a hacer las cosas mal o a ser malinterpretado</a:t>
            </a:r>
          </a:p>
        </p:txBody>
      </p:sp>
      <p:sp>
        <p:nvSpPr>
          <p:cNvPr id="685064" name="McK Source"/>
          <p:cNvSpPr>
            <a:spLocks noChangeArrowheads="1"/>
          </p:cNvSpPr>
          <p:nvPr>
            <p:custDataLst>
              <p:tags r:id="rId3"/>
            </p:custDataLst>
          </p:nvPr>
        </p:nvSpPr>
        <p:spPr bwMode="auto">
          <a:xfrm>
            <a:off x="896938" y="6435725"/>
            <a:ext cx="6740525" cy="152400"/>
          </a:xfrm>
          <a:prstGeom prst="rect">
            <a:avLst/>
          </a:prstGeom>
          <a:noFill/>
          <a:ln w="9525">
            <a:noFill/>
            <a:miter lim="800000"/>
            <a:headEnd/>
            <a:tailEnd/>
          </a:ln>
        </p:spPr>
        <p:txBody>
          <a:bodyPr lIns="0" tIns="0" rIns="0" bIns="0" anchor="ctr"/>
          <a:lstStyle/>
          <a:p>
            <a:pPr marL="611188" indent="-611188" defTabSz="895350"/>
            <a:r>
              <a:rPr lang="es-ES" altLang="zh-CN" sz="1000">
                <a:ea typeface="SimSun" pitchFamily="2" charset="-122"/>
              </a:rPr>
              <a:t>FUENTE: McGonagill Associates</a:t>
            </a:r>
          </a:p>
        </p:txBody>
      </p:sp>
    </p:spTree>
    <p:extLst>
      <p:ext uri="{BB962C8B-B14F-4D97-AF65-F5344CB8AC3E}">
        <p14:creationId xmlns:p14="http://schemas.microsoft.com/office/powerpoint/2010/main" val="129905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5061" name="Slide Number Placeholder 3"/>
          <p:cNvSpPr txBox="1">
            <a:spLocks noGrp="1"/>
          </p:cNvSpPr>
          <p:nvPr/>
        </p:nvSpPr>
        <p:spPr bwMode="auto">
          <a:xfrm>
            <a:off x="133350" y="6443663"/>
            <a:ext cx="195263" cy="150812"/>
          </a:xfrm>
          <a:prstGeom prst="rect">
            <a:avLst/>
          </a:prstGeom>
          <a:noFill/>
          <a:ln w="9525" algn="ctr">
            <a:noFill/>
            <a:miter lim="800000"/>
            <a:headEnd/>
            <a:tailEnd/>
          </a:ln>
        </p:spPr>
        <p:txBody>
          <a:bodyPr wrap="none" lIns="0" tIns="0" rIns="0" bIns="0" anchor="ctr">
            <a:spAutoFit/>
          </a:bodyPr>
          <a:lstStyle/>
          <a:p>
            <a:pPr algn="ctr" defTabSz="895350" eaLnBrk="0" hangingPunct="0">
              <a:lnSpc>
                <a:spcPct val="90000"/>
              </a:lnSpc>
            </a:pPr>
            <a:fld id="{479DFEE5-3F08-496D-9DAB-BAF6AAA2F174}" type="slidenum">
              <a:rPr lang="es-ES" sz="1100">
                <a:solidFill>
                  <a:srgbClr val="FFFFFF"/>
                </a:solidFill>
              </a:rPr>
              <a:pPr algn="ctr" defTabSz="895350" eaLnBrk="0" hangingPunct="0">
                <a:lnSpc>
                  <a:spcPct val="90000"/>
                </a:lnSpc>
              </a:pPr>
              <a:t>10</a:t>
            </a:fld>
            <a:r>
              <a:rPr lang="es-ES" sz="1100">
                <a:solidFill>
                  <a:srgbClr val="FFFFFF"/>
                </a:solidFill>
              </a:rPr>
              <a:t> </a:t>
            </a:r>
          </a:p>
        </p:txBody>
      </p:sp>
      <p:graphicFrame>
        <p:nvGraphicFramePr>
          <p:cNvPr id="685060" name="Rectangle 4" hidden="1"/>
          <p:cNvGraphicFramePr>
            <a:graphicFrameLocks/>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3" imgW="0" imgH="0" progId="">
                  <p:embed/>
                </p:oleObj>
              </mc:Choice>
              <mc:Fallback>
                <p:oleObj name="think-cell Slide" r:id="rId3" imgW="0" imgH="0" progId="">
                  <p:embed/>
                  <p:pic>
                    <p:nvPicPr>
                      <p:cNvPr id="685060" name="Rectangle 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itle 1"/>
          <p:cNvSpPr txBox="1">
            <a:spLocks/>
          </p:cNvSpPr>
          <p:nvPr/>
        </p:nvSpPr>
        <p:spPr>
          <a:xfrm>
            <a:off x="812800" y="1851004"/>
            <a:ext cx="9001156" cy="665184"/>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AR" sz="8000" b="1" i="0" u="none" strike="noStrike" kern="0" cap="none" spc="0" normalizeH="0" baseline="0" noProof="0" dirty="0">
                <a:ln>
                  <a:noFill/>
                </a:ln>
                <a:solidFill>
                  <a:srgbClr val="0E3E82"/>
                </a:solidFill>
                <a:effectLst/>
                <a:uLnTx/>
                <a:uFillTx/>
                <a:latin typeface="Calibri" pitchFamily="34" charset="0"/>
                <a:ea typeface="+mj-ea"/>
                <a:cs typeface="+mj-cs"/>
              </a:rPr>
              <a:t>¿Preguntas?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ounded Rectangular Callout 6"/>
          <p:cNvSpPr/>
          <p:nvPr/>
        </p:nvSpPr>
        <p:spPr>
          <a:xfrm>
            <a:off x="2463800" y="1046163"/>
            <a:ext cx="5602288" cy="2687637"/>
          </a:xfrm>
          <a:prstGeom prst="wedgeRoundRectCallout">
            <a:avLst>
              <a:gd name="adj1" fmla="val -43581"/>
              <a:gd name="adj2" fmla="val 68734"/>
              <a:gd name="adj3" fmla="val 16667"/>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defTabSz="895637" fontAlgn="auto">
              <a:spcBef>
                <a:spcPts val="0"/>
              </a:spcBef>
              <a:spcAft>
                <a:spcPts val="0"/>
              </a:spcAft>
              <a:defRPr/>
            </a:pPr>
            <a:endParaRPr lang="en-US" dirty="0"/>
          </a:p>
        </p:txBody>
      </p:sp>
      <p:sp>
        <p:nvSpPr>
          <p:cNvPr id="830466" name="Slide Number Placeholder 2"/>
          <p:cNvSpPr>
            <a:spLocks noGrp="1"/>
          </p:cNvSpPr>
          <p:nvPr>
            <p:ph type="sldNum" sz="quarter" idx="10"/>
          </p:nvPr>
        </p:nvSpPr>
        <p:spPr>
          <a:noFill/>
        </p:spPr>
        <p:txBody>
          <a:bodyPr/>
          <a:lstStyle/>
          <a:p>
            <a:pPr defTabSz="893763"/>
            <a:fld id="{93ECBC3C-102F-4769-AC49-038155B7A44C}" type="slidenum">
              <a:rPr lang="en-US" smtClean="0">
                <a:cs typeface="Arial" charset="0"/>
              </a:rPr>
              <a:pPr defTabSz="893763"/>
              <a:t>11</a:t>
            </a:fld>
            <a:r>
              <a:rPr lang="en-US">
                <a:cs typeface="Arial" charset="0"/>
              </a:rPr>
              <a:t> </a:t>
            </a:r>
          </a:p>
        </p:txBody>
      </p:sp>
      <p:sp>
        <p:nvSpPr>
          <p:cNvPr id="830467" name="Rectangle 2"/>
          <p:cNvSpPr>
            <a:spLocks noGrp="1" noChangeArrowheads="1"/>
          </p:cNvSpPr>
          <p:nvPr>
            <p:ph type="title"/>
            <p:custDataLst>
              <p:tags r:id="rId1"/>
            </p:custDataLst>
          </p:nvPr>
        </p:nvSpPr>
        <p:spPr>
          <a:xfrm>
            <a:off x="119063" y="230188"/>
            <a:ext cx="8618537" cy="430887"/>
          </a:xfrm>
        </p:spPr>
        <p:txBody>
          <a:bodyPr/>
          <a:lstStyle/>
          <a:p>
            <a:pPr eaLnBrk="1" hangingPunct="1"/>
            <a:r>
              <a:rPr lang="en-US" sz="2800" dirty="0">
                <a:solidFill>
                  <a:srgbClr val="0065CC"/>
                </a:solidFill>
                <a:latin typeface="Arial Black" panose="020B0A04020102020204" pitchFamily="34" charset="0"/>
              </a:rPr>
              <a:t>Role play </a:t>
            </a:r>
          </a:p>
        </p:txBody>
      </p:sp>
      <p:sp>
        <p:nvSpPr>
          <p:cNvPr id="830468" name="TextBox 7"/>
          <p:cNvSpPr txBox="1">
            <a:spLocks noChangeArrowheads="1"/>
          </p:cNvSpPr>
          <p:nvPr/>
        </p:nvSpPr>
        <p:spPr bwMode="auto">
          <a:xfrm flipH="1">
            <a:off x="2538413" y="1120775"/>
            <a:ext cx="5527675" cy="2628900"/>
          </a:xfrm>
          <a:prstGeom prst="rect">
            <a:avLst/>
          </a:prstGeom>
          <a:noFill/>
          <a:ln w="9525">
            <a:noFill/>
            <a:miter lim="800000"/>
            <a:headEnd/>
            <a:tailEnd/>
          </a:ln>
        </p:spPr>
        <p:txBody>
          <a:bodyPr lIns="89611" tIns="44806" rIns="89611" bIns="44806">
            <a:spAutoFit/>
          </a:bodyPr>
          <a:lstStyle/>
          <a:p>
            <a:pPr marL="255588" lvl="1" indent="-254000">
              <a:spcAft>
                <a:spcPct val="50000"/>
              </a:spcAft>
              <a:buClr>
                <a:schemeClr val="tx2"/>
              </a:buClr>
              <a:buSzPct val="125000"/>
              <a:tabLst>
                <a:tab pos="360363" algn="l"/>
              </a:tabLst>
            </a:pPr>
            <a:r>
              <a:rPr lang="es-ES" sz="2200" dirty="0"/>
              <a:t> A participar TODOS….</a:t>
            </a:r>
          </a:p>
          <a:p>
            <a:pPr marL="255588" lvl="1" indent="-254000">
              <a:spcAft>
                <a:spcPct val="50000"/>
              </a:spcAft>
              <a:buClr>
                <a:schemeClr val="tx2"/>
              </a:buClr>
              <a:buSzPct val="125000"/>
              <a:tabLst>
                <a:tab pos="360363" algn="l"/>
              </a:tabLst>
            </a:pPr>
            <a:r>
              <a:rPr lang="es-ES" sz="2200" dirty="0"/>
              <a:t>   Únete en pareja y sigue el modelo de retroalimentación visto anteriormente y       entabla  una conversación con tu compañero.  Tienen 5 minutos cada uno.  Luego deben presentarlo al resto del  equipo.</a:t>
            </a:r>
            <a:endParaRPr lang="en-US" dirty="0"/>
          </a:p>
        </p:txBody>
      </p:sp>
      <p:pic>
        <p:nvPicPr>
          <p:cNvPr id="830469" name="Picture 2" descr="C:\Documents and Settings\L53121\Local Settings\Temporary Internet Files\Content.IE5\R9YBQY9G\MP900443497[1].jpg"/>
          <p:cNvPicPr>
            <a:picLocks noChangeAspect="1" noChangeArrowheads="1"/>
          </p:cNvPicPr>
          <p:nvPr/>
        </p:nvPicPr>
        <p:blipFill>
          <a:blip r:embed="rId4" cstate="print"/>
          <a:srcRect/>
          <a:stretch>
            <a:fillRect/>
          </a:stretch>
        </p:blipFill>
        <p:spPr bwMode="auto">
          <a:xfrm>
            <a:off x="690563" y="4386263"/>
            <a:ext cx="2587625" cy="1722437"/>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3537" name="Rectangle 2"/>
          <p:cNvSpPr>
            <a:spLocks noGrp="1" noChangeArrowheads="1"/>
          </p:cNvSpPr>
          <p:nvPr>
            <p:ph type="title"/>
            <p:custDataLst>
              <p:tags r:id="rId1"/>
            </p:custDataLst>
          </p:nvPr>
        </p:nvSpPr>
        <p:spPr>
          <a:xfrm>
            <a:off x="599812" y="162455"/>
            <a:ext cx="8618537" cy="292100"/>
          </a:xfrm>
        </p:spPr>
        <p:txBody>
          <a:bodyPr/>
          <a:lstStyle/>
          <a:p>
            <a:r>
              <a:rPr lang="en-US" dirty="0" err="1"/>
              <a:t>Ejemplo</a:t>
            </a:r>
            <a:endParaRPr lang="en-US" dirty="0"/>
          </a:p>
        </p:txBody>
      </p:sp>
      <p:sp>
        <p:nvSpPr>
          <p:cNvPr id="833539" name="Rectangle 4"/>
          <p:cNvSpPr>
            <a:spLocks noChangeArrowheads="1"/>
          </p:cNvSpPr>
          <p:nvPr/>
        </p:nvSpPr>
        <p:spPr bwMode="auto">
          <a:xfrm>
            <a:off x="6963479" y="1322397"/>
            <a:ext cx="1997959" cy="2412968"/>
          </a:xfrm>
          <a:prstGeom prst="rect">
            <a:avLst/>
          </a:prstGeom>
          <a:noFill/>
          <a:ln w="9525" algn="ctr">
            <a:noFill/>
            <a:miter lim="800000"/>
            <a:headEnd/>
            <a:tailEnd/>
          </a:ln>
        </p:spPr>
        <p:txBody>
          <a:bodyPr wrap="square" lIns="0" tIns="0" rIns="0" bIns="0">
            <a:spAutoFit/>
          </a:bodyPr>
          <a:lstStyle/>
          <a:p>
            <a:pPr marL="192088" lvl="1" indent="-190500" eaLnBrk="0" hangingPunct="0">
              <a:spcBef>
                <a:spcPct val="30000"/>
              </a:spcBef>
              <a:buClr>
                <a:schemeClr val="tx2"/>
              </a:buClr>
              <a:buSzPct val="125000"/>
              <a:buFont typeface="Arial" charset="0"/>
              <a:buChar char="▪"/>
            </a:pPr>
            <a:r>
              <a:rPr lang="es-ES" sz="1600" b="1" dirty="0"/>
              <a:t>Comportamiento</a:t>
            </a:r>
          </a:p>
          <a:p>
            <a:pPr marL="192088" lvl="1" indent="-190500" eaLnBrk="0" hangingPunct="0">
              <a:spcBef>
                <a:spcPct val="30000"/>
              </a:spcBef>
              <a:buClr>
                <a:schemeClr val="tx2"/>
              </a:buClr>
              <a:buSzPct val="125000"/>
              <a:buFont typeface="Arial" charset="0"/>
              <a:buChar char="▪"/>
            </a:pPr>
            <a:endParaRPr lang="es-ES" sz="1600" b="1" dirty="0"/>
          </a:p>
          <a:p>
            <a:pPr marL="192088" lvl="1" indent="-190500" eaLnBrk="0" hangingPunct="0">
              <a:spcBef>
                <a:spcPct val="30000"/>
              </a:spcBef>
              <a:buClr>
                <a:schemeClr val="tx2"/>
              </a:buClr>
              <a:buSzPct val="125000"/>
              <a:buFont typeface="Arial" charset="0"/>
              <a:buChar char="▪"/>
            </a:pPr>
            <a:r>
              <a:rPr lang="es-ES" sz="1600" b="1" dirty="0"/>
              <a:t>Impacto en </a:t>
            </a:r>
            <a:r>
              <a:rPr lang="es-ES" sz="1600" b="1" dirty="0" err="1"/>
              <a:t>tí</a:t>
            </a:r>
            <a:r>
              <a:rPr lang="es-ES" sz="1600" b="1" dirty="0"/>
              <a:t> y en los otros</a:t>
            </a:r>
          </a:p>
          <a:p>
            <a:pPr marL="192088" lvl="1" indent="-190500" eaLnBrk="0" hangingPunct="0">
              <a:spcBef>
                <a:spcPct val="30000"/>
              </a:spcBef>
              <a:buClr>
                <a:schemeClr val="tx2"/>
              </a:buClr>
              <a:buSzPct val="125000"/>
              <a:buFont typeface="Arial" charset="0"/>
              <a:buChar char="▪"/>
            </a:pPr>
            <a:endParaRPr lang="es-ES" sz="1600" b="1" dirty="0"/>
          </a:p>
          <a:p>
            <a:pPr marL="192088" lvl="1" indent="-190500" eaLnBrk="0" hangingPunct="0">
              <a:spcBef>
                <a:spcPct val="30000"/>
              </a:spcBef>
              <a:buClr>
                <a:schemeClr val="tx2"/>
              </a:buClr>
              <a:buSzPct val="125000"/>
              <a:buFont typeface="Arial" charset="0"/>
              <a:buChar char="▪"/>
            </a:pPr>
            <a:r>
              <a:rPr lang="es-ES" sz="1600" b="1" dirty="0"/>
              <a:t>Escucha</a:t>
            </a:r>
          </a:p>
          <a:p>
            <a:pPr marL="192088" lvl="1" indent="-190500" eaLnBrk="0" hangingPunct="0">
              <a:spcBef>
                <a:spcPct val="30000"/>
              </a:spcBef>
              <a:buClr>
                <a:schemeClr val="tx2"/>
              </a:buClr>
              <a:buSzPct val="125000"/>
              <a:buFont typeface="Arial" charset="0"/>
              <a:buChar char="▪"/>
            </a:pPr>
            <a:endParaRPr lang="es-ES" sz="1600" b="1" dirty="0"/>
          </a:p>
          <a:p>
            <a:pPr marL="192088" lvl="1" indent="-190500" eaLnBrk="0" hangingPunct="0">
              <a:spcBef>
                <a:spcPct val="30000"/>
              </a:spcBef>
              <a:buClr>
                <a:schemeClr val="tx2"/>
              </a:buClr>
              <a:buSzPct val="125000"/>
              <a:buFont typeface="Arial" charset="0"/>
              <a:buChar char="▪"/>
            </a:pPr>
            <a:r>
              <a:rPr lang="es-ES" sz="1600" b="1" dirty="0"/>
              <a:t>Expectativas</a:t>
            </a:r>
          </a:p>
        </p:txBody>
      </p:sp>
      <p:sp>
        <p:nvSpPr>
          <p:cNvPr id="833540" name="AutoShape 5"/>
          <p:cNvSpPr>
            <a:spLocks noChangeArrowheads="1"/>
          </p:cNvSpPr>
          <p:nvPr>
            <p:custDataLst>
              <p:tags r:id="rId2"/>
            </p:custDataLst>
          </p:nvPr>
        </p:nvSpPr>
        <p:spPr bwMode="auto">
          <a:xfrm rot="5400000">
            <a:off x="5543550" y="2524632"/>
            <a:ext cx="2324100" cy="225425"/>
          </a:xfrm>
          <a:prstGeom prst="triangle">
            <a:avLst>
              <a:gd name="adj" fmla="val 50000"/>
            </a:avLst>
          </a:prstGeom>
          <a:solidFill>
            <a:schemeClr val="tx2"/>
          </a:solidFill>
          <a:ln w="9525">
            <a:noFill/>
            <a:miter lim="800000"/>
            <a:headEnd/>
            <a:tailEnd/>
          </a:ln>
        </p:spPr>
        <p:txBody>
          <a:bodyPr wrap="none" lIns="89611" tIns="44806" rIns="89611" bIns="44806" anchor="ctr"/>
          <a:lstStyle/>
          <a:p>
            <a:endParaRPr lang="en-US"/>
          </a:p>
        </p:txBody>
      </p:sp>
      <p:sp>
        <p:nvSpPr>
          <p:cNvPr id="2" name="1 Llamada rectangular redondeada"/>
          <p:cNvSpPr/>
          <p:nvPr/>
        </p:nvSpPr>
        <p:spPr bwMode="auto">
          <a:xfrm>
            <a:off x="248359" y="618066"/>
            <a:ext cx="7574844" cy="479779"/>
          </a:xfrm>
          <a:prstGeom prst="wedgeRoundRectCallout">
            <a:avLst/>
          </a:prstGeom>
          <a:solidFill>
            <a:srgbClr val="FF66FF"/>
          </a:solidFill>
          <a:ln w="19050" cap="flat" cmpd="sng" algn="ctr">
            <a:solidFill>
              <a:schemeClr val="hlink"/>
            </a:solidFill>
            <a:prstDash val="solid"/>
            <a:round/>
            <a:headEnd type="none" w="med" len="med"/>
            <a:tailEnd type="none" w="med" len="med"/>
          </a:ln>
          <a:effectLst>
            <a:prstShdw prst="shdw17" dist="17961" dir="2700000">
              <a:schemeClr val="hlink">
                <a:gamma/>
                <a:shade val="60000"/>
                <a:invGamma/>
              </a:schemeClr>
            </a:prstShdw>
          </a:effectLst>
        </p:spPr>
        <p:txBody>
          <a:bodyPr vert="horz" wrap="none" lIns="91440" tIns="45720" rIns="91440" bIns="45720" numCol="1" rtlCol="0" anchor="ctr" anchorCtr="0" compatLnSpc="1">
            <a:prstTxWarp prst="textNoShape">
              <a:avLst/>
            </a:prstTxWarp>
          </a:bodyPr>
          <a:lstStyle/>
          <a:p>
            <a:pPr defTabSz="876300" eaLnBrk="0" hangingPunct="0">
              <a:spcAft>
                <a:spcPct val="25000"/>
              </a:spcAft>
              <a:buClr>
                <a:schemeClr val="tx2"/>
              </a:buClr>
              <a:tabLst>
                <a:tab pos="504825" algn="l"/>
              </a:tabLst>
            </a:pPr>
            <a:r>
              <a:rPr lang="es-ES" dirty="0"/>
              <a:t>Me gustaría darte </a:t>
            </a:r>
            <a:r>
              <a:rPr lang="es-ES" dirty="0" err="1"/>
              <a:t>feedback</a:t>
            </a:r>
            <a:r>
              <a:rPr lang="es-ES" dirty="0"/>
              <a:t> sobre una situación de esta mañana. Tienes un momento ahora?</a:t>
            </a:r>
          </a:p>
        </p:txBody>
      </p:sp>
      <p:sp>
        <p:nvSpPr>
          <p:cNvPr id="9" name="8 Llamada rectangular redondeada"/>
          <p:cNvSpPr/>
          <p:nvPr/>
        </p:nvSpPr>
        <p:spPr bwMode="auto">
          <a:xfrm>
            <a:off x="266175" y="1177928"/>
            <a:ext cx="1484489" cy="310449"/>
          </a:xfrm>
          <a:prstGeom prst="wedgeRoundRectCallout">
            <a:avLst/>
          </a:prstGeom>
          <a:solidFill>
            <a:srgbClr val="66FF66"/>
          </a:solidFill>
          <a:ln w="19050" cap="flat" cmpd="sng" algn="ctr">
            <a:solidFill>
              <a:srgbClr val="66FF66"/>
            </a:solidFill>
            <a:prstDash val="solid"/>
            <a:round/>
            <a:headEnd type="none" w="med" len="med"/>
            <a:tailEnd type="none" w="med" len="med"/>
          </a:ln>
          <a:effectLst>
            <a:prstShdw prst="shdw17" dist="17961" dir="2700000">
              <a:schemeClr val="hlink">
                <a:gamma/>
                <a:shade val="60000"/>
                <a:invGamma/>
              </a:schemeClr>
            </a:prstShdw>
          </a:effectLst>
        </p:spPr>
        <p:txBody>
          <a:bodyPr vert="horz" wrap="none" lIns="91440" tIns="45720" rIns="91440" bIns="45720" numCol="1" rtlCol="0" anchor="ctr" anchorCtr="0" compatLnSpc="1">
            <a:prstTxWarp prst="textNoShape">
              <a:avLst/>
            </a:prstTxWarp>
          </a:bodyPr>
          <a:lstStyle/>
          <a:p>
            <a:pPr defTabSz="876300" eaLnBrk="0" hangingPunct="0">
              <a:spcAft>
                <a:spcPct val="25000"/>
              </a:spcAft>
              <a:buClr>
                <a:schemeClr val="tx2"/>
              </a:buClr>
              <a:tabLst>
                <a:tab pos="504825" algn="l"/>
              </a:tabLst>
            </a:pPr>
            <a:r>
              <a:rPr lang="es-ES" dirty="0"/>
              <a:t>Claro. Dime</a:t>
            </a:r>
          </a:p>
        </p:txBody>
      </p:sp>
      <p:sp>
        <p:nvSpPr>
          <p:cNvPr id="10" name="9 Llamada rectangular redondeada"/>
          <p:cNvSpPr/>
          <p:nvPr/>
        </p:nvSpPr>
        <p:spPr bwMode="auto">
          <a:xfrm>
            <a:off x="306215" y="1610959"/>
            <a:ext cx="5912554" cy="387176"/>
          </a:xfrm>
          <a:prstGeom prst="wedgeRoundRectCallout">
            <a:avLst/>
          </a:prstGeom>
          <a:solidFill>
            <a:srgbClr val="FF66FF"/>
          </a:solidFill>
          <a:ln w="19050" cap="flat" cmpd="sng" algn="ctr">
            <a:solidFill>
              <a:schemeClr val="hlink"/>
            </a:solidFill>
            <a:prstDash val="solid"/>
            <a:round/>
            <a:headEnd type="none" w="med" len="med"/>
            <a:tailEnd type="none" w="med" len="med"/>
          </a:ln>
          <a:effectLst>
            <a:prstShdw prst="shdw17" dist="17961" dir="2700000">
              <a:schemeClr val="hlink">
                <a:gamma/>
                <a:shade val="60000"/>
                <a:invGamma/>
              </a:schemeClr>
            </a:prstShdw>
          </a:effectLst>
        </p:spPr>
        <p:txBody>
          <a:bodyPr vert="horz" wrap="none" lIns="91440" tIns="45720" rIns="91440" bIns="45720" numCol="1" rtlCol="0" anchor="ctr" anchorCtr="0" compatLnSpc="1">
            <a:prstTxWarp prst="textNoShape">
              <a:avLst/>
            </a:prstTxWarp>
          </a:bodyPr>
          <a:lstStyle/>
          <a:p>
            <a:pPr defTabSz="876300" eaLnBrk="0" hangingPunct="0">
              <a:spcAft>
                <a:spcPct val="25000"/>
              </a:spcAft>
              <a:buClr>
                <a:schemeClr val="tx2"/>
              </a:buClr>
              <a:tabLst>
                <a:tab pos="504825" algn="l"/>
              </a:tabLst>
            </a:pPr>
            <a:r>
              <a:rPr lang="es-ES" dirty="0"/>
              <a:t>Esta mañana </a:t>
            </a:r>
            <a:r>
              <a:rPr lang="es-ES" b="1" u="sng" dirty="0"/>
              <a:t>observé</a:t>
            </a:r>
            <a:r>
              <a:rPr lang="es-ES" dirty="0"/>
              <a:t> que estabas constantemente mirando tu celular.</a:t>
            </a:r>
          </a:p>
        </p:txBody>
      </p:sp>
      <p:sp>
        <p:nvSpPr>
          <p:cNvPr id="11" name="10 Llamada rectangular redondeada"/>
          <p:cNvSpPr/>
          <p:nvPr/>
        </p:nvSpPr>
        <p:spPr bwMode="auto">
          <a:xfrm>
            <a:off x="561274" y="2170282"/>
            <a:ext cx="2496254" cy="335852"/>
          </a:xfrm>
          <a:prstGeom prst="wedgeRoundRectCallout">
            <a:avLst/>
          </a:prstGeom>
          <a:solidFill>
            <a:srgbClr val="66FF66"/>
          </a:solidFill>
          <a:ln w="19050" cap="flat" cmpd="sng" algn="ctr">
            <a:solidFill>
              <a:srgbClr val="66FF66"/>
            </a:solidFill>
            <a:prstDash val="solid"/>
            <a:round/>
            <a:headEnd type="none" w="med" len="med"/>
            <a:tailEnd type="none" w="med" len="med"/>
          </a:ln>
          <a:effectLst>
            <a:prstShdw prst="shdw17" dist="17961" dir="2700000">
              <a:schemeClr val="hlink">
                <a:gamma/>
                <a:shade val="60000"/>
                <a:invGamma/>
              </a:schemeClr>
            </a:prstShdw>
          </a:effectLst>
        </p:spPr>
        <p:txBody>
          <a:bodyPr vert="horz" wrap="none" lIns="91440" tIns="45720" rIns="91440" bIns="45720" numCol="1" rtlCol="0" anchor="ctr" anchorCtr="0" compatLnSpc="1">
            <a:prstTxWarp prst="textNoShape">
              <a:avLst/>
            </a:prstTxWarp>
          </a:bodyPr>
          <a:lstStyle/>
          <a:p>
            <a:pPr defTabSz="876300" eaLnBrk="0" hangingPunct="0">
              <a:spcAft>
                <a:spcPct val="25000"/>
              </a:spcAft>
              <a:buClr>
                <a:schemeClr val="tx2"/>
              </a:buClr>
              <a:tabLst>
                <a:tab pos="504825" algn="l"/>
              </a:tabLst>
            </a:pPr>
            <a:r>
              <a:rPr lang="es-ES" dirty="0"/>
              <a:t>Sí, supongo que es verdad.</a:t>
            </a:r>
          </a:p>
        </p:txBody>
      </p:sp>
      <p:sp>
        <p:nvSpPr>
          <p:cNvPr id="12" name="11 Llamada rectangular redondeada"/>
          <p:cNvSpPr/>
          <p:nvPr/>
        </p:nvSpPr>
        <p:spPr bwMode="auto">
          <a:xfrm>
            <a:off x="306215" y="2643672"/>
            <a:ext cx="5912554" cy="1253486"/>
          </a:xfrm>
          <a:prstGeom prst="wedgeRoundRectCallout">
            <a:avLst/>
          </a:prstGeom>
          <a:solidFill>
            <a:srgbClr val="FF66FF"/>
          </a:solidFill>
          <a:ln w="19050" cap="flat" cmpd="sng" algn="ctr">
            <a:solidFill>
              <a:schemeClr val="hlink"/>
            </a:solidFill>
            <a:prstDash val="solid"/>
            <a:round/>
            <a:headEnd type="none" w="med" len="med"/>
            <a:tailEnd type="none" w="med" len="med"/>
          </a:ln>
          <a:effectLst>
            <a:prstShdw prst="shdw17" dist="17961" dir="2700000">
              <a:schemeClr val="hlink">
                <a:gamma/>
                <a:shade val="60000"/>
                <a:invGamma/>
              </a:schemeClr>
            </a:prstShdw>
          </a:effectLst>
        </p:spPr>
        <p:txBody>
          <a:bodyPr vert="horz" wrap="none" lIns="91440" tIns="45720" rIns="91440" bIns="45720" numCol="1" rtlCol="0" anchor="ctr" anchorCtr="0" compatLnSpc="1">
            <a:prstTxWarp prst="textNoShape">
              <a:avLst/>
            </a:prstTxWarp>
          </a:bodyPr>
          <a:lstStyle/>
          <a:p>
            <a:pPr defTabSz="876300" eaLnBrk="0" hangingPunct="0">
              <a:spcAft>
                <a:spcPct val="25000"/>
              </a:spcAft>
              <a:buClr>
                <a:schemeClr val="tx2"/>
              </a:buClr>
              <a:tabLst>
                <a:tab pos="504825" algn="l"/>
              </a:tabLst>
            </a:pPr>
            <a:r>
              <a:rPr lang="es-ES" dirty="0"/>
              <a:t>El </a:t>
            </a:r>
            <a:r>
              <a:rPr lang="es-ES" b="1" u="sng" dirty="0"/>
              <a:t>impacto</a:t>
            </a:r>
            <a:r>
              <a:rPr lang="es-ES" dirty="0"/>
              <a:t> que eso tiene en mí y en todo tu equipo es que no</a:t>
            </a:r>
          </a:p>
          <a:p>
            <a:pPr defTabSz="876300" eaLnBrk="0" hangingPunct="0">
              <a:spcAft>
                <a:spcPct val="25000"/>
              </a:spcAft>
              <a:buClr>
                <a:schemeClr val="tx2"/>
              </a:buClr>
              <a:tabLst>
                <a:tab pos="504825" algn="l"/>
              </a:tabLst>
            </a:pPr>
            <a:r>
              <a:rPr lang="es-ES" dirty="0"/>
              <a:t> valoras la seguridad en la máquina y el trabajo.</a:t>
            </a:r>
          </a:p>
          <a:p>
            <a:pPr defTabSz="876300" eaLnBrk="0" hangingPunct="0">
              <a:spcAft>
                <a:spcPct val="25000"/>
              </a:spcAft>
              <a:buClr>
                <a:schemeClr val="tx2"/>
              </a:buClr>
              <a:tabLst>
                <a:tab pos="504825" algn="l"/>
              </a:tabLst>
            </a:pPr>
            <a:r>
              <a:rPr lang="es-ES" dirty="0"/>
              <a:t>Todo el equipo depende de que estés atento. </a:t>
            </a:r>
          </a:p>
        </p:txBody>
      </p:sp>
      <p:sp>
        <p:nvSpPr>
          <p:cNvPr id="13" name="12 Llamada rectangular redondeada"/>
          <p:cNvSpPr/>
          <p:nvPr/>
        </p:nvSpPr>
        <p:spPr bwMode="auto">
          <a:xfrm>
            <a:off x="699119" y="4104741"/>
            <a:ext cx="7279393" cy="521053"/>
          </a:xfrm>
          <a:prstGeom prst="wedgeRoundRectCallout">
            <a:avLst/>
          </a:prstGeom>
          <a:solidFill>
            <a:srgbClr val="66FF66"/>
          </a:solidFill>
          <a:ln w="19050" cap="flat" cmpd="sng" algn="ctr">
            <a:solidFill>
              <a:srgbClr val="66FF66"/>
            </a:solidFill>
            <a:prstDash val="solid"/>
            <a:round/>
            <a:headEnd type="none" w="med" len="med"/>
            <a:tailEnd type="none" w="med" len="med"/>
          </a:ln>
          <a:effectLst>
            <a:prstShdw prst="shdw17" dist="17961" dir="2700000">
              <a:schemeClr val="hlink">
                <a:gamma/>
                <a:shade val="60000"/>
                <a:invGamma/>
              </a:schemeClr>
            </a:prstShdw>
          </a:effectLst>
        </p:spPr>
        <p:txBody>
          <a:bodyPr vert="horz" wrap="none" lIns="91440" tIns="45720" rIns="91440" bIns="45720" numCol="1" rtlCol="0" anchor="ctr" anchorCtr="0" compatLnSpc="1">
            <a:prstTxWarp prst="textNoShape">
              <a:avLst/>
            </a:prstTxWarp>
          </a:bodyPr>
          <a:lstStyle/>
          <a:p>
            <a:pPr defTabSz="876300" eaLnBrk="0" hangingPunct="0">
              <a:spcAft>
                <a:spcPct val="25000"/>
              </a:spcAft>
              <a:buClr>
                <a:schemeClr val="tx2"/>
              </a:buClr>
              <a:tabLst>
                <a:tab pos="504825" algn="l"/>
              </a:tabLst>
            </a:pPr>
            <a:r>
              <a:rPr lang="es-ES" dirty="0"/>
              <a:t>A decir verdad, tienes razón. Estaba esperaba noticias de mi mujer que ha ido al médico</a:t>
            </a:r>
          </a:p>
          <a:p>
            <a:pPr defTabSz="876300" eaLnBrk="0" hangingPunct="0">
              <a:spcAft>
                <a:spcPct val="25000"/>
              </a:spcAft>
              <a:buClr>
                <a:schemeClr val="tx2"/>
              </a:buClr>
              <a:tabLst>
                <a:tab pos="504825" algn="l"/>
              </a:tabLst>
            </a:pPr>
            <a:r>
              <a:rPr lang="es-ES" dirty="0"/>
              <a:t> por una cosa bastante seria. Era urgente. He estado distraído por la mañana.</a:t>
            </a:r>
          </a:p>
        </p:txBody>
      </p:sp>
      <p:sp>
        <p:nvSpPr>
          <p:cNvPr id="14" name="13 Llamada rectangular redondeada"/>
          <p:cNvSpPr/>
          <p:nvPr/>
        </p:nvSpPr>
        <p:spPr bwMode="auto">
          <a:xfrm>
            <a:off x="237686" y="4787306"/>
            <a:ext cx="8061500" cy="1253486"/>
          </a:xfrm>
          <a:prstGeom prst="wedgeRoundRectCallout">
            <a:avLst/>
          </a:prstGeom>
          <a:solidFill>
            <a:srgbClr val="FF66FF"/>
          </a:solidFill>
          <a:ln w="19050" cap="flat" cmpd="sng" algn="ctr">
            <a:solidFill>
              <a:schemeClr val="hlink"/>
            </a:solidFill>
            <a:prstDash val="solid"/>
            <a:round/>
            <a:headEnd type="none" w="med" len="med"/>
            <a:tailEnd type="none" w="med" len="med"/>
          </a:ln>
          <a:effectLst>
            <a:prstShdw prst="shdw17" dist="17961" dir="2700000">
              <a:schemeClr val="hlink">
                <a:gamma/>
                <a:shade val="60000"/>
                <a:invGamma/>
              </a:schemeClr>
            </a:prstShdw>
          </a:effectLst>
        </p:spPr>
        <p:txBody>
          <a:bodyPr vert="horz" wrap="none" lIns="91440" tIns="45720" rIns="91440" bIns="45720" numCol="1" rtlCol="0" anchor="ctr" anchorCtr="0" compatLnSpc="1">
            <a:prstTxWarp prst="textNoShape">
              <a:avLst/>
            </a:prstTxWarp>
          </a:bodyPr>
          <a:lstStyle/>
          <a:p>
            <a:pPr defTabSz="876300" eaLnBrk="0" hangingPunct="0">
              <a:spcAft>
                <a:spcPct val="25000"/>
              </a:spcAft>
              <a:buClr>
                <a:schemeClr val="tx2"/>
              </a:buClr>
              <a:tabLst>
                <a:tab pos="504825" algn="l"/>
              </a:tabLst>
            </a:pPr>
            <a:r>
              <a:rPr lang="es-ES" dirty="0"/>
              <a:t>Entiendo, espero que todo esté bien. Mi </a:t>
            </a:r>
            <a:r>
              <a:rPr lang="es-ES" b="1" u="sng" dirty="0"/>
              <a:t>sugerencia</a:t>
            </a:r>
            <a:r>
              <a:rPr lang="es-ES" dirty="0"/>
              <a:t>: La próxima sé explicito sobre el tema. </a:t>
            </a:r>
          </a:p>
          <a:p>
            <a:pPr defTabSz="876300" eaLnBrk="0" hangingPunct="0">
              <a:spcAft>
                <a:spcPct val="25000"/>
              </a:spcAft>
              <a:buClr>
                <a:schemeClr val="tx2"/>
              </a:buClr>
              <a:tabLst>
                <a:tab pos="504825" algn="l"/>
              </a:tabLst>
            </a:pPr>
            <a:r>
              <a:rPr lang="es-ES" dirty="0"/>
              <a:t>Comunícaselo a todo el equipo. Si tienes que salir 5 minutos el equipo lo entenderá.</a:t>
            </a:r>
          </a:p>
          <a:p>
            <a:pPr defTabSz="876300" eaLnBrk="0" hangingPunct="0">
              <a:spcAft>
                <a:spcPct val="25000"/>
              </a:spcAft>
              <a:buClr>
                <a:schemeClr val="tx2"/>
              </a:buClr>
              <a:tabLst>
                <a:tab pos="504825" algn="l"/>
              </a:tabLst>
            </a:pPr>
            <a:r>
              <a:rPr lang="es-ES" dirty="0"/>
              <a:t> Puedes llamar a tu mujer si es urgente. A continuación vuelves y ya estás enfocado en el trabajo </a:t>
            </a:r>
          </a:p>
          <a:p>
            <a:pPr defTabSz="876300" eaLnBrk="0" hangingPunct="0">
              <a:spcAft>
                <a:spcPct val="25000"/>
              </a:spcAft>
              <a:buClr>
                <a:schemeClr val="tx2"/>
              </a:buClr>
              <a:tabLst>
                <a:tab pos="504825" algn="l"/>
              </a:tabLst>
            </a:pPr>
            <a:r>
              <a:rPr lang="es-ES" dirty="0"/>
              <a:t>de nuevo. De esta manera tanto tú como el equipo se beneficiará de una mejor comunicación.</a:t>
            </a:r>
          </a:p>
        </p:txBody>
      </p:sp>
      <p:sp>
        <p:nvSpPr>
          <p:cNvPr id="15" name="14 Llamada rectangular redondeada"/>
          <p:cNvSpPr/>
          <p:nvPr/>
        </p:nvSpPr>
        <p:spPr bwMode="auto">
          <a:xfrm>
            <a:off x="3299004" y="6124223"/>
            <a:ext cx="5088639" cy="415044"/>
          </a:xfrm>
          <a:prstGeom prst="wedgeRoundRectCallout">
            <a:avLst/>
          </a:prstGeom>
          <a:solidFill>
            <a:srgbClr val="66FF66"/>
          </a:solidFill>
          <a:ln w="19050" cap="flat" cmpd="sng" algn="ctr">
            <a:solidFill>
              <a:srgbClr val="66FF66"/>
            </a:solidFill>
            <a:prstDash val="solid"/>
            <a:round/>
            <a:headEnd type="none" w="med" len="med"/>
            <a:tailEnd type="none" w="med" len="med"/>
          </a:ln>
          <a:effectLst>
            <a:prstShdw prst="shdw17" dist="17961" dir="2700000">
              <a:schemeClr val="hlink">
                <a:gamma/>
                <a:shade val="60000"/>
                <a:invGamma/>
              </a:schemeClr>
            </a:prstShdw>
          </a:effectLst>
        </p:spPr>
        <p:txBody>
          <a:bodyPr vert="horz" wrap="none" lIns="91440" tIns="45720" rIns="91440" bIns="45720" numCol="1" rtlCol="0" anchor="ctr" anchorCtr="0" compatLnSpc="1">
            <a:prstTxWarp prst="textNoShape">
              <a:avLst/>
            </a:prstTxWarp>
          </a:bodyPr>
          <a:lstStyle/>
          <a:p>
            <a:pPr defTabSz="876300" eaLnBrk="0" hangingPunct="0">
              <a:spcAft>
                <a:spcPct val="25000"/>
              </a:spcAft>
              <a:buClr>
                <a:schemeClr val="tx2"/>
              </a:buClr>
              <a:tabLst>
                <a:tab pos="504825" algn="l"/>
              </a:tabLst>
            </a:pPr>
            <a:r>
              <a:rPr lang="es-ES" dirty="0"/>
              <a:t>Tienes razón. Muchas gracias. Es una buena observación</a:t>
            </a:r>
          </a:p>
        </p:txBody>
      </p:sp>
      <p:sp>
        <p:nvSpPr>
          <p:cNvPr id="3" name="Rectángulo 2"/>
          <p:cNvSpPr/>
          <p:nvPr/>
        </p:nvSpPr>
        <p:spPr>
          <a:xfrm>
            <a:off x="2239963" y="3099128"/>
            <a:ext cx="4479925" cy="523220"/>
          </a:xfrm>
          <a:prstGeom prst="rect">
            <a:avLst/>
          </a:prstGeom>
        </p:spPr>
        <p:txBody>
          <a:bodyPr>
            <a:spAutoFit/>
          </a:bodyPr>
          <a:lstStyle/>
          <a:p>
            <a:r>
              <a:rPr lang="es-AR" dirty="0"/>
              <a:t>Mobilio, Paula &lt;Paula.Mobilio@kcc.com&gt;; Garone, Pablo &lt;Pablo.Garone@kcc.com&gt;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3" name="Slide Number Placeholder 3"/>
          <p:cNvSpPr txBox="1">
            <a:spLocks noGrp="1"/>
          </p:cNvSpPr>
          <p:nvPr/>
        </p:nvSpPr>
        <p:spPr bwMode="auto">
          <a:xfrm>
            <a:off x="133350" y="6443663"/>
            <a:ext cx="195263" cy="150812"/>
          </a:xfrm>
          <a:prstGeom prst="rect">
            <a:avLst/>
          </a:prstGeom>
          <a:noFill/>
          <a:ln w="9525" algn="ctr">
            <a:noFill/>
            <a:miter lim="800000"/>
            <a:headEnd/>
            <a:tailEnd/>
          </a:ln>
        </p:spPr>
        <p:txBody>
          <a:bodyPr wrap="none" lIns="0" tIns="0" rIns="0" bIns="0" anchor="ctr">
            <a:spAutoFit/>
          </a:bodyPr>
          <a:lstStyle/>
          <a:p>
            <a:pPr algn="ctr" defTabSz="895350" eaLnBrk="0" hangingPunct="0">
              <a:lnSpc>
                <a:spcPct val="90000"/>
              </a:lnSpc>
            </a:pPr>
            <a:fld id="{E9D05874-8362-4DA7-B3D0-11249B4E8396}" type="slidenum">
              <a:rPr lang="es-ES" sz="1100">
                <a:solidFill>
                  <a:srgbClr val="FFFFFF"/>
                </a:solidFill>
              </a:rPr>
              <a:pPr algn="ctr" defTabSz="895350" eaLnBrk="0" hangingPunct="0">
                <a:lnSpc>
                  <a:spcPct val="90000"/>
                </a:lnSpc>
              </a:pPr>
              <a:t>1</a:t>
            </a:fld>
            <a:r>
              <a:rPr lang="es-ES" sz="1100">
                <a:solidFill>
                  <a:srgbClr val="FFFFFF"/>
                </a:solidFill>
              </a:rPr>
              <a:t> </a:t>
            </a:r>
          </a:p>
        </p:txBody>
      </p:sp>
      <p:sp>
        <p:nvSpPr>
          <p:cNvPr id="6" name="Rectangle 2"/>
          <p:cNvSpPr txBox="1">
            <a:spLocks noChangeArrowheads="1"/>
          </p:cNvSpPr>
          <p:nvPr/>
        </p:nvSpPr>
        <p:spPr bwMode="auto">
          <a:xfrm>
            <a:off x="230981" y="561420"/>
            <a:ext cx="7049206" cy="86177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charset="0"/>
              </a:defRPr>
            </a:lvl2pPr>
            <a:lvl3pPr algn="l" defTabSz="895350" rtl="0" eaLnBrk="0" fontAlgn="base" hangingPunct="0">
              <a:spcBef>
                <a:spcPct val="0"/>
              </a:spcBef>
              <a:spcAft>
                <a:spcPct val="0"/>
              </a:spcAft>
              <a:defRPr sz="1900" b="1">
                <a:solidFill>
                  <a:schemeClr val="tx2"/>
                </a:solidFill>
                <a:latin typeface="Arial" charset="0"/>
              </a:defRPr>
            </a:lvl3pPr>
            <a:lvl4pPr algn="l" defTabSz="895350" rtl="0" eaLnBrk="0" fontAlgn="base" hangingPunct="0">
              <a:spcBef>
                <a:spcPct val="0"/>
              </a:spcBef>
              <a:spcAft>
                <a:spcPct val="0"/>
              </a:spcAft>
              <a:defRPr sz="1900" b="1">
                <a:solidFill>
                  <a:schemeClr val="tx2"/>
                </a:solidFill>
                <a:latin typeface="Arial" charset="0"/>
              </a:defRPr>
            </a:lvl4pPr>
            <a:lvl5pPr algn="l" defTabSz="895350" rtl="0" eaLnBrk="0" fontAlgn="base" hangingPunct="0">
              <a:spcBef>
                <a:spcPct val="0"/>
              </a:spcBef>
              <a:spcAft>
                <a:spcPct val="0"/>
              </a:spcAft>
              <a:defRPr sz="1900" b="1">
                <a:solidFill>
                  <a:schemeClr val="tx2"/>
                </a:solidFill>
                <a:latin typeface="Arial" charset="0"/>
              </a:defRPr>
            </a:lvl5pPr>
            <a:lvl6pPr marL="457200" algn="l" defTabSz="895350" rtl="0" fontAlgn="base">
              <a:spcBef>
                <a:spcPct val="0"/>
              </a:spcBef>
              <a:spcAft>
                <a:spcPct val="0"/>
              </a:spcAft>
              <a:defRPr sz="1900" b="1">
                <a:solidFill>
                  <a:schemeClr val="tx2"/>
                </a:solidFill>
                <a:latin typeface="Arial" charset="0"/>
              </a:defRPr>
            </a:lvl6pPr>
            <a:lvl7pPr marL="914400" algn="l" defTabSz="895350" rtl="0" fontAlgn="base">
              <a:spcBef>
                <a:spcPct val="0"/>
              </a:spcBef>
              <a:spcAft>
                <a:spcPct val="0"/>
              </a:spcAft>
              <a:defRPr sz="1900" b="1">
                <a:solidFill>
                  <a:schemeClr val="tx2"/>
                </a:solidFill>
                <a:latin typeface="Arial" charset="0"/>
              </a:defRPr>
            </a:lvl7pPr>
            <a:lvl8pPr marL="1371600" algn="l" defTabSz="895350" rtl="0" fontAlgn="base">
              <a:spcBef>
                <a:spcPct val="0"/>
              </a:spcBef>
              <a:spcAft>
                <a:spcPct val="0"/>
              </a:spcAft>
              <a:defRPr sz="1900" b="1">
                <a:solidFill>
                  <a:schemeClr val="tx2"/>
                </a:solidFill>
                <a:latin typeface="Arial" charset="0"/>
              </a:defRPr>
            </a:lvl8pPr>
            <a:lvl9pPr marL="1828800" algn="l" defTabSz="895350" rtl="0" fontAlgn="base">
              <a:spcBef>
                <a:spcPct val="0"/>
              </a:spcBef>
              <a:spcAft>
                <a:spcPct val="0"/>
              </a:spcAft>
              <a:defRPr sz="1900" b="1">
                <a:solidFill>
                  <a:schemeClr val="tx2"/>
                </a:solidFill>
                <a:latin typeface="Arial" charset="0"/>
              </a:defRPr>
            </a:lvl9pPr>
          </a:lstStyle>
          <a:p>
            <a:pPr eaLnBrk="1" hangingPunct="1"/>
            <a:r>
              <a:rPr lang="es-CO" sz="2800" kern="0" dirty="0">
                <a:solidFill>
                  <a:schemeClr val="tx1"/>
                </a:solidFill>
                <a:latin typeface="Arial Black" panose="020B0A04020102020204" pitchFamily="34" charset="0"/>
              </a:rPr>
              <a:t>Qué vamos a realizar en esta Sesión de aprendizaje?</a:t>
            </a:r>
          </a:p>
        </p:txBody>
      </p:sp>
      <p:sp>
        <p:nvSpPr>
          <p:cNvPr id="12" name="Rectangle 3"/>
          <p:cNvSpPr>
            <a:spLocks noChangeArrowheads="1"/>
          </p:cNvSpPr>
          <p:nvPr/>
        </p:nvSpPr>
        <p:spPr bwMode="gray">
          <a:xfrm>
            <a:off x="133350" y="2887221"/>
            <a:ext cx="8650288" cy="2462213"/>
          </a:xfrm>
          <a:prstGeom prst="rect">
            <a:avLst/>
          </a:prstGeom>
          <a:noFill/>
          <a:ln w="9525">
            <a:noFill/>
            <a:miter lim="800000"/>
            <a:headEnd/>
            <a:tailEnd/>
          </a:ln>
        </p:spPr>
        <p:txBody>
          <a:bodyPr wrap="square" lIns="0" tIns="0" rIns="0" bIns="0">
            <a:spAutoFit/>
          </a:bodyPr>
          <a:lstStyle/>
          <a:p>
            <a:pPr marL="342900" indent="-342900">
              <a:buFont typeface="Wingdings" panose="05000000000000000000" pitchFamily="2" charset="2"/>
              <a:buChar char="ü"/>
              <a:defRPr/>
            </a:pPr>
            <a:r>
              <a:rPr lang="es-CO" sz="2000" dirty="0">
                <a:solidFill>
                  <a:schemeClr val="tx2"/>
                </a:solidFill>
                <a:latin typeface="Arial Black" panose="020B0A04020102020204" pitchFamily="34" charset="0"/>
              </a:rPr>
              <a:t>Conceptos básicos de FEEDBACK</a:t>
            </a:r>
          </a:p>
          <a:p>
            <a:pPr marL="342900" indent="-342900">
              <a:buFont typeface="Wingdings" panose="05000000000000000000" pitchFamily="2" charset="2"/>
              <a:buChar char="ü"/>
              <a:defRPr/>
            </a:pPr>
            <a:endParaRPr lang="es-CO" sz="2000" dirty="0">
              <a:solidFill>
                <a:schemeClr val="tx2"/>
              </a:solidFill>
              <a:latin typeface="Arial Black" panose="020B0A04020102020204" pitchFamily="34" charset="0"/>
            </a:endParaRPr>
          </a:p>
          <a:p>
            <a:pPr marL="342900" indent="-342900">
              <a:buFont typeface="Wingdings" panose="05000000000000000000" pitchFamily="2" charset="2"/>
              <a:buChar char="ü"/>
              <a:defRPr/>
            </a:pPr>
            <a:endParaRPr lang="es-CO" sz="2000" dirty="0">
              <a:solidFill>
                <a:schemeClr val="tx2"/>
              </a:solidFill>
              <a:latin typeface="Arial Black" panose="020B0A04020102020204" pitchFamily="34" charset="0"/>
            </a:endParaRPr>
          </a:p>
          <a:p>
            <a:pPr marL="342900" indent="-342900">
              <a:buFont typeface="Wingdings" panose="05000000000000000000" pitchFamily="2" charset="2"/>
              <a:buChar char="ü"/>
              <a:defRPr/>
            </a:pPr>
            <a:r>
              <a:rPr lang="es-AR" sz="2000" dirty="0">
                <a:solidFill>
                  <a:schemeClr val="tx2"/>
                </a:solidFill>
                <a:latin typeface="Arial Black" panose="020B0A04020102020204" pitchFamily="34" charset="0"/>
              </a:rPr>
              <a:t>Internalizar e Incorporar el MODELO DE FEEDBACK</a:t>
            </a:r>
          </a:p>
          <a:p>
            <a:pPr marL="342900" indent="-342900">
              <a:buFont typeface="Wingdings" panose="05000000000000000000" pitchFamily="2" charset="2"/>
              <a:buChar char="ü"/>
              <a:defRPr/>
            </a:pPr>
            <a:endParaRPr lang="es-AR" sz="2000" dirty="0">
              <a:solidFill>
                <a:schemeClr val="tx2"/>
              </a:solidFill>
              <a:latin typeface="Arial Black" panose="020B0A04020102020204" pitchFamily="34" charset="0"/>
            </a:endParaRPr>
          </a:p>
          <a:p>
            <a:pPr marL="342900" indent="-342900">
              <a:buFont typeface="Wingdings" panose="05000000000000000000" pitchFamily="2" charset="2"/>
              <a:buChar char="ü"/>
              <a:defRPr/>
            </a:pPr>
            <a:endParaRPr lang="es-AR" sz="2000" dirty="0">
              <a:solidFill>
                <a:schemeClr val="tx2"/>
              </a:solidFill>
              <a:latin typeface="Arial Black" panose="020B0A04020102020204" pitchFamily="34" charset="0"/>
            </a:endParaRPr>
          </a:p>
          <a:p>
            <a:pPr marL="342900" indent="-342900">
              <a:buFont typeface="Wingdings" panose="05000000000000000000" pitchFamily="2" charset="2"/>
              <a:buChar char="ü"/>
              <a:defRPr/>
            </a:pPr>
            <a:r>
              <a:rPr lang="es-AR" sz="2000" dirty="0">
                <a:solidFill>
                  <a:schemeClr val="tx2"/>
                </a:solidFill>
                <a:latin typeface="Arial Black" panose="020B0A04020102020204" pitchFamily="34" charset="0"/>
              </a:rPr>
              <a:t>ROLE PLAY</a:t>
            </a:r>
          </a:p>
          <a:p>
            <a:pPr algn="just">
              <a:buClr>
                <a:schemeClr val="tx2"/>
              </a:buClr>
            </a:pPr>
            <a:endParaRPr lang="es-CO" sz="2000" dirty="0">
              <a:solidFill>
                <a:schemeClr val="tx2"/>
              </a:solidFill>
              <a:latin typeface="Constantia" panose="02030602050306030303" pitchFamily="18" charset="0"/>
            </a:endParaRPr>
          </a:p>
        </p:txBody>
      </p:sp>
    </p:spTree>
    <p:extLst>
      <p:ext uri="{BB962C8B-B14F-4D97-AF65-F5344CB8AC3E}">
        <p14:creationId xmlns:p14="http://schemas.microsoft.com/office/powerpoint/2010/main" val="2971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3" name="Slide Number Placeholder 3"/>
          <p:cNvSpPr txBox="1">
            <a:spLocks noGrp="1"/>
          </p:cNvSpPr>
          <p:nvPr/>
        </p:nvSpPr>
        <p:spPr bwMode="auto">
          <a:xfrm>
            <a:off x="133350" y="6443663"/>
            <a:ext cx="195263" cy="150812"/>
          </a:xfrm>
          <a:prstGeom prst="rect">
            <a:avLst/>
          </a:prstGeom>
          <a:noFill/>
          <a:ln w="9525" algn="ctr">
            <a:noFill/>
            <a:miter lim="800000"/>
            <a:headEnd/>
            <a:tailEnd/>
          </a:ln>
        </p:spPr>
        <p:txBody>
          <a:bodyPr wrap="none" lIns="0" tIns="0" rIns="0" bIns="0" anchor="ctr">
            <a:spAutoFit/>
          </a:bodyPr>
          <a:lstStyle/>
          <a:p>
            <a:pPr algn="ctr" defTabSz="895350" eaLnBrk="0" hangingPunct="0">
              <a:lnSpc>
                <a:spcPct val="90000"/>
              </a:lnSpc>
            </a:pPr>
            <a:fld id="{E9D05874-8362-4DA7-B3D0-11249B4E8396}" type="slidenum">
              <a:rPr lang="es-ES" sz="1100">
                <a:solidFill>
                  <a:srgbClr val="FFFFFF"/>
                </a:solidFill>
              </a:rPr>
              <a:pPr algn="ctr" defTabSz="895350" eaLnBrk="0" hangingPunct="0">
                <a:lnSpc>
                  <a:spcPct val="90000"/>
                </a:lnSpc>
              </a:pPr>
              <a:t>2</a:t>
            </a:fld>
            <a:r>
              <a:rPr lang="es-ES" sz="1100" dirty="0">
                <a:solidFill>
                  <a:srgbClr val="FFFFFF"/>
                </a:solidFill>
              </a:rPr>
              <a:t> </a:t>
            </a:r>
          </a:p>
        </p:txBody>
      </p:sp>
      <p:sp>
        <p:nvSpPr>
          <p:cNvPr id="6" name="Rectangle 2"/>
          <p:cNvSpPr txBox="1">
            <a:spLocks noChangeArrowheads="1"/>
          </p:cNvSpPr>
          <p:nvPr/>
        </p:nvSpPr>
        <p:spPr bwMode="auto">
          <a:xfrm>
            <a:off x="311150" y="209550"/>
            <a:ext cx="7049206" cy="86177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charset="0"/>
              </a:defRPr>
            </a:lvl2pPr>
            <a:lvl3pPr algn="l" defTabSz="895350" rtl="0" eaLnBrk="0" fontAlgn="base" hangingPunct="0">
              <a:spcBef>
                <a:spcPct val="0"/>
              </a:spcBef>
              <a:spcAft>
                <a:spcPct val="0"/>
              </a:spcAft>
              <a:defRPr sz="1900" b="1">
                <a:solidFill>
                  <a:schemeClr val="tx2"/>
                </a:solidFill>
                <a:latin typeface="Arial" charset="0"/>
              </a:defRPr>
            </a:lvl3pPr>
            <a:lvl4pPr algn="l" defTabSz="895350" rtl="0" eaLnBrk="0" fontAlgn="base" hangingPunct="0">
              <a:spcBef>
                <a:spcPct val="0"/>
              </a:spcBef>
              <a:spcAft>
                <a:spcPct val="0"/>
              </a:spcAft>
              <a:defRPr sz="1900" b="1">
                <a:solidFill>
                  <a:schemeClr val="tx2"/>
                </a:solidFill>
                <a:latin typeface="Arial" charset="0"/>
              </a:defRPr>
            </a:lvl4pPr>
            <a:lvl5pPr algn="l" defTabSz="895350" rtl="0" eaLnBrk="0" fontAlgn="base" hangingPunct="0">
              <a:spcBef>
                <a:spcPct val="0"/>
              </a:spcBef>
              <a:spcAft>
                <a:spcPct val="0"/>
              </a:spcAft>
              <a:defRPr sz="1900" b="1">
                <a:solidFill>
                  <a:schemeClr val="tx2"/>
                </a:solidFill>
                <a:latin typeface="Arial" charset="0"/>
              </a:defRPr>
            </a:lvl5pPr>
            <a:lvl6pPr marL="457200" algn="l" defTabSz="895350" rtl="0" fontAlgn="base">
              <a:spcBef>
                <a:spcPct val="0"/>
              </a:spcBef>
              <a:spcAft>
                <a:spcPct val="0"/>
              </a:spcAft>
              <a:defRPr sz="1900" b="1">
                <a:solidFill>
                  <a:schemeClr val="tx2"/>
                </a:solidFill>
                <a:latin typeface="Arial" charset="0"/>
              </a:defRPr>
            </a:lvl6pPr>
            <a:lvl7pPr marL="914400" algn="l" defTabSz="895350" rtl="0" fontAlgn="base">
              <a:spcBef>
                <a:spcPct val="0"/>
              </a:spcBef>
              <a:spcAft>
                <a:spcPct val="0"/>
              </a:spcAft>
              <a:defRPr sz="1900" b="1">
                <a:solidFill>
                  <a:schemeClr val="tx2"/>
                </a:solidFill>
                <a:latin typeface="Arial" charset="0"/>
              </a:defRPr>
            </a:lvl7pPr>
            <a:lvl8pPr marL="1371600" algn="l" defTabSz="895350" rtl="0" fontAlgn="base">
              <a:spcBef>
                <a:spcPct val="0"/>
              </a:spcBef>
              <a:spcAft>
                <a:spcPct val="0"/>
              </a:spcAft>
              <a:defRPr sz="1900" b="1">
                <a:solidFill>
                  <a:schemeClr val="tx2"/>
                </a:solidFill>
                <a:latin typeface="Arial" charset="0"/>
              </a:defRPr>
            </a:lvl8pPr>
            <a:lvl9pPr marL="1828800" algn="l" defTabSz="895350" rtl="0" fontAlgn="base">
              <a:spcBef>
                <a:spcPct val="0"/>
              </a:spcBef>
              <a:spcAft>
                <a:spcPct val="0"/>
              </a:spcAft>
              <a:defRPr sz="1900" b="1">
                <a:solidFill>
                  <a:schemeClr val="tx2"/>
                </a:solidFill>
                <a:latin typeface="Arial" charset="0"/>
              </a:defRPr>
            </a:lvl9pPr>
          </a:lstStyle>
          <a:p>
            <a:pPr eaLnBrk="1" hangingPunct="1"/>
            <a:r>
              <a:rPr lang="es-CO" sz="2800" kern="0" dirty="0">
                <a:solidFill>
                  <a:srgbClr val="0065CC"/>
                </a:solidFill>
                <a:latin typeface="Arial Black" panose="020B0A04020102020204" pitchFamily="34" charset="0"/>
              </a:rPr>
              <a:t>Qué es dar </a:t>
            </a:r>
            <a:r>
              <a:rPr lang="es-CO" sz="2800" kern="0" dirty="0" err="1">
                <a:solidFill>
                  <a:srgbClr val="0065CC"/>
                </a:solidFill>
                <a:latin typeface="Arial Black" panose="020B0A04020102020204" pitchFamily="34" charset="0"/>
              </a:rPr>
              <a:t>feedback</a:t>
            </a:r>
            <a:r>
              <a:rPr lang="es-CO" sz="2800" kern="0" dirty="0">
                <a:solidFill>
                  <a:srgbClr val="0065CC"/>
                </a:solidFill>
                <a:latin typeface="Arial Black" panose="020B0A04020102020204" pitchFamily="34" charset="0"/>
              </a:rPr>
              <a:t>?</a:t>
            </a:r>
          </a:p>
        </p:txBody>
      </p:sp>
      <p:sp>
        <p:nvSpPr>
          <p:cNvPr id="7" name="Rectangle 3"/>
          <p:cNvSpPr>
            <a:spLocks noChangeArrowheads="1"/>
          </p:cNvSpPr>
          <p:nvPr/>
        </p:nvSpPr>
        <p:spPr bwMode="gray">
          <a:xfrm>
            <a:off x="230981" y="880983"/>
            <a:ext cx="8596930" cy="1908215"/>
          </a:xfrm>
          <a:prstGeom prst="rect">
            <a:avLst/>
          </a:prstGeom>
          <a:noFill/>
          <a:ln w="9525">
            <a:solidFill>
              <a:srgbClr val="91AFFF"/>
            </a:solidFill>
            <a:prstDash val="sysDash"/>
            <a:miter lim="800000"/>
            <a:headEnd/>
            <a:tailEnd/>
          </a:ln>
          <a:effectLst>
            <a:glow rad="228600">
              <a:schemeClr val="accent2">
                <a:satMod val="175000"/>
                <a:alpha val="40000"/>
              </a:schemeClr>
            </a:glow>
          </a:effectLst>
        </p:spPr>
        <p:txBody>
          <a:bodyPr wrap="square" lIns="0" tIns="0" rIns="0" bIns="0">
            <a:spAutoFit/>
          </a:bodyPr>
          <a:lstStyle/>
          <a:p>
            <a:pPr algn="just">
              <a:buClr>
                <a:schemeClr val="tx2"/>
              </a:buClr>
            </a:pPr>
            <a:endParaRPr lang="es-CO" sz="2200" dirty="0">
              <a:latin typeface="Constantia" panose="02030602050306030303" pitchFamily="18" charset="0"/>
            </a:endParaRPr>
          </a:p>
          <a:p>
            <a:pPr algn="ctr">
              <a:buClr>
                <a:schemeClr val="tx2"/>
              </a:buClr>
            </a:pPr>
            <a:r>
              <a:rPr lang="es-CO" sz="2000" dirty="0">
                <a:latin typeface="Constantia" panose="02030602050306030303" pitchFamily="18" charset="0"/>
              </a:rPr>
              <a:t>El </a:t>
            </a:r>
            <a:r>
              <a:rPr lang="es-CO" sz="2000" dirty="0" err="1">
                <a:latin typeface="Constantia" panose="02030602050306030303" pitchFamily="18" charset="0"/>
              </a:rPr>
              <a:t>feedback</a:t>
            </a:r>
            <a:r>
              <a:rPr lang="es-CO" sz="2000" dirty="0">
                <a:latin typeface="Constantia" panose="02030602050306030303" pitchFamily="18" charset="0"/>
              </a:rPr>
              <a:t> es </a:t>
            </a:r>
            <a:r>
              <a:rPr lang="es-CO" sz="2000" dirty="0">
                <a:solidFill>
                  <a:schemeClr val="tx2"/>
                </a:solidFill>
                <a:latin typeface="Constantia" panose="02030602050306030303" pitchFamily="18" charset="0"/>
              </a:rPr>
              <a:t>compartir  las observaciones </a:t>
            </a:r>
            <a:r>
              <a:rPr lang="es-CO" sz="2000" dirty="0">
                <a:latin typeface="Constantia" panose="02030602050306030303" pitchFamily="18" charset="0"/>
              </a:rPr>
              <a:t>sobre  el desempeño en el trabajo</a:t>
            </a:r>
          </a:p>
          <a:p>
            <a:pPr algn="ctr">
              <a:buClr>
                <a:schemeClr val="tx2"/>
              </a:buClr>
            </a:pPr>
            <a:r>
              <a:rPr lang="es-CO" sz="2000" dirty="0">
                <a:latin typeface="Constantia" panose="02030602050306030303" pitchFamily="18" charset="0"/>
              </a:rPr>
              <a:t> o </a:t>
            </a:r>
            <a:r>
              <a:rPr lang="es-CO" sz="2000" dirty="0">
                <a:solidFill>
                  <a:schemeClr val="tx2"/>
                </a:solidFill>
                <a:latin typeface="Constantia" panose="02030602050306030303" pitchFamily="18" charset="0"/>
              </a:rPr>
              <a:t>los comportamientos </a:t>
            </a:r>
            <a:r>
              <a:rPr lang="es-CO" sz="2000" dirty="0">
                <a:latin typeface="Constantia" panose="02030602050306030303" pitchFamily="18" charset="0"/>
              </a:rPr>
              <a:t>relacionados con el trabajo. La meta es lograr los objetivos de trabajo al reforzar  o </a:t>
            </a:r>
            <a:r>
              <a:rPr lang="es-CO" sz="2000" dirty="0">
                <a:solidFill>
                  <a:schemeClr val="tx2"/>
                </a:solidFill>
                <a:latin typeface="Constantia" panose="02030602050306030303" pitchFamily="18" charset="0"/>
              </a:rPr>
              <a:t>cambiar  el COMPORTAMIENTO</a:t>
            </a:r>
          </a:p>
          <a:p>
            <a:pPr algn="ctr">
              <a:buClr>
                <a:schemeClr val="tx2"/>
              </a:buClr>
            </a:pPr>
            <a:endParaRPr lang="es-CO" sz="2000" dirty="0">
              <a:latin typeface="Constantia" panose="02030602050306030303" pitchFamily="18" charset="0"/>
            </a:endParaRPr>
          </a:p>
          <a:p>
            <a:pPr algn="just">
              <a:buClr>
                <a:schemeClr val="tx2"/>
              </a:buClr>
            </a:pPr>
            <a:endParaRPr lang="es-CO" sz="2200" dirty="0">
              <a:solidFill>
                <a:srgbClr val="0065CC"/>
              </a:solidFill>
              <a:latin typeface="Constantia" panose="02030602050306030303" pitchFamily="18" charset="0"/>
            </a:endParaRPr>
          </a:p>
        </p:txBody>
      </p:sp>
      <p:grpSp>
        <p:nvGrpSpPr>
          <p:cNvPr id="8" name="Group 2"/>
          <p:cNvGrpSpPr>
            <a:grpSpLocks/>
          </p:cNvGrpSpPr>
          <p:nvPr/>
        </p:nvGrpSpPr>
        <p:grpSpPr bwMode="auto">
          <a:xfrm>
            <a:off x="624485" y="3051816"/>
            <a:ext cx="1930400" cy="2322161"/>
            <a:chOff x="3888" y="2304"/>
            <a:chExt cx="1536" cy="1584"/>
          </a:xfrm>
        </p:grpSpPr>
        <p:sp>
          <p:nvSpPr>
            <p:cNvPr id="9" name="Rectangle 3"/>
            <p:cNvSpPr>
              <a:spLocks noChangeArrowheads="1"/>
            </p:cNvSpPr>
            <p:nvPr/>
          </p:nvSpPr>
          <p:spPr bwMode="gray">
            <a:xfrm>
              <a:off x="3888" y="2304"/>
              <a:ext cx="1536" cy="1584"/>
            </a:xfrm>
            <a:prstGeom prst="rect">
              <a:avLst/>
            </a:prstGeom>
            <a:solidFill>
              <a:srgbClr val="808080"/>
            </a:solidFill>
            <a:ln w="12700">
              <a:solidFill>
                <a:schemeClr val="tx1"/>
              </a:solidFill>
              <a:miter lim="800000"/>
              <a:headEnd/>
              <a:tailEnd/>
            </a:ln>
          </p:spPr>
          <p:txBody>
            <a:bodyPr wrap="none" anchor="ctr"/>
            <a:lstStyle/>
            <a:p>
              <a:endParaRPr lang="en-US" sz="1100" b="1"/>
            </a:p>
          </p:txBody>
        </p:sp>
        <p:pic>
          <p:nvPicPr>
            <p:cNvPr id="10" name="Picture 4" descr="4524894"/>
            <p:cNvPicPr>
              <a:picLocks noChangeAspect="1" noChangeArrowheads="1"/>
            </p:cNvPicPr>
            <p:nvPr/>
          </p:nvPicPr>
          <p:blipFill>
            <a:blip r:embed="rId3" cstate="print"/>
            <a:srcRect b="31238"/>
            <a:stretch>
              <a:fillRect/>
            </a:stretch>
          </p:blipFill>
          <p:spPr bwMode="gray">
            <a:xfrm>
              <a:off x="3957" y="2385"/>
              <a:ext cx="1398" cy="1444"/>
            </a:xfrm>
            <a:prstGeom prst="rect">
              <a:avLst/>
            </a:prstGeom>
            <a:noFill/>
            <a:ln w="9525">
              <a:noFill/>
              <a:miter lim="800000"/>
              <a:headEnd/>
              <a:tailEnd/>
            </a:ln>
          </p:spPr>
        </p:pic>
      </p:grpSp>
      <p:sp>
        <p:nvSpPr>
          <p:cNvPr id="12" name="Rectangle 3"/>
          <p:cNvSpPr>
            <a:spLocks noChangeArrowheads="1"/>
          </p:cNvSpPr>
          <p:nvPr/>
        </p:nvSpPr>
        <p:spPr bwMode="gray">
          <a:xfrm>
            <a:off x="3329794" y="3023302"/>
            <a:ext cx="5001403" cy="2462213"/>
          </a:xfrm>
          <a:prstGeom prst="rect">
            <a:avLst/>
          </a:prstGeom>
          <a:noFill/>
          <a:ln w="9525">
            <a:noFill/>
            <a:miter lim="800000"/>
            <a:headEnd/>
            <a:tailEnd/>
          </a:ln>
        </p:spPr>
        <p:txBody>
          <a:bodyPr wrap="square" lIns="0" tIns="0" rIns="0" bIns="0">
            <a:spAutoFit/>
          </a:bodyPr>
          <a:lstStyle/>
          <a:p>
            <a:pPr marL="342900" indent="-342900">
              <a:buFont typeface="Wingdings" panose="05000000000000000000" pitchFamily="2" charset="2"/>
              <a:buChar char="ü"/>
              <a:defRPr/>
            </a:pPr>
            <a:r>
              <a:rPr lang="es-CO" sz="2000" dirty="0">
                <a:latin typeface="Constantia" panose="02030602050306030303" pitchFamily="18" charset="0"/>
              </a:rPr>
              <a:t>El </a:t>
            </a:r>
            <a:r>
              <a:rPr lang="es-CO" sz="2000" dirty="0" err="1">
                <a:latin typeface="Constantia" panose="02030602050306030303" pitchFamily="18" charset="0"/>
              </a:rPr>
              <a:t>feedback</a:t>
            </a:r>
            <a:r>
              <a:rPr lang="es-CO" sz="2000" dirty="0">
                <a:latin typeface="Constantia" panose="02030602050306030303" pitchFamily="18" charset="0"/>
              </a:rPr>
              <a:t> es una </a:t>
            </a:r>
            <a:r>
              <a:rPr lang="es-CO" sz="2000" dirty="0">
                <a:solidFill>
                  <a:srgbClr val="0065CC"/>
                </a:solidFill>
                <a:latin typeface="Constantia" panose="02030602050306030303" pitchFamily="18" charset="0"/>
              </a:rPr>
              <a:t>comunicación</a:t>
            </a:r>
            <a:r>
              <a:rPr lang="es-CO" sz="2000" dirty="0">
                <a:latin typeface="Constantia" panose="02030602050306030303" pitchFamily="18" charset="0"/>
              </a:rPr>
              <a:t> que </a:t>
            </a:r>
            <a:r>
              <a:rPr lang="es-CO" sz="2000" dirty="0">
                <a:solidFill>
                  <a:srgbClr val="0065CC"/>
                </a:solidFill>
                <a:latin typeface="Constantia" panose="02030602050306030303" pitchFamily="18" charset="0"/>
              </a:rPr>
              <a:t>refleja</a:t>
            </a:r>
            <a:r>
              <a:rPr lang="es-CO" sz="2000" dirty="0">
                <a:latin typeface="Constantia" panose="02030602050306030303" pitchFamily="18" charset="0"/>
              </a:rPr>
              <a:t> el comportamiento del otro y su impacto para </a:t>
            </a:r>
            <a:r>
              <a:rPr lang="es-CO" sz="2000" dirty="0">
                <a:solidFill>
                  <a:srgbClr val="0065CC"/>
                </a:solidFill>
                <a:latin typeface="Constantia" panose="02030602050306030303" pitchFamily="18" charset="0"/>
              </a:rPr>
              <a:t>influir en su conducta.</a:t>
            </a:r>
            <a:r>
              <a:rPr lang="es-AR" sz="2000" dirty="0">
                <a:latin typeface="Bodoni MT" pitchFamily="18" charset="0"/>
                <a:cs typeface="Arial" pitchFamily="34" charset="0"/>
              </a:rPr>
              <a:t> </a:t>
            </a:r>
          </a:p>
          <a:p>
            <a:pPr marL="342900" indent="-342900">
              <a:buFont typeface="Wingdings" panose="05000000000000000000" pitchFamily="2" charset="2"/>
              <a:buChar char="ü"/>
              <a:defRPr/>
            </a:pPr>
            <a:endParaRPr lang="es-AR" sz="2000" dirty="0">
              <a:latin typeface="Bodoni MT" pitchFamily="18" charset="0"/>
              <a:cs typeface="Arial" pitchFamily="34" charset="0"/>
            </a:endParaRPr>
          </a:p>
          <a:p>
            <a:pPr marL="342900" indent="-342900">
              <a:buFont typeface="Wingdings" panose="05000000000000000000" pitchFamily="2" charset="2"/>
              <a:buChar char="ü"/>
              <a:defRPr/>
            </a:pPr>
            <a:r>
              <a:rPr lang="es-AR" sz="2000" dirty="0">
                <a:latin typeface="Bodoni MT" pitchFamily="18" charset="0"/>
                <a:cs typeface="Arial" pitchFamily="34" charset="0"/>
              </a:rPr>
              <a:t>Es un </a:t>
            </a:r>
            <a:r>
              <a:rPr lang="es-AR" sz="2000" dirty="0">
                <a:solidFill>
                  <a:srgbClr val="0065CC"/>
                </a:solidFill>
                <a:latin typeface="Constantia" panose="02030602050306030303" pitchFamily="18" charset="0"/>
              </a:rPr>
              <a:t>acto de esperanza</a:t>
            </a:r>
            <a:endParaRPr lang="en-US" sz="2000" dirty="0">
              <a:solidFill>
                <a:srgbClr val="0065CC"/>
              </a:solidFill>
              <a:latin typeface="Constantia" panose="02030602050306030303" pitchFamily="18" charset="0"/>
            </a:endParaRPr>
          </a:p>
          <a:p>
            <a:pPr marL="342900" indent="-342900" algn="just">
              <a:buClr>
                <a:schemeClr val="tx2"/>
              </a:buClr>
              <a:buFont typeface="Wingdings" panose="05000000000000000000" pitchFamily="2" charset="2"/>
              <a:buChar char="ü"/>
            </a:pPr>
            <a:endParaRPr lang="es-CO" sz="2000" dirty="0">
              <a:solidFill>
                <a:srgbClr val="0065CC"/>
              </a:solidFill>
              <a:latin typeface="Constantia" panose="02030602050306030303" pitchFamily="18" charset="0"/>
            </a:endParaRPr>
          </a:p>
          <a:p>
            <a:pPr marL="342900" indent="-342900" algn="just">
              <a:buClr>
                <a:schemeClr val="tx2"/>
              </a:buClr>
              <a:buFont typeface="Wingdings" panose="05000000000000000000" pitchFamily="2" charset="2"/>
              <a:buChar char="ü"/>
            </a:pPr>
            <a:r>
              <a:rPr lang="es-CO" sz="2000" dirty="0">
                <a:latin typeface="Constantia" panose="02030602050306030303" pitchFamily="18" charset="0"/>
              </a:rPr>
              <a:t>Busca </a:t>
            </a:r>
            <a:r>
              <a:rPr lang="es-CO" sz="2000" dirty="0">
                <a:solidFill>
                  <a:srgbClr val="0065CC"/>
                </a:solidFill>
                <a:latin typeface="Constantia" panose="02030602050306030303" pitchFamily="18" charset="0"/>
              </a:rPr>
              <a:t>desarrollar </a:t>
            </a:r>
            <a:r>
              <a:rPr lang="es-CO" sz="2000" dirty="0">
                <a:latin typeface="Constantia" panose="02030602050306030303" pitchFamily="18" charset="0"/>
              </a:rPr>
              <a:t>al otro o la relación</a:t>
            </a:r>
          </a:p>
          <a:p>
            <a:pPr algn="just">
              <a:buClr>
                <a:schemeClr val="tx2"/>
              </a:buClr>
            </a:pPr>
            <a:endParaRPr lang="es-CO" sz="2000" dirty="0">
              <a:latin typeface="Constantia" panose="02030602050306030303" pitchFamily="18" charset="0"/>
            </a:endParaRPr>
          </a:p>
        </p:txBody>
      </p:sp>
    </p:spTree>
    <p:extLst>
      <p:ext uri="{BB962C8B-B14F-4D97-AF65-F5344CB8AC3E}">
        <p14:creationId xmlns:p14="http://schemas.microsoft.com/office/powerpoint/2010/main" val="209285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2033" name="Slide Number Placeholder 3"/>
          <p:cNvSpPr txBox="1">
            <a:spLocks noGrp="1"/>
          </p:cNvSpPr>
          <p:nvPr/>
        </p:nvSpPr>
        <p:spPr bwMode="auto">
          <a:xfrm>
            <a:off x="133350" y="6443663"/>
            <a:ext cx="195263" cy="150812"/>
          </a:xfrm>
          <a:prstGeom prst="rect">
            <a:avLst/>
          </a:prstGeom>
          <a:noFill/>
          <a:ln w="9525" algn="ctr">
            <a:noFill/>
            <a:miter lim="800000"/>
            <a:headEnd/>
            <a:tailEnd/>
          </a:ln>
        </p:spPr>
        <p:txBody>
          <a:bodyPr wrap="none" lIns="0" tIns="0" rIns="0" bIns="0" anchor="ctr">
            <a:spAutoFit/>
          </a:bodyPr>
          <a:lstStyle/>
          <a:p>
            <a:pPr algn="ctr" defTabSz="895350" eaLnBrk="0" hangingPunct="0">
              <a:lnSpc>
                <a:spcPct val="90000"/>
              </a:lnSpc>
            </a:pPr>
            <a:fld id="{E9D05874-8362-4DA7-B3D0-11249B4E8396}" type="slidenum">
              <a:rPr lang="es-ES" sz="1100">
                <a:solidFill>
                  <a:srgbClr val="FFFFFF"/>
                </a:solidFill>
              </a:rPr>
              <a:pPr algn="ctr" defTabSz="895350" eaLnBrk="0" hangingPunct="0">
                <a:lnSpc>
                  <a:spcPct val="90000"/>
                </a:lnSpc>
              </a:pPr>
              <a:t>3</a:t>
            </a:fld>
            <a:r>
              <a:rPr lang="es-ES" sz="1100" dirty="0">
                <a:solidFill>
                  <a:srgbClr val="FFFFFF"/>
                </a:solidFill>
              </a:rPr>
              <a:t> </a:t>
            </a:r>
          </a:p>
        </p:txBody>
      </p:sp>
      <p:sp>
        <p:nvSpPr>
          <p:cNvPr id="812034" name="Rectangle 2"/>
          <p:cNvSpPr>
            <a:spLocks noGrp="1" noChangeArrowheads="1"/>
          </p:cNvSpPr>
          <p:nvPr>
            <p:ph type="title" idx="4294967295"/>
            <p:custDataLst>
              <p:tags r:id="rId1"/>
            </p:custDataLst>
          </p:nvPr>
        </p:nvSpPr>
        <p:spPr>
          <a:xfrm>
            <a:off x="133350" y="489832"/>
            <a:ext cx="8618537" cy="430887"/>
          </a:xfrm>
        </p:spPr>
        <p:txBody>
          <a:bodyPr/>
          <a:lstStyle/>
          <a:p>
            <a:pPr eaLnBrk="1" hangingPunct="1"/>
            <a:r>
              <a:rPr lang="es-ES" sz="2800" dirty="0">
                <a:solidFill>
                  <a:srgbClr val="0065CC"/>
                </a:solidFill>
                <a:latin typeface="Arial Black" panose="020B0A04020102020204" pitchFamily="34" charset="0"/>
              </a:rPr>
              <a:t>Características de los </a:t>
            </a:r>
            <a:r>
              <a:rPr lang="es-ES" sz="2800" dirty="0" err="1">
                <a:solidFill>
                  <a:srgbClr val="0065CC"/>
                </a:solidFill>
                <a:latin typeface="Arial Black" panose="020B0A04020102020204" pitchFamily="34" charset="0"/>
              </a:rPr>
              <a:t>feedback</a:t>
            </a:r>
            <a:r>
              <a:rPr lang="es-ES" sz="2800" dirty="0">
                <a:solidFill>
                  <a:srgbClr val="0065CC"/>
                </a:solidFill>
                <a:latin typeface="Arial Black" panose="020B0A04020102020204" pitchFamily="34" charset="0"/>
              </a:rPr>
              <a:t> eficaces</a:t>
            </a:r>
          </a:p>
        </p:txBody>
      </p:sp>
      <p:sp>
        <p:nvSpPr>
          <p:cNvPr id="812035" name="Rectangle 6"/>
          <p:cNvSpPr>
            <a:spLocks noChangeArrowheads="1"/>
          </p:cNvSpPr>
          <p:nvPr/>
        </p:nvSpPr>
        <p:spPr bwMode="gray">
          <a:xfrm>
            <a:off x="1038870" y="1314274"/>
            <a:ext cx="6916737" cy="4431983"/>
          </a:xfrm>
          <a:prstGeom prst="rect">
            <a:avLst/>
          </a:prstGeom>
          <a:noFill/>
          <a:ln w="9525">
            <a:noFill/>
            <a:miter lim="800000"/>
            <a:headEnd/>
            <a:tailEnd/>
          </a:ln>
        </p:spPr>
        <p:txBody>
          <a:bodyPr lIns="0" tIns="0" rIns="0" bIns="0">
            <a:spAutoFit/>
          </a:bodyPr>
          <a:lstStyle/>
          <a:p>
            <a:pPr marL="342900" lvl="1" indent="-342900" defTabSz="895350">
              <a:buClr>
                <a:srgbClr val="4E2070"/>
              </a:buClr>
              <a:buSzPct val="125000"/>
              <a:buFont typeface="Wingdings" panose="05000000000000000000" pitchFamily="2" charset="2"/>
              <a:buChar char="ü"/>
            </a:pPr>
            <a:r>
              <a:rPr lang="es-ES" sz="2400" dirty="0">
                <a:solidFill>
                  <a:srgbClr val="0065CC"/>
                </a:solidFill>
                <a:latin typeface="Constantia" panose="02030602050306030303" pitchFamily="18" charset="0"/>
              </a:rPr>
              <a:t>Describen los </a:t>
            </a:r>
            <a:r>
              <a:rPr lang="es-ES" sz="2400" b="1" dirty="0">
                <a:solidFill>
                  <a:srgbClr val="0065CC"/>
                </a:solidFill>
                <a:latin typeface="Constantia" panose="02030602050306030303" pitchFamily="18" charset="0"/>
              </a:rPr>
              <a:t>comportamientos observados</a:t>
            </a:r>
            <a:r>
              <a:rPr lang="es-ES" sz="2400" dirty="0">
                <a:solidFill>
                  <a:srgbClr val="0065CC"/>
                </a:solidFill>
                <a:latin typeface="Constantia" panose="02030602050306030303" pitchFamily="18" charset="0"/>
              </a:rPr>
              <a:t>, no rasgos del carácter</a:t>
            </a:r>
          </a:p>
          <a:p>
            <a:pPr marL="342900" lvl="1" indent="-342900" defTabSz="895350">
              <a:buClr>
                <a:srgbClr val="4E2070"/>
              </a:buClr>
              <a:buSzPct val="125000"/>
              <a:buFont typeface="Wingdings" panose="05000000000000000000" pitchFamily="2" charset="2"/>
              <a:buChar char="ü"/>
            </a:pPr>
            <a:endParaRPr lang="es-ES" sz="2400" b="1"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400" dirty="0">
                <a:solidFill>
                  <a:srgbClr val="0065CC"/>
                </a:solidFill>
                <a:latin typeface="Constantia" panose="02030602050306030303" pitchFamily="18" charset="0"/>
              </a:rPr>
              <a:t>Se debe explicar </a:t>
            </a:r>
            <a:r>
              <a:rPr lang="es-ES" sz="2400" b="1" dirty="0">
                <a:solidFill>
                  <a:srgbClr val="0065CC"/>
                </a:solidFill>
                <a:latin typeface="Constantia" panose="02030602050306030303" pitchFamily="18" charset="0"/>
              </a:rPr>
              <a:t>por qué </a:t>
            </a:r>
            <a:r>
              <a:rPr lang="es-ES" sz="2400" dirty="0">
                <a:solidFill>
                  <a:srgbClr val="0065CC"/>
                </a:solidFill>
                <a:latin typeface="Constantia" panose="02030602050306030303" pitchFamily="18" charset="0"/>
              </a:rPr>
              <a:t>está recomendando un ajuste en el comportamiento</a:t>
            </a:r>
          </a:p>
          <a:p>
            <a:pPr marL="342900" lvl="1" indent="-342900" defTabSz="895350">
              <a:buClr>
                <a:srgbClr val="4E2070"/>
              </a:buClr>
              <a:buSzPct val="125000"/>
              <a:buFont typeface="Wingdings" panose="05000000000000000000" pitchFamily="2" charset="2"/>
              <a:buChar char="ü"/>
            </a:pPr>
            <a:endParaRPr lang="es-ES" sz="2400" b="1"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400" dirty="0">
                <a:solidFill>
                  <a:srgbClr val="0065CC"/>
                </a:solidFill>
                <a:latin typeface="Constantia" panose="02030602050306030303" pitchFamily="18" charset="0"/>
              </a:rPr>
              <a:t>Incluyen sugerencias </a:t>
            </a:r>
            <a:r>
              <a:rPr lang="es-ES" sz="2400" b="1" dirty="0">
                <a:solidFill>
                  <a:srgbClr val="0065CC"/>
                </a:solidFill>
                <a:latin typeface="Constantia" panose="02030602050306030303" pitchFamily="18" charset="0"/>
              </a:rPr>
              <a:t>relevantes que puedan llevarse a la práctica</a:t>
            </a:r>
          </a:p>
          <a:p>
            <a:pPr marL="342900" lvl="1" indent="-342900" defTabSz="895350">
              <a:buClr>
                <a:srgbClr val="4E2070"/>
              </a:buClr>
              <a:buSzPct val="125000"/>
              <a:buFont typeface="Wingdings" panose="05000000000000000000" pitchFamily="2" charset="2"/>
              <a:buChar char="ü"/>
            </a:pPr>
            <a:endParaRPr lang="es-ES" sz="2400" b="1"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400" dirty="0">
                <a:solidFill>
                  <a:srgbClr val="0065CC"/>
                </a:solidFill>
                <a:latin typeface="Constantia" panose="02030602050306030303" pitchFamily="18" charset="0"/>
              </a:rPr>
              <a:t>Se dan de manera </a:t>
            </a:r>
            <a:r>
              <a:rPr lang="es-ES" sz="2400" b="1" dirty="0">
                <a:solidFill>
                  <a:srgbClr val="0065CC"/>
                </a:solidFill>
                <a:latin typeface="Constantia" panose="02030602050306030303" pitchFamily="18" charset="0"/>
              </a:rPr>
              <a:t>oportuna</a:t>
            </a:r>
          </a:p>
          <a:p>
            <a:pPr marL="342900" lvl="1" indent="-342900" defTabSz="895350">
              <a:buClr>
                <a:srgbClr val="4E2070"/>
              </a:buClr>
              <a:buSzPct val="125000"/>
              <a:buFont typeface="Wingdings" panose="05000000000000000000" pitchFamily="2" charset="2"/>
              <a:buChar char="ü"/>
            </a:pPr>
            <a:endParaRPr lang="es-ES" sz="2400" b="1"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400" dirty="0">
                <a:solidFill>
                  <a:srgbClr val="0065CC"/>
                </a:solidFill>
                <a:latin typeface="Constantia" panose="02030602050306030303" pitchFamily="18" charset="0"/>
              </a:rPr>
              <a:t>Se dan con </a:t>
            </a:r>
            <a:r>
              <a:rPr lang="es-ES" sz="2400" b="1" dirty="0">
                <a:solidFill>
                  <a:srgbClr val="0065CC"/>
                </a:solidFill>
                <a:latin typeface="Constantia" panose="02030602050306030303" pitchFamily="18" charset="0"/>
              </a:rPr>
              <a:t>honestidad</a:t>
            </a:r>
          </a:p>
        </p:txBody>
      </p:sp>
      <p:pic>
        <p:nvPicPr>
          <p:cNvPr id="847874" name="Picture 2" descr="C:\Users\l09883\AppData\Local\Microsoft\Windows\Temporary Internet Files\Content.Outlook\TYL5UPSW\EMOTI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977" y="4250707"/>
            <a:ext cx="1826419" cy="1826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8178" name="Rectangle 2"/>
          <p:cNvSpPr>
            <a:spLocks noGrp="1" noChangeArrowheads="1"/>
          </p:cNvSpPr>
          <p:nvPr>
            <p:ph type="title"/>
            <p:custDataLst>
              <p:tags r:id="rId1"/>
            </p:custDataLst>
          </p:nvPr>
        </p:nvSpPr>
        <p:spPr>
          <a:xfrm>
            <a:off x="344841" y="238919"/>
            <a:ext cx="7423150" cy="430887"/>
          </a:xfrm>
        </p:spPr>
        <p:txBody>
          <a:bodyPr/>
          <a:lstStyle/>
          <a:p>
            <a:pPr eaLnBrk="1" hangingPunct="1"/>
            <a:r>
              <a:rPr lang="es-CO" sz="2800" dirty="0">
                <a:solidFill>
                  <a:srgbClr val="0065CC"/>
                </a:solidFill>
                <a:latin typeface="Arial Black" panose="020B0A04020102020204" pitchFamily="34" charset="0"/>
              </a:rPr>
              <a:t>Consejos prácticos para brindar…</a:t>
            </a:r>
          </a:p>
        </p:txBody>
      </p:sp>
      <p:sp>
        <p:nvSpPr>
          <p:cNvPr id="9220" name="Rectangle 3"/>
          <p:cNvSpPr>
            <a:spLocks noGrp="1" noChangeArrowheads="1"/>
          </p:cNvSpPr>
          <p:nvPr>
            <p:ph type="body" idx="1"/>
            <p:custDataLst>
              <p:tags r:id="rId2"/>
            </p:custDataLst>
          </p:nvPr>
        </p:nvSpPr>
        <p:spPr>
          <a:xfrm>
            <a:off x="698853" y="1144410"/>
            <a:ext cx="3380669" cy="639239"/>
          </a:xfrm>
          <a:solidFill>
            <a:schemeClr val="lt1">
              <a:alpha val="0"/>
            </a:schemeClr>
          </a:solidFill>
          <a:ln>
            <a:solidFill>
              <a:srgbClr val="0065CC"/>
            </a:solidFill>
          </a:ln>
        </p:spPr>
        <p:style>
          <a:lnRef idx="2">
            <a:schemeClr val="accent2"/>
          </a:lnRef>
          <a:fillRef idx="1">
            <a:schemeClr val="lt1"/>
          </a:fillRef>
          <a:effectRef idx="0">
            <a:schemeClr val="accent2"/>
          </a:effectRef>
          <a:fontRef idx="minor">
            <a:schemeClr val="dk1"/>
          </a:fontRef>
        </p:style>
        <p:txBody>
          <a:bodyPr/>
          <a:lstStyle/>
          <a:p>
            <a:pPr marL="0" indent="0" algn="ctr" defTabSz="894685" eaLnBrk="1" hangingPunct="1">
              <a:buFontTx/>
              <a:buNone/>
              <a:defRPr/>
            </a:pPr>
            <a:endParaRPr lang="es-CO" sz="1400" b="1" dirty="0">
              <a:solidFill>
                <a:schemeClr val="accent1">
                  <a:lumMod val="50000"/>
                </a:schemeClr>
              </a:solidFill>
              <a:latin typeface="Constantia" panose="02030602050306030303" pitchFamily="18" charset="0"/>
            </a:endParaRPr>
          </a:p>
          <a:p>
            <a:pPr marL="0" indent="0" algn="ctr" defTabSz="894685" eaLnBrk="1" hangingPunct="1">
              <a:buFontTx/>
              <a:buNone/>
              <a:defRPr/>
            </a:pPr>
            <a:r>
              <a:rPr lang="es-CO" sz="2400" b="1" dirty="0" err="1">
                <a:solidFill>
                  <a:srgbClr val="5497FA"/>
                </a:solidFill>
                <a:latin typeface="Constantia" panose="02030602050306030303" pitchFamily="18" charset="0"/>
              </a:rPr>
              <a:t>Feedback</a:t>
            </a:r>
            <a:r>
              <a:rPr lang="es-CO" sz="2400" b="1" dirty="0">
                <a:solidFill>
                  <a:srgbClr val="5497FA"/>
                </a:solidFill>
                <a:latin typeface="Constantia" panose="02030602050306030303" pitchFamily="18" charset="0"/>
              </a:rPr>
              <a:t> Positivo</a:t>
            </a:r>
          </a:p>
        </p:txBody>
      </p:sp>
      <p:sp>
        <p:nvSpPr>
          <p:cNvPr id="818183" name="Rectangle 7"/>
          <p:cNvSpPr>
            <a:spLocks noChangeArrowheads="1"/>
          </p:cNvSpPr>
          <p:nvPr/>
        </p:nvSpPr>
        <p:spPr bwMode="auto">
          <a:xfrm>
            <a:off x="334963" y="6481763"/>
            <a:ext cx="7396162" cy="153987"/>
          </a:xfrm>
          <a:prstGeom prst="rect">
            <a:avLst/>
          </a:prstGeom>
          <a:noFill/>
          <a:ln w="9525" algn="ctr">
            <a:noFill/>
            <a:miter lim="800000"/>
            <a:headEnd/>
            <a:tailEnd/>
          </a:ln>
        </p:spPr>
        <p:txBody>
          <a:bodyPr lIns="0" tIns="0" rIns="0" bIns="0">
            <a:spAutoFit/>
          </a:bodyPr>
          <a:lstStyle/>
          <a:p>
            <a:pPr>
              <a:buClr>
                <a:schemeClr val="tx2"/>
              </a:buClr>
            </a:pPr>
            <a:r>
              <a:rPr lang="es-CO" sz="1000" dirty="0"/>
              <a:t>Fuente: Investigación y análisis de </a:t>
            </a:r>
            <a:r>
              <a:rPr lang="es-CO" sz="1000" dirty="0" err="1"/>
              <a:t>McKinsey</a:t>
            </a:r>
            <a:endParaRPr lang="es-CO" sz="1000" dirty="0"/>
          </a:p>
        </p:txBody>
      </p:sp>
      <p:sp>
        <p:nvSpPr>
          <p:cNvPr id="12" name="Rectangle 3"/>
          <p:cNvSpPr txBox="1">
            <a:spLocks noChangeArrowheads="1"/>
          </p:cNvSpPr>
          <p:nvPr>
            <p:custDataLst>
              <p:tags r:id="rId3"/>
            </p:custDataLst>
          </p:nvPr>
        </p:nvSpPr>
        <p:spPr bwMode="auto">
          <a:xfrm>
            <a:off x="567090" y="2277088"/>
            <a:ext cx="3925888" cy="2012689"/>
          </a:xfrm>
          <a:prstGeom prst="rect">
            <a:avLst/>
          </a:prstGeom>
          <a:solidFill>
            <a:schemeClr val="lt1">
              <a:alpha val="0"/>
            </a:schemeClr>
          </a:solidFill>
          <a:ln w="25400" cap="flat" cmpd="sng" algn="ctr">
            <a:solidFill>
              <a:srgbClr val="0065CC"/>
            </a:solidFill>
            <a:prstDash val="solid"/>
            <a:miter lim="800000"/>
            <a:headEnd/>
            <a:tailEnd/>
          </a:ln>
        </p:spPr>
        <p:style>
          <a:lnRef idx="2">
            <a:schemeClr val="accent2"/>
          </a:lnRef>
          <a:fillRef idx="1">
            <a:schemeClr val="lt1"/>
          </a:fillRef>
          <a:effectRef idx="0">
            <a:schemeClr val="accent2"/>
          </a:effectRef>
          <a:fontRef idx="minor">
            <a:schemeClr val="dk1"/>
          </a:fontRef>
        </p:style>
        <p:txBody>
          <a:bodyPr vert="horz" wrap="square" lIns="0" tIns="0" rIns="0" bIns="0" numCol="1" anchor="t" anchorCtr="0" compatLnSpc="1">
            <a:prstTxWarp prst="textNoShape">
              <a:avLst/>
            </a:prstTxWarp>
          </a:bodyPr>
          <a:lstStyle>
            <a:lvl1pPr marL="342900" indent="-342900" algn="l" defTabSz="895350" rtl="0" eaLnBrk="0" fontAlgn="base" hangingPunct="0">
              <a:spcBef>
                <a:spcPct val="0"/>
              </a:spcBef>
              <a:spcAft>
                <a:spcPct val="0"/>
              </a:spcAft>
              <a:buClr>
                <a:schemeClr val="folHlink"/>
              </a:buClr>
              <a:buChar char="•"/>
              <a:defRPr sz="1600">
                <a:solidFill>
                  <a:schemeClr val="dk1"/>
                </a:solidFill>
                <a:latin typeface="+mn-lt"/>
                <a:ea typeface="+mn-ea"/>
                <a:cs typeface="+mn-cs"/>
              </a:defRPr>
            </a:lvl1pPr>
            <a:lvl2pPr marL="193675" indent="-192088" algn="l" defTabSz="895350" rtl="0" eaLnBrk="0" fontAlgn="base" hangingPunct="0">
              <a:spcBef>
                <a:spcPct val="0"/>
              </a:spcBef>
              <a:spcAft>
                <a:spcPct val="0"/>
              </a:spcAft>
              <a:buClr>
                <a:schemeClr val="folHlink"/>
              </a:buClr>
              <a:buFont typeface="Arial" charset="0"/>
              <a:buChar char="▪"/>
              <a:defRPr sz="1600">
                <a:solidFill>
                  <a:schemeClr val="dk1"/>
                </a:solidFill>
                <a:latin typeface="+mn-lt"/>
                <a:ea typeface="+mn-ea"/>
                <a:cs typeface="+mn-cs"/>
              </a:defRPr>
            </a:lvl2pPr>
            <a:lvl3pPr marL="457200" indent="-261938" algn="l" defTabSz="895350" rtl="0" eaLnBrk="0" fontAlgn="base" hangingPunct="0">
              <a:spcBef>
                <a:spcPct val="0"/>
              </a:spcBef>
              <a:spcAft>
                <a:spcPct val="0"/>
              </a:spcAft>
              <a:buClr>
                <a:schemeClr val="folHlink"/>
              </a:buClr>
              <a:buFont typeface="Arial" charset="0"/>
              <a:buChar char="–"/>
              <a:defRPr sz="1600">
                <a:solidFill>
                  <a:schemeClr val="dk1"/>
                </a:solidFill>
                <a:latin typeface="+mn-lt"/>
                <a:ea typeface="+mn-ea"/>
                <a:cs typeface="+mn-cs"/>
              </a:defRPr>
            </a:lvl3pPr>
            <a:lvl4pPr marL="614363" indent="-155575" algn="l" defTabSz="895350" rtl="0" eaLnBrk="0" fontAlgn="base" hangingPunct="0">
              <a:spcBef>
                <a:spcPct val="0"/>
              </a:spcBef>
              <a:spcAft>
                <a:spcPct val="0"/>
              </a:spcAft>
              <a:buClr>
                <a:schemeClr val="folHlink"/>
              </a:buClr>
              <a:buSzPct val="90000"/>
              <a:buChar char="•"/>
              <a:defRPr sz="1600">
                <a:solidFill>
                  <a:schemeClr val="dk1"/>
                </a:solidFill>
                <a:latin typeface="+mn-lt"/>
                <a:ea typeface="+mn-ea"/>
                <a:cs typeface="+mn-cs"/>
              </a:defRPr>
            </a:lvl4pPr>
            <a:lvl5pPr marL="746125" indent="-130175" algn="l" defTabSz="895350" rtl="0" eaLnBrk="0" fontAlgn="base" hangingPunct="0">
              <a:spcBef>
                <a:spcPct val="0"/>
              </a:spcBef>
              <a:spcAft>
                <a:spcPct val="0"/>
              </a:spcAft>
              <a:buClr>
                <a:schemeClr val="folHlink"/>
              </a:buClr>
              <a:buFont typeface="Arial" charset="0"/>
              <a:buChar char="-"/>
              <a:defRPr sz="1600">
                <a:solidFill>
                  <a:schemeClr val="dk1"/>
                </a:solidFill>
                <a:latin typeface="+mn-lt"/>
                <a:ea typeface="+mn-ea"/>
                <a:cs typeface="+mn-cs"/>
              </a:defRPr>
            </a:lvl5pPr>
            <a:lvl6pPr marL="12033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6pPr>
            <a:lvl7pPr marL="16605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7pPr>
            <a:lvl8pPr marL="21177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8pPr>
            <a:lvl9pPr marL="25749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9pPr>
          </a:lstStyle>
          <a:p>
            <a:pPr marL="0" indent="0" algn="ctr" defTabSz="894685" eaLnBrk="1" hangingPunct="1">
              <a:buFontTx/>
              <a:buNone/>
              <a:defRPr/>
            </a:pPr>
            <a:endParaRPr lang="es-CO" sz="1400" kern="0" dirty="0">
              <a:latin typeface="Constantia" panose="02030602050306030303" pitchFamily="18" charset="0"/>
            </a:endParaRPr>
          </a:p>
          <a:p>
            <a:pPr marL="0" indent="0" algn="ctr" defTabSz="894685" eaLnBrk="1" hangingPunct="1">
              <a:buFontTx/>
              <a:buNone/>
              <a:defRPr/>
            </a:pPr>
            <a:r>
              <a:rPr lang="es-CO" sz="1400" u="sng" kern="0" dirty="0">
                <a:latin typeface="Constantia" panose="02030602050306030303" pitchFamily="18" charset="0"/>
              </a:rPr>
              <a:t>¿Cómo Hacerlo?       </a:t>
            </a:r>
          </a:p>
          <a:p>
            <a:pPr marL="0" indent="0" algn="ctr" defTabSz="894685" eaLnBrk="1" hangingPunct="1">
              <a:buFontTx/>
              <a:buNone/>
              <a:defRPr/>
            </a:pPr>
            <a:r>
              <a:rPr lang="es-CO" sz="1400" kern="0" dirty="0">
                <a:latin typeface="Constantia" panose="02030602050306030303" pitchFamily="18" charset="0"/>
              </a:rPr>
              <a:t> Hacerlo en el momento</a:t>
            </a:r>
          </a:p>
          <a:p>
            <a:pPr marL="0" indent="0" algn="ctr" defTabSz="894685" eaLnBrk="1" hangingPunct="1">
              <a:buFontTx/>
              <a:buNone/>
              <a:defRPr/>
            </a:pPr>
            <a:r>
              <a:rPr lang="es-CO" sz="1400" kern="0" dirty="0">
                <a:latin typeface="Constantia" panose="02030602050306030303" pitchFamily="18" charset="0"/>
              </a:rPr>
              <a:t>Hacerlo público</a:t>
            </a:r>
          </a:p>
          <a:p>
            <a:pPr marL="0" indent="0" algn="ctr" defTabSz="894685" eaLnBrk="1" hangingPunct="1">
              <a:buFontTx/>
              <a:buNone/>
              <a:defRPr/>
            </a:pPr>
            <a:r>
              <a:rPr lang="es-CO" sz="1400" kern="0" dirty="0">
                <a:latin typeface="Constantia" panose="02030602050306030303" pitchFamily="18" charset="0"/>
              </a:rPr>
              <a:t>Sea específico</a:t>
            </a:r>
          </a:p>
          <a:p>
            <a:pPr marL="0" indent="0" algn="ctr" defTabSz="894685" eaLnBrk="1" hangingPunct="1">
              <a:buFontTx/>
              <a:buNone/>
              <a:defRPr/>
            </a:pPr>
            <a:r>
              <a:rPr lang="es-CO" sz="1400" kern="0" dirty="0">
                <a:latin typeface="Constantia" panose="02030602050306030303" pitchFamily="18" charset="0"/>
              </a:rPr>
              <a:t>Darle mucha importancia</a:t>
            </a:r>
          </a:p>
          <a:p>
            <a:pPr marL="0" indent="0" algn="ctr" defTabSz="894685" eaLnBrk="1" hangingPunct="1">
              <a:buFontTx/>
              <a:buNone/>
              <a:defRPr/>
            </a:pPr>
            <a:r>
              <a:rPr lang="es-CO" sz="1400" kern="0" dirty="0">
                <a:latin typeface="Constantia" panose="02030602050306030303" pitchFamily="18" charset="0"/>
              </a:rPr>
              <a:t>Hágalo con frecuencia</a:t>
            </a:r>
          </a:p>
          <a:p>
            <a:pPr marL="0" indent="0" algn="ctr" defTabSz="894685" eaLnBrk="1" hangingPunct="1">
              <a:buFontTx/>
              <a:buNone/>
              <a:defRPr/>
            </a:pPr>
            <a:r>
              <a:rPr lang="es-CO" sz="1400" kern="0" dirty="0">
                <a:latin typeface="Constantia" panose="02030602050306030303" pitchFamily="18" charset="0"/>
              </a:rPr>
              <a:t>Hágalo en forma pareja</a:t>
            </a:r>
          </a:p>
          <a:p>
            <a:pPr marL="0" indent="0" algn="ctr" defTabSz="894685" eaLnBrk="1" hangingPunct="1">
              <a:buFontTx/>
              <a:buNone/>
              <a:defRPr/>
            </a:pPr>
            <a:r>
              <a:rPr lang="es-CO" sz="1400" kern="0" dirty="0">
                <a:latin typeface="Constantia" panose="02030602050306030303" pitchFamily="18" charset="0"/>
              </a:rPr>
              <a:t>Sea sincero</a:t>
            </a:r>
          </a:p>
        </p:txBody>
      </p:sp>
      <p:sp>
        <p:nvSpPr>
          <p:cNvPr id="16" name="Rectangle 3"/>
          <p:cNvSpPr txBox="1">
            <a:spLocks noChangeArrowheads="1"/>
          </p:cNvSpPr>
          <p:nvPr>
            <p:custDataLst>
              <p:tags r:id="rId4"/>
            </p:custDataLst>
          </p:nvPr>
        </p:nvSpPr>
        <p:spPr bwMode="auto">
          <a:xfrm>
            <a:off x="567090" y="4684890"/>
            <a:ext cx="3925888" cy="1512712"/>
          </a:xfrm>
          <a:prstGeom prst="rect">
            <a:avLst/>
          </a:prstGeom>
          <a:solidFill>
            <a:schemeClr val="lt1">
              <a:alpha val="0"/>
            </a:schemeClr>
          </a:solidFill>
          <a:ln w="25400" cap="flat" cmpd="sng" algn="ctr">
            <a:solidFill>
              <a:srgbClr val="0065CC"/>
            </a:solidFill>
            <a:prstDash val="solid"/>
            <a:miter lim="800000"/>
            <a:headEnd/>
            <a:tailEnd/>
          </a:ln>
        </p:spPr>
        <p:style>
          <a:lnRef idx="2">
            <a:schemeClr val="accent2"/>
          </a:lnRef>
          <a:fillRef idx="1">
            <a:schemeClr val="lt1"/>
          </a:fillRef>
          <a:effectRef idx="0">
            <a:schemeClr val="accent2"/>
          </a:effectRef>
          <a:fontRef idx="minor">
            <a:schemeClr val="dk1"/>
          </a:fontRef>
        </p:style>
        <p:txBody>
          <a:bodyPr vert="horz" wrap="square" lIns="0" tIns="0" rIns="0" bIns="0" numCol="1" anchor="t" anchorCtr="0" compatLnSpc="1">
            <a:prstTxWarp prst="textNoShape">
              <a:avLst/>
            </a:prstTxWarp>
          </a:bodyPr>
          <a:lstStyle>
            <a:lvl1pPr marL="342900" indent="-342900" algn="l" defTabSz="895350" rtl="0" eaLnBrk="0" fontAlgn="base" hangingPunct="0">
              <a:spcBef>
                <a:spcPct val="0"/>
              </a:spcBef>
              <a:spcAft>
                <a:spcPct val="0"/>
              </a:spcAft>
              <a:buClr>
                <a:schemeClr val="folHlink"/>
              </a:buClr>
              <a:buChar char="•"/>
              <a:defRPr sz="1600">
                <a:solidFill>
                  <a:schemeClr val="dk1"/>
                </a:solidFill>
                <a:latin typeface="+mn-lt"/>
                <a:ea typeface="+mn-ea"/>
                <a:cs typeface="+mn-cs"/>
              </a:defRPr>
            </a:lvl1pPr>
            <a:lvl2pPr marL="193675" indent="-192088" algn="l" defTabSz="895350" rtl="0" eaLnBrk="0" fontAlgn="base" hangingPunct="0">
              <a:spcBef>
                <a:spcPct val="0"/>
              </a:spcBef>
              <a:spcAft>
                <a:spcPct val="0"/>
              </a:spcAft>
              <a:buClr>
                <a:schemeClr val="folHlink"/>
              </a:buClr>
              <a:buFont typeface="Arial" charset="0"/>
              <a:buChar char="▪"/>
              <a:defRPr sz="1600">
                <a:solidFill>
                  <a:schemeClr val="dk1"/>
                </a:solidFill>
                <a:latin typeface="+mn-lt"/>
                <a:ea typeface="+mn-ea"/>
                <a:cs typeface="+mn-cs"/>
              </a:defRPr>
            </a:lvl2pPr>
            <a:lvl3pPr marL="457200" indent="-261938" algn="l" defTabSz="895350" rtl="0" eaLnBrk="0" fontAlgn="base" hangingPunct="0">
              <a:spcBef>
                <a:spcPct val="0"/>
              </a:spcBef>
              <a:spcAft>
                <a:spcPct val="0"/>
              </a:spcAft>
              <a:buClr>
                <a:schemeClr val="folHlink"/>
              </a:buClr>
              <a:buFont typeface="Arial" charset="0"/>
              <a:buChar char="–"/>
              <a:defRPr sz="1600">
                <a:solidFill>
                  <a:schemeClr val="dk1"/>
                </a:solidFill>
                <a:latin typeface="+mn-lt"/>
                <a:ea typeface="+mn-ea"/>
                <a:cs typeface="+mn-cs"/>
              </a:defRPr>
            </a:lvl3pPr>
            <a:lvl4pPr marL="614363" indent="-155575" algn="l" defTabSz="895350" rtl="0" eaLnBrk="0" fontAlgn="base" hangingPunct="0">
              <a:spcBef>
                <a:spcPct val="0"/>
              </a:spcBef>
              <a:spcAft>
                <a:spcPct val="0"/>
              </a:spcAft>
              <a:buClr>
                <a:schemeClr val="folHlink"/>
              </a:buClr>
              <a:buSzPct val="90000"/>
              <a:buChar char="•"/>
              <a:defRPr sz="1600">
                <a:solidFill>
                  <a:schemeClr val="dk1"/>
                </a:solidFill>
                <a:latin typeface="+mn-lt"/>
                <a:ea typeface="+mn-ea"/>
                <a:cs typeface="+mn-cs"/>
              </a:defRPr>
            </a:lvl4pPr>
            <a:lvl5pPr marL="746125" indent="-130175" algn="l" defTabSz="895350" rtl="0" eaLnBrk="0" fontAlgn="base" hangingPunct="0">
              <a:spcBef>
                <a:spcPct val="0"/>
              </a:spcBef>
              <a:spcAft>
                <a:spcPct val="0"/>
              </a:spcAft>
              <a:buClr>
                <a:schemeClr val="folHlink"/>
              </a:buClr>
              <a:buFont typeface="Arial" charset="0"/>
              <a:buChar char="-"/>
              <a:defRPr sz="1600">
                <a:solidFill>
                  <a:schemeClr val="dk1"/>
                </a:solidFill>
                <a:latin typeface="+mn-lt"/>
                <a:ea typeface="+mn-ea"/>
                <a:cs typeface="+mn-cs"/>
              </a:defRPr>
            </a:lvl5pPr>
            <a:lvl6pPr marL="12033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6pPr>
            <a:lvl7pPr marL="16605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7pPr>
            <a:lvl8pPr marL="21177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8pPr>
            <a:lvl9pPr marL="25749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9pPr>
          </a:lstStyle>
          <a:p>
            <a:pPr marL="0" indent="0" algn="ctr" defTabSz="894685" eaLnBrk="1" hangingPunct="1">
              <a:buFontTx/>
              <a:buNone/>
              <a:defRPr/>
            </a:pPr>
            <a:endParaRPr lang="es-CO" sz="1400" kern="0" dirty="0">
              <a:latin typeface="Constantia" panose="02030602050306030303" pitchFamily="18" charset="0"/>
            </a:endParaRPr>
          </a:p>
          <a:p>
            <a:pPr marL="0" indent="0" algn="ctr" defTabSz="894685" eaLnBrk="1" hangingPunct="1">
              <a:buFontTx/>
              <a:buNone/>
              <a:defRPr/>
            </a:pPr>
            <a:r>
              <a:rPr lang="es-CO" sz="1400" u="sng" kern="0" dirty="0">
                <a:latin typeface="Constantia" panose="02030602050306030303" pitchFamily="18" charset="0"/>
              </a:rPr>
              <a:t>Para que  Hacerlo       </a:t>
            </a:r>
          </a:p>
          <a:p>
            <a:pPr marL="0" indent="0" algn="ctr" defTabSz="894685" eaLnBrk="1" hangingPunct="1">
              <a:buFontTx/>
              <a:buNone/>
              <a:defRPr/>
            </a:pPr>
            <a:r>
              <a:rPr lang="es-CO" sz="1400" kern="0" dirty="0">
                <a:latin typeface="Constantia" panose="02030602050306030303" pitchFamily="18" charset="0"/>
              </a:rPr>
              <a:t> Estimula que se repitan los comportamientos positivos</a:t>
            </a:r>
          </a:p>
          <a:p>
            <a:pPr marL="0" indent="0" algn="ctr" defTabSz="894685" eaLnBrk="1" hangingPunct="1">
              <a:buFontTx/>
              <a:buNone/>
              <a:defRPr/>
            </a:pPr>
            <a:r>
              <a:rPr lang="es-CO" sz="1400" kern="0" dirty="0">
                <a:latin typeface="Constantia" panose="02030602050306030303" pitchFamily="18" charset="0"/>
              </a:rPr>
              <a:t>Refuerza mas la autoestima</a:t>
            </a:r>
          </a:p>
          <a:p>
            <a:pPr marL="0" indent="0" algn="ctr" defTabSz="894685" eaLnBrk="1" hangingPunct="1">
              <a:buNone/>
              <a:defRPr/>
            </a:pPr>
            <a:r>
              <a:rPr lang="es-CO" sz="1400" kern="0" dirty="0">
                <a:latin typeface="Constantia" panose="02030602050306030303" pitchFamily="18" charset="0"/>
              </a:rPr>
              <a:t>Refuerza mas la </a:t>
            </a:r>
            <a:r>
              <a:rPr lang="es-CO" sz="1400" kern="0" dirty="0" err="1">
                <a:latin typeface="Constantia" panose="02030602050306030303" pitchFamily="18" charset="0"/>
              </a:rPr>
              <a:t>relacion</a:t>
            </a:r>
            <a:endParaRPr lang="es-CO" sz="1400" kern="0" dirty="0">
              <a:latin typeface="Constantia" panose="02030602050306030303" pitchFamily="18" charset="0"/>
            </a:endParaRPr>
          </a:p>
          <a:p>
            <a:pPr marL="0" indent="0" algn="ctr" defTabSz="894685" eaLnBrk="1" hangingPunct="1">
              <a:buFontTx/>
              <a:buNone/>
              <a:defRPr/>
            </a:pPr>
            <a:endParaRPr lang="es-CO" sz="1400" kern="0" dirty="0">
              <a:latin typeface="Constantia" panose="02030602050306030303" pitchFamily="18" charset="0"/>
            </a:endParaRPr>
          </a:p>
        </p:txBody>
      </p:sp>
      <p:sp>
        <p:nvSpPr>
          <p:cNvPr id="4" name="3 Flecha abajo"/>
          <p:cNvSpPr/>
          <p:nvPr/>
        </p:nvSpPr>
        <p:spPr bwMode="auto">
          <a:xfrm>
            <a:off x="2370667" y="1907822"/>
            <a:ext cx="316089" cy="282222"/>
          </a:xfrm>
          <a:prstGeom prst="downArrow">
            <a:avLst/>
          </a:prstGeom>
          <a:solidFill>
            <a:srgbClr val="0065CC"/>
          </a:solidFill>
          <a:ln w="19050" cap="flat" cmpd="sng" algn="ctr">
            <a:solidFill>
              <a:srgbClr val="0065CC"/>
            </a:solidFill>
            <a:prstDash val="solid"/>
            <a:round/>
            <a:headEnd type="none" w="med" len="med"/>
            <a:tailEnd type="none" w="med" len="med"/>
          </a:ln>
          <a:effectLst>
            <a:prstShdw prst="shdw17" dist="17961" dir="2700000">
              <a:schemeClr val="hlink">
                <a:gamma/>
                <a:shade val="60000"/>
                <a:invGamma/>
              </a:schemeClr>
            </a:prst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AR" sz="1400" b="0" i="0" u="none" strike="noStrike" cap="none" normalizeH="0" baseline="0">
              <a:ln>
                <a:noFill/>
              </a:ln>
              <a:solidFill>
                <a:schemeClr val="tx1"/>
              </a:solidFill>
              <a:effectLst/>
              <a:latin typeface="Arial" charset="0"/>
            </a:endParaRPr>
          </a:p>
        </p:txBody>
      </p:sp>
      <p:sp>
        <p:nvSpPr>
          <p:cNvPr id="18" name="17 Flecha abajo"/>
          <p:cNvSpPr/>
          <p:nvPr/>
        </p:nvSpPr>
        <p:spPr bwMode="auto">
          <a:xfrm>
            <a:off x="2365022" y="4346222"/>
            <a:ext cx="316089" cy="282222"/>
          </a:xfrm>
          <a:prstGeom prst="downArrow">
            <a:avLst/>
          </a:prstGeom>
          <a:solidFill>
            <a:srgbClr val="0065CC"/>
          </a:solidFill>
          <a:ln w="19050" cap="flat" cmpd="sng" algn="ctr">
            <a:solidFill>
              <a:srgbClr val="0065CC"/>
            </a:solidFill>
            <a:prstDash val="solid"/>
            <a:round/>
            <a:headEnd type="none" w="med" len="med"/>
            <a:tailEnd type="none" w="med" len="med"/>
          </a:ln>
          <a:effectLst>
            <a:prstShdw prst="shdw17" dist="17961" dir="2700000">
              <a:schemeClr val="hlink">
                <a:gamma/>
                <a:shade val="60000"/>
                <a:invGamma/>
              </a:schemeClr>
            </a:prst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AR" sz="1400" b="0" i="0" u="none" strike="noStrike" cap="none" normalizeH="0" baseline="0">
              <a:ln>
                <a:noFill/>
              </a:ln>
              <a:solidFill>
                <a:schemeClr val="tx1"/>
              </a:solidFill>
              <a:effectLst/>
              <a:latin typeface="Arial" charset="0"/>
            </a:endParaRPr>
          </a:p>
        </p:txBody>
      </p:sp>
      <p:sp>
        <p:nvSpPr>
          <p:cNvPr id="19" name="Rectangle 3"/>
          <p:cNvSpPr txBox="1">
            <a:spLocks noChangeArrowheads="1"/>
          </p:cNvSpPr>
          <p:nvPr>
            <p:custDataLst>
              <p:tags r:id="rId5"/>
            </p:custDataLst>
          </p:nvPr>
        </p:nvSpPr>
        <p:spPr bwMode="auto">
          <a:xfrm>
            <a:off x="5005605" y="1150053"/>
            <a:ext cx="3472351" cy="639239"/>
          </a:xfrm>
          <a:prstGeom prst="rect">
            <a:avLst/>
          </a:prstGeom>
          <a:solidFill>
            <a:schemeClr val="lt1">
              <a:alpha val="0"/>
            </a:schemeClr>
          </a:solidFill>
          <a:ln w="25400" cap="flat" cmpd="sng" algn="ctr">
            <a:solidFill>
              <a:srgbClr val="0065CC"/>
            </a:solidFill>
            <a:prstDash val="solid"/>
            <a:miter lim="800000"/>
            <a:headEnd/>
            <a:tailEnd/>
          </a:ln>
        </p:spPr>
        <p:style>
          <a:lnRef idx="2">
            <a:schemeClr val="accent2"/>
          </a:lnRef>
          <a:fillRef idx="1">
            <a:schemeClr val="lt1"/>
          </a:fillRef>
          <a:effectRef idx="0">
            <a:schemeClr val="accent2"/>
          </a:effectRef>
          <a:fontRef idx="minor">
            <a:schemeClr val="dk1"/>
          </a:fontRef>
        </p:style>
        <p:txBody>
          <a:bodyPr vert="horz" wrap="square" lIns="0" tIns="0" rIns="0" bIns="0" numCol="1" anchor="t" anchorCtr="0" compatLnSpc="1">
            <a:prstTxWarp prst="textNoShape">
              <a:avLst/>
            </a:prstTxWarp>
          </a:bodyPr>
          <a:lstStyle>
            <a:lvl1pPr marL="342900" indent="-342900" algn="l" defTabSz="895350" rtl="0" eaLnBrk="0" fontAlgn="base" hangingPunct="0">
              <a:spcBef>
                <a:spcPct val="0"/>
              </a:spcBef>
              <a:spcAft>
                <a:spcPct val="0"/>
              </a:spcAft>
              <a:buClr>
                <a:schemeClr val="folHlink"/>
              </a:buClr>
              <a:buChar char="•"/>
              <a:defRPr sz="1600">
                <a:solidFill>
                  <a:schemeClr val="dk1"/>
                </a:solidFill>
                <a:latin typeface="+mn-lt"/>
                <a:ea typeface="+mn-ea"/>
                <a:cs typeface="+mn-cs"/>
              </a:defRPr>
            </a:lvl1pPr>
            <a:lvl2pPr marL="193675" indent="-192088" algn="l" defTabSz="895350" rtl="0" eaLnBrk="0" fontAlgn="base" hangingPunct="0">
              <a:spcBef>
                <a:spcPct val="0"/>
              </a:spcBef>
              <a:spcAft>
                <a:spcPct val="0"/>
              </a:spcAft>
              <a:buClr>
                <a:schemeClr val="folHlink"/>
              </a:buClr>
              <a:buFont typeface="Arial" charset="0"/>
              <a:buChar char="▪"/>
              <a:defRPr sz="1600">
                <a:solidFill>
                  <a:schemeClr val="dk1"/>
                </a:solidFill>
                <a:latin typeface="+mn-lt"/>
                <a:ea typeface="+mn-ea"/>
                <a:cs typeface="+mn-cs"/>
              </a:defRPr>
            </a:lvl2pPr>
            <a:lvl3pPr marL="457200" indent="-261938" algn="l" defTabSz="895350" rtl="0" eaLnBrk="0" fontAlgn="base" hangingPunct="0">
              <a:spcBef>
                <a:spcPct val="0"/>
              </a:spcBef>
              <a:spcAft>
                <a:spcPct val="0"/>
              </a:spcAft>
              <a:buClr>
                <a:schemeClr val="folHlink"/>
              </a:buClr>
              <a:buFont typeface="Arial" charset="0"/>
              <a:buChar char="–"/>
              <a:defRPr sz="1600">
                <a:solidFill>
                  <a:schemeClr val="dk1"/>
                </a:solidFill>
                <a:latin typeface="+mn-lt"/>
                <a:ea typeface="+mn-ea"/>
                <a:cs typeface="+mn-cs"/>
              </a:defRPr>
            </a:lvl3pPr>
            <a:lvl4pPr marL="614363" indent="-155575" algn="l" defTabSz="895350" rtl="0" eaLnBrk="0" fontAlgn="base" hangingPunct="0">
              <a:spcBef>
                <a:spcPct val="0"/>
              </a:spcBef>
              <a:spcAft>
                <a:spcPct val="0"/>
              </a:spcAft>
              <a:buClr>
                <a:schemeClr val="folHlink"/>
              </a:buClr>
              <a:buSzPct val="90000"/>
              <a:buChar char="•"/>
              <a:defRPr sz="1600">
                <a:solidFill>
                  <a:schemeClr val="dk1"/>
                </a:solidFill>
                <a:latin typeface="+mn-lt"/>
                <a:ea typeface="+mn-ea"/>
                <a:cs typeface="+mn-cs"/>
              </a:defRPr>
            </a:lvl4pPr>
            <a:lvl5pPr marL="746125" indent="-130175" algn="l" defTabSz="895350" rtl="0" eaLnBrk="0" fontAlgn="base" hangingPunct="0">
              <a:spcBef>
                <a:spcPct val="0"/>
              </a:spcBef>
              <a:spcAft>
                <a:spcPct val="0"/>
              </a:spcAft>
              <a:buClr>
                <a:schemeClr val="folHlink"/>
              </a:buClr>
              <a:buFont typeface="Arial" charset="0"/>
              <a:buChar char="-"/>
              <a:defRPr sz="1600">
                <a:solidFill>
                  <a:schemeClr val="dk1"/>
                </a:solidFill>
                <a:latin typeface="+mn-lt"/>
                <a:ea typeface="+mn-ea"/>
                <a:cs typeface="+mn-cs"/>
              </a:defRPr>
            </a:lvl5pPr>
            <a:lvl6pPr marL="12033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6pPr>
            <a:lvl7pPr marL="16605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7pPr>
            <a:lvl8pPr marL="21177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8pPr>
            <a:lvl9pPr marL="25749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9pPr>
          </a:lstStyle>
          <a:p>
            <a:pPr marL="0" indent="0" algn="ctr" defTabSz="894685" eaLnBrk="1" hangingPunct="1">
              <a:buFontTx/>
              <a:buNone/>
              <a:defRPr/>
            </a:pPr>
            <a:endParaRPr lang="es-CO" sz="1400" b="1" kern="0" dirty="0">
              <a:solidFill>
                <a:schemeClr val="accent1">
                  <a:lumMod val="50000"/>
                </a:schemeClr>
              </a:solidFill>
              <a:latin typeface="Constantia" panose="02030602050306030303" pitchFamily="18" charset="0"/>
            </a:endParaRPr>
          </a:p>
          <a:p>
            <a:pPr marL="0" indent="0" algn="ctr" defTabSz="894685" eaLnBrk="1" hangingPunct="1">
              <a:buFontTx/>
              <a:buNone/>
              <a:defRPr/>
            </a:pPr>
            <a:r>
              <a:rPr lang="es-CO" sz="2400" b="1" kern="0" dirty="0" err="1">
                <a:solidFill>
                  <a:srgbClr val="5497FA"/>
                </a:solidFill>
                <a:latin typeface="Constantia" panose="02030602050306030303" pitchFamily="18" charset="0"/>
              </a:rPr>
              <a:t>Feedback</a:t>
            </a:r>
            <a:r>
              <a:rPr lang="es-CO" sz="2400" b="1" kern="0" dirty="0">
                <a:solidFill>
                  <a:srgbClr val="5497FA"/>
                </a:solidFill>
                <a:latin typeface="Constantia" panose="02030602050306030303" pitchFamily="18" charset="0"/>
              </a:rPr>
              <a:t> Constructivo</a:t>
            </a:r>
          </a:p>
        </p:txBody>
      </p:sp>
      <p:sp>
        <p:nvSpPr>
          <p:cNvPr id="20" name="Rectangle 3"/>
          <p:cNvSpPr txBox="1">
            <a:spLocks noChangeArrowheads="1"/>
          </p:cNvSpPr>
          <p:nvPr>
            <p:custDataLst>
              <p:tags r:id="rId6"/>
            </p:custDataLst>
          </p:nvPr>
        </p:nvSpPr>
        <p:spPr bwMode="auto">
          <a:xfrm>
            <a:off x="4873842" y="2282731"/>
            <a:ext cx="3925888" cy="2012689"/>
          </a:xfrm>
          <a:prstGeom prst="rect">
            <a:avLst/>
          </a:prstGeom>
          <a:solidFill>
            <a:schemeClr val="lt1">
              <a:alpha val="0"/>
            </a:schemeClr>
          </a:solidFill>
          <a:ln w="25400" cap="flat" cmpd="sng" algn="ctr">
            <a:solidFill>
              <a:srgbClr val="0065CC"/>
            </a:solidFill>
            <a:prstDash val="solid"/>
            <a:miter lim="800000"/>
            <a:headEnd/>
            <a:tailEnd/>
          </a:ln>
        </p:spPr>
        <p:style>
          <a:lnRef idx="2">
            <a:schemeClr val="accent2"/>
          </a:lnRef>
          <a:fillRef idx="1">
            <a:schemeClr val="lt1"/>
          </a:fillRef>
          <a:effectRef idx="0">
            <a:schemeClr val="accent2"/>
          </a:effectRef>
          <a:fontRef idx="minor">
            <a:schemeClr val="dk1"/>
          </a:fontRef>
        </p:style>
        <p:txBody>
          <a:bodyPr vert="horz" wrap="square" lIns="0" tIns="0" rIns="0" bIns="0" numCol="1" anchor="t" anchorCtr="0" compatLnSpc="1">
            <a:prstTxWarp prst="textNoShape">
              <a:avLst/>
            </a:prstTxWarp>
          </a:bodyPr>
          <a:lstStyle>
            <a:lvl1pPr marL="342900" indent="-342900" algn="l" defTabSz="895350" rtl="0" eaLnBrk="0" fontAlgn="base" hangingPunct="0">
              <a:spcBef>
                <a:spcPct val="0"/>
              </a:spcBef>
              <a:spcAft>
                <a:spcPct val="0"/>
              </a:spcAft>
              <a:buClr>
                <a:schemeClr val="folHlink"/>
              </a:buClr>
              <a:buChar char="•"/>
              <a:defRPr sz="1600">
                <a:solidFill>
                  <a:schemeClr val="dk1"/>
                </a:solidFill>
                <a:latin typeface="+mn-lt"/>
                <a:ea typeface="+mn-ea"/>
                <a:cs typeface="+mn-cs"/>
              </a:defRPr>
            </a:lvl1pPr>
            <a:lvl2pPr marL="193675" indent="-192088" algn="l" defTabSz="895350" rtl="0" eaLnBrk="0" fontAlgn="base" hangingPunct="0">
              <a:spcBef>
                <a:spcPct val="0"/>
              </a:spcBef>
              <a:spcAft>
                <a:spcPct val="0"/>
              </a:spcAft>
              <a:buClr>
                <a:schemeClr val="folHlink"/>
              </a:buClr>
              <a:buFont typeface="Arial" charset="0"/>
              <a:buChar char="▪"/>
              <a:defRPr sz="1600">
                <a:solidFill>
                  <a:schemeClr val="dk1"/>
                </a:solidFill>
                <a:latin typeface="+mn-lt"/>
                <a:ea typeface="+mn-ea"/>
                <a:cs typeface="+mn-cs"/>
              </a:defRPr>
            </a:lvl2pPr>
            <a:lvl3pPr marL="457200" indent="-261938" algn="l" defTabSz="895350" rtl="0" eaLnBrk="0" fontAlgn="base" hangingPunct="0">
              <a:spcBef>
                <a:spcPct val="0"/>
              </a:spcBef>
              <a:spcAft>
                <a:spcPct val="0"/>
              </a:spcAft>
              <a:buClr>
                <a:schemeClr val="folHlink"/>
              </a:buClr>
              <a:buFont typeface="Arial" charset="0"/>
              <a:buChar char="–"/>
              <a:defRPr sz="1600">
                <a:solidFill>
                  <a:schemeClr val="dk1"/>
                </a:solidFill>
                <a:latin typeface="+mn-lt"/>
                <a:ea typeface="+mn-ea"/>
                <a:cs typeface="+mn-cs"/>
              </a:defRPr>
            </a:lvl3pPr>
            <a:lvl4pPr marL="614363" indent="-155575" algn="l" defTabSz="895350" rtl="0" eaLnBrk="0" fontAlgn="base" hangingPunct="0">
              <a:spcBef>
                <a:spcPct val="0"/>
              </a:spcBef>
              <a:spcAft>
                <a:spcPct val="0"/>
              </a:spcAft>
              <a:buClr>
                <a:schemeClr val="folHlink"/>
              </a:buClr>
              <a:buSzPct val="90000"/>
              <a:buChar char="•"/>
              <a:defRPr sz="1600">
                <a:solidFill>
                  <a:schemeClr val="dk1"/>
                </a:solidFill>
                <a:latin typeface="+mn-lt"/>
                <a:ea typeface="+mn-ea"/>
                <a:cs typeface="+mn-cs"/>
              </a:defRPr>
            </a:lvl4pPr>
            <a:lvl5pPr marL="746125" indent="-130175" algn="l" defTabSz="895350" rtl="0" eaLnBrk="0" fontAlgn="base" hangingPunct="0">
              <a:spcBef>
                <a:spcPct val="0"/>
              </a:spcBef>
              <a:spcAft>
                <a:spcPct val="0"/>
              </a:spcAft>
              <a:buClr>
                <a:schemeClr val="folHlink"/>
              </a:buClr>
              <a:buFont typeface="Arial" charset="0"/>
              <a:buChar char="-"/>
              <a:defRPr sz="1600">
                <a:solidFill>
                  <a:schemeClr val="dk1"/>
                </a:solidFill>
                <a:latin typeface="+mn-lt"/>
                <a:ea typeface="+mn-ea"/>
                <a:cs typeface="+mn-cs"/>
              </a:defRPr>
            </a:lvl5pPr>
            <a:lvl6pPr marL="12033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6pPr>
            <a:lvl7pPr marL="16605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7pPr>
            <a:lvl8pPr marL="21177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8pPr>
            <a:lvl9pPr marL="25749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9pPr>
          </a:lstStyle>
          <a:p>
            <a:pPr marL="0" indent="0" algn="ctr" defTabSz="894685" eaLnBrk="1" hangingPunct="1">
              <a:buFontTx/>
              <a:buNone/>
              <a:defRPr/>
            </a:pPr>
            <a:endParaRPr lang="es-CO" sz="1400" kern="0" dirty="0">
              <a:latin typeface="Constantia" panose="02030602050306030303" pitchFamily="18" charset="0"/>
            </a:endParaRPr>
          </a:p>
          <a:p>
            <a:pPr marL="0" indent="0" algn="ctr" defTabSz="894685" eaLnBrk="1" hangingPunct="1">
              <a:buFontTx/>
              <a:buNone/>
              <a:defRPr/>
            </a:pPr>
            <a:r>
              <a:rPr lang="es-CO" sz="1400" u="sng" kern="0" dirty="0">
                <a:latin typeface="Constantia" panose="02030602050306030303" pitchFamily="18" charset="0"/>
              </a:rPr>
              <a:t>¿Cómo Hacerlo?       </a:t>
            </a:r>
          </a:p>
          <a:p>
            <a:pPr marL="0" indent="0" algn="ctr" defTabSz="894685">
              <a:buClr>
                <a:schemeClr val="tx2"/>
              </a:buClr>
              <a:buNone/>
              <a:defRPr/>
            </a:pPr>
            <a:r>
              <a:rPr lang="es-CO" sz="1400" kern="0" dirty="0">
                <a:latin typeface="Constantia" panose="02030602050306030303" pitchFamily="18" charset="0"/>
              </a:rPr>
              <a:t> </a:t>
            </a:r>
            <a:r>
              <a:rPr lang="es-CO" sz="1400" dirty="0">
                <a:latin typeface="Constantia" panose="02030602050306030303" pitchFamily="18" charset="0"/>
              </a:rPr>
              <a:t>Mantenga sus emociones    </a:t>
            </a:r>
            <a:endParaRPr lang="es-CO" sz="1400" kern="0" dirty="0">
              <a:latin typeface="Constantia" panose="02030602050306030303" pitchFamily="18" charset="0"/>
            </a:endParaRPr>
          </a:p>
          <a:p>
            <a:pPr marL="0" indent="0" algn="ctr" defTabSz="894685">
              <a:buClr>
                <a:schemeClr val="tx2"/>
              </a:buClr>
              <a:buNone/>
              <a:defRPr/>
            </a:pPr>
            <a:r>
              <a:rPr lang="es-CO" sz="1400" kern="0" dirty="0">
                <a:latin typeface="Constantia" panose="02030602050306030303" pitchFamily="18" charset="0"/>
              </a:rPr>
              <a:t>     bajo control</a:t>
            </a:r>
          </a:p>
          <a:p>
            <a:pPr marL="0" indent="0" algn="ctr" defTabSz="894685" eaLnBrk="1" hangingPunct="1">
              <a:buNone/>
              <a:defRPr/>
            </a:pPr>
            <a:r>
              <a:rPr lang="es-CO" sz="1400" dirty="0">
                <a:latin typeface="Constantia" panose="02030602050306030303" pitchFamily="18" charset="0"/>
              </a:rPr>
              <a:t>Encuentre un lugar privado</a:t>
            </a:r>
          </a:p>
          <a:p>
            <a:pPr marL="0" indent="0" algn="ctr" defTabSz="894685">
              <a:buClr>
                <a:schemeClr val="tx2"/>
              </a:buClr>
              <a:buNone/>
              <a:defRPr/>
            </a:pPr>
            <a:r>
              <a:rPr lang="es-CO" sz="1400" dirty="0">
                <a:latin typeface="Constantia" panose="02030602050306030303" pitchFamily="18" charset="0"/>
              </a:rPr>
              <a:t>Enfóquese en las acciones,    </a:t>
            </a:r>
          </a:p>
          <a:p>
            <a:pPr marL="0" indent="0" algn="ctr" defTabSz="894685">
              <a:buClr>
                <a:schemeClr val="tx2"/>
              </a:buClr>
              <a:buNone/>
              <a:defRPr/>
            </a:pPr>
            <a:r>
              <a:rPr lang="es-CO" sz="1400" dirty="0">
                <a:latin typeface="Constantia" panose="02030602050306030303" pitchFamily="18" charset="0"/>
              </a:rPr>
              <a:t>     no en las personas </a:t>
            </a:r>
          </a:p>
          <a:p>
            <a:pPr marL="0" indent="0" algn="ctr" defTabSz="894685">
              <a:buClr>
                <a:schemeClr val="tx2"/>
              </a:buClr>
              <a:buNone/>
              <a:defRPr/>
            </a:pPr>
            <a:r>
              <a:rPr lang="es-CO" sz="1400" kern="0" dirty="0">
                <a:latin typeface="Constantia" panose="02030602050306030303" pitchFamily="18" charset="0"/>
              </a:rPr>
              <a:t>Sea especifico y claro</a:t>
            </a:r>
          </a:p>
          <a:p>
            <a:pPr marL="0" indent="0" algn="ctr" defTabSz="894685">
              <a:buClr>
                <a:schemeClr val="tx2"/>
              </a:buClr>
              <a:buNone/>
              <a:defRPr/>
            </a:pPr>
            <a:r>
              <a:rPr lang="es-CO" sz="1400" kern="0" dirty="0">
                <a:latin typeface="Constantia" panose="02030602050306030303" pitchFamily="18" charset="0"/>
              </a:rPr>
              <a:t>Sea oportuno</a:t>
            </a:r>
          </a:p>
          <a:p>
            <a:pPr defTabSz="894685">
              <a:buClr>
                <a:schemeClr val="tx2"/>
              </a:buClr>
              <a:defRPr/>
            </a:pPr>
            <a:endParaRPr lang="es-CO" sz="1400" dirty="0">
              <a:latin typeface="Constantia" panose="02030602050306030303" pitchFamily="18" charset="0"/>
            </a:endParaRPr>
          </a:p>
          <a:p>
            <a:pPr marL="0" indent="0" algn="ctr" defTabSz="894685" eaLnBrk="1" hangingPunct="1">
              <a:buNone/>
              <a:defRPr/>
            </a:pPr>
            <a:endParaRPr lang="es-CO" sz="1400" dirty="0">
              <a:latin typeface="Constantia" panose="02030602050306030303" pitchFamily="18" charset="0"/>
            </a:endParaRPr>
          </a:p>
        </p:txBody>
      </p:sp>
      <p:sp>
        <p:nvSpPr>
          <p:cNvPr id="21" name="Rectangle 3"/>
          <p:cNvSpPr txBox="1">
            <a:spLocks noChangeArrowheads="1"/>
          </p:cNvSpPr>
          <p:nvPr>
            <p:custDataLst>
              <p:tags r:id="rId7"/>
            </p:custDataLst>
          </p:nvPr>
        </p:nvSpPr>
        <p:spPr bwMode="auto">
          <a:xfrm>
            <a:off x="4873842" y="4690533"/>
            <a:ext cx="3925888" cy="1512712"/>
          </a:xfrm>
          <a:prstGeom prst="rect">
            <a:avLst/>
          </a:prstGeom>
          <a:solidFill>
            <a:schemeClr val="lt1">
              <a:alpha val="0"/>
            </a:schemeClr>
          </a:solidFill>
          <a:ln w="25400" cap="flat" cmpd="sng" algn="ctr">
            <a:solidFill>
              <a:srgbClr val="0065CC"/>
            </a:solidFill>
            <a:prstDash val="solid"/>
            <a:miter lim="800000"/>
            <a:headEnd/>
            <a:tailEnd/>
          </a:ln>
        </p:spPr>
        <p:style>
          <a:lnRef idx="2">
            <a:schemeClr val="accent2"/>
          </a:lnRef>
          <a:fillRef idx="1">
            <a:schemeClr val="lt1"/>
          </a:fillRef>
          <a:effectRef idx="0">
            <a:schemeClr val="accent2"/>
          </a:effectRef>
          <a:fontRef idx="minor">
            <a:schemeClr val="dk1"/>
          </a:fontRef>
        </p:style>
        <p:txBody>
          <a:bodyPr vert="horz" wrap="square" lIns="0" tIns="0" rIns="0" bIns="0" numCol="1" anchor="t" anchorCtr="0" compatLnSpc="1">
            <a:prstTxWarp prst="textNoShape">
              <a:avLst/>
            </a:prstTxWarp>
          </a:bodyPr>
          <a:lstStyle>
            <a:lvl1pPr marL="342900" indent="-342900" algn="l" defTabSz="895350" rtl="0" eaLnBrk="0" fontAlgn="base" hangingPunct="0">
              <a:spcBef>
                <a:spcPct val="0"/>
              </a:spcBef>
              <a:spcAft>
                <a:spcPct val="0"/>
              </a:spcAft>
              <a:buClr>
                <a:schemeClr val="folHlink"/>
              </a:buClr>
              <a:buChar char="•"/>
              <a:defRPr sz="1600">
                <a:solidFill>
                  <a:schemeClr val="dk1"/>
                </a:solidFill>
                <a:latin typeface="+mn-lt"/>
                <a:ea typeface="+mn-ea"/>
                <a:cs typeface="+mn-cs"/>
              </a:defRPr>
            </a:lvl1pPr>
            <a:lvl2pPr marL="193675" indent="-192088" algn="l" defTabSz="895350" rtl="0" eaLnBrk="0" fontAlgn="base" hangingPunct="0">
              <a:spcBef>
                <a:spcPct val="0"/>
              </a:spcBef>
              <a:spcAft>
                <a:spcPct val="0"/>
              </a:spcAft>
              <a:buClr>
                <a:schemeClr val="folHlink"/>
              </a:buClr>
              <a:buFont typeface="Arial" charset="0"/>
              <a:buChar char="▪"/>
              <a:defRPr sz="1600">
                <a:solidFill>
                  <a:schemeClr val="dk1"/>
                </a:solidFill>
                <a:latin typeface="+mn-lt"/>
                <a:ea typeface="+mn-ea"/>
                <a:cs typeface="+mn-cs"/>
              </a:defRPr>
            </a:lvl2pPr>
            <a:lvl3pPr marL="457200" indent="-261938" algn="l" defTabSz="895350" rtl="0" eaLnBrk="0" fontAlgn="base" hangingPunct="0">
              <a:spcBef>
                <a:spcPct val="0"/>
              </a:spcBef>
              <a:spcAft>
                <a:spcPct val="0"/>
              </a:spcAft>
              <a:buClr>
                <a:schemeClr val="folHlink"/>
              </a:buClr>
              <a:buFont typeface="Arial" charset="0"/>
              <a:buChar char="–"/>
              <a:defRPr sz="1600">
                <a:solidFill>
                  <a:schemeClr val="dk1"/>
                </a:solidFill>
                <a:latin typeface="+mn-lt"/>
                <a:ea typeface="+mn-ea"/>
                <a:cs typeface="+mn-cs"/>
              </a:defRPr>
            </a:lvl3pPr>
            <a:lvl4pPr marL="614363" indent="-155575" algn="l" defTabSz="895350" rtl="0" eaLnBrk="0" fontAlgn="base" hangingPunct="0">
              <a:spcBef>
                <a:spcPct val="0"/>
              </a:spcBef>
              <a:spcAft>
                <a:spcPct val="0"/>
              </a:spcAft>
              <a:buClr>
                <a:schemeClr val="folHlink"/>
              </a:buClr>
              <a:buSzPct val="90000"/>
              <a:buChar char="•"/>
              <a:defRPr sz="1600">
                <a:solidFill>
                  <a:schemeClr val="dk1"/>
                </a:solidFill>
                <a:latin typeface="+mn-lt"/>
                <a:ea typeface="+mn-ea"/>
                <a:cs typeface="+mn-cs"/>
              </a:defRPr>
            </a:lvl4pPr>
            <a:lvl5pPr marL="746125" indent="-130175" algn="l" defTabSz="895350" rtl="0" eaLnBrk="0" fontAlgn="base" hangingPunct="0">
              <a:spcBef>
                <a:spcPct val="0"/>
              </a:spcBef>
              <a:spcAft>
                <a:spcPct val="0"/>
              </a:spcAft>
              <a:buClr>
                <a:schemeClr val="folHlink"/>
              </a:buClr>
              <a:buFont typeface="Arial" charset="0"/>
              <a:buChar char="-"/>
              <a:defRPr sz="1600">
                <a:solidFill>
                  <a:schemeClr val="dk1"/>
                </a:solidFill>
                <a:latin typeface="+mn-lt"/>
                <a:ea typeface="+mn-ea"/>
                <a:cs typeface="+mn-cs"/>
              </a:defRPr>
            </a:lvl5pPr>
            <a:lvl6pPr marL="12033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6pPr>
            <a:lvl7pPr marL="16605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7pPr>
            <a:lvl8pPr marL="21177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8pPr>
            <a:lvl9pPr marL="25749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9pPr>
          </a:lstStyle>
          <a:p>
            <a:pPr marL="0" indent="0" algn="ctr" defTabSz="894685" eaLnBrk="1" hangingPunct="1">
              <a:buFontTx/>
              <a:buNone/>
              <a:defRPr/>
            </a:pPr>
            <a:endParaRPr lang="es-CO" sz="1400" kern="0" dirty="0">
              <a:latin typeface="Constantia" panose="02030602050306030303" pitchFamily="18" charset="0"/>
            </a:endParaRPr>
          </a:p>
          <a:p>
            <a:pPr marL="0" indent="0" algn="ctr" defTabSz="894685" eaLnBrk="1" hangingPunct="1">
              <a:buFontTx/>
              <a:buNone/>
              <a:defRPr/>
            </a:pPr>
            <a:r>
              <a:rPr lang="es-CO" sz="1400" u="sng" kern="0" dirty="0">
                <a:latin typeface="Constantia" panose="02030602050306030303" pitchFamily="18" charset="0"/>
              </a:rPr>
              <a:t>Para que Hacerlo       </a:t>
            </a:r>
          </a:p>
          <a:p>
            <a:pPr marL="0" indent="0" algn="ctr" defTabSz="894685" eaLnBrk="1" hangingPunct="1">
              <a:buFontTx/>
              <a:buNone/>
              <a:defRPr/>
            </a:pPr>
            <a:r>
              <a:rPr lang="es-CO" sz="1400" kern="0" dirty="0">
                <a:latin typeface="Constantia" panose="02030602050306030303" pitchFamily="18" charset="0"/>
              </a:rPr>
              <a:t> Busca construir</a:t>
            </a:r>
          </a:p>
          <a:p>
            <a:pPr marL="0" indent="0" algn="ctr" defTabSz="894685" eaLnBrk="1" hangingPunct="1">
              <a:buFontTx/>
              <a:buNone/>
              <a:defRPr/>
            </a:pPr>
            <a:r>
              <a:rPr lang="es-CO" sz="1400" kern="0" dirty="0">
                <a:latin typeface="Constantia" panose="02030602050306030303" pitchFamily="18" charset="0"/>
              </a:rPr>
              <a:t>Propone cambios controlables</a:t>
            </a:r>
          </a:p>
          <a:p>
            <a:pPr marL="0" indent="0" algn="ctr" defTabSz="894685" eaLnBrk="1" hangingPunct="1">
              <a:buFontTx/>
              <a:buNone/>
              <a:defRPr/>
            </a:pPr>
            <a:r>
              <a:rPr lang="es-CO" sz="1400" kern="0" dirty="0">
                <a:latin typeface="Constantia" panose="02030602050306030303" pitchFamily="18" charset="0"/>
              </a:rPr>
              <a:t>Enfocado en el futuro</a:t>
            </a:r>
          </a:p>
        </p:txBody>
      </p:sp>
      <p:sp>
        <p:nvSpPr>
          <p:cNvPr id="22" name="21 Flecha abajo"/>
          <p:cNvSpPr/>
          <p:nvPr/>
        </p:nvSpPr>
        <p:spPr bwMode="auto">
          <a:xfrm>
            <a:off x="6677419" y="1913465"/>
            <a:ext cx="316089" cy="282222"/>
          </a:xfrm>
          <a:prstGeom prst="downArrow">
            <a:avLst/>
          </a:prstGeom>
          <a:solidFill>
            <a:srgbClr val="0065CC"/>
          </a:solidFill>
          <a:ln w="19050" cap="flat" cmpd="sng" algn="ctr">
            <a:solidFill>
              <a:srgbClr val="0065CC"/>
            </a:solidFill>
            <a:prstDash val="solid"/>
            <a:round/>
            <a:headEnd type="none" w="med" len="med"/>
            <a:tailEnd type="none" w="med" len="med"/>
          </a:ln>
          <a:effectLst>
            <a:prstShdw prst="shdw17" dist="17961" dir="2700000">
              <a:schemeClr val="hlink">
                <a:gamma/>
                <a:shade val="60000"/>
                <a:invGamma/>
              </a:schemeClr>
            </a:prst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AR" sz="1400" b="0" i="0" u="none" strike="noStrike" cap="none" normalizeH="0" baseline="0" dirty="0">
              <a:ln>
                <a:noFill/>
              </a:ln>
              <a:solidFill>
                <a:schemeClr val="tx1"/>
              </a:solidFill>
              <a:effectLst/>
              <a:latin typeface="Arial" charset="0"/>
            </a:endParaRPr>
          </a:p>
        </p:txBody>
      </p:sp>
      <p:sp>
        <p:nvSpPr>
          <p:cNvPr id="23" name="22 Flecha abajo"/>
          <p:cNvSpPr/>
          <p:nvPr/>
        </p:nvSpPr>
        <p:spPr bwMode="auto">
          <a:xfrm>
            <a:off x="6671774" y="4351865"/>
            <a:ext cx="316089" cy="282222"/>
          </a:xfrm>
          <a:prstGeom prst="downArrow">
            <a:avLst/>
          </a:prstGeom>
          <a:solidFill>
            <a:srgbClr val="0065CC"/>
          </a:solidFill>
          <a:ln w="19050" cap="flat" cmpd="sng" algn="ctr">
            <a:solidFill>
              <a:srgbClr val="0065CC"/>
            </a:solidFill>
            <a:prstDash val="solid"/>
            <a:round/>
            <a:headEnd type="none" w="med" len="med"/>
            <a:tailEnd type="none" w="med" len="med"/>
          </a:ln>
          <a:effectLst>
            <a:prstShdw prst="shdw17" dist="17961" dir="2700000">
              <a:schemeClr val="hlink">
                <a:gamma/>
                <a:shade val="60000"/>
                <a:invGamma/>
              </a:schemeClr>
            </a:prst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AR" sz="1400" b="0" i="0" u="none" strike="noStrike" cap="none" normalizeH="0" baseline="0" dirty="0">
              <a:ln>
                <a:noFill/>
              </a:ln>
              <a:solidFill>
                <a:schemeClr val="tx1"/>
              </a:solidFill>
              <a:effectLst/>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29" name="Slide Number Placeholder 2"/>
          <p:cNvSpPr txBox="1">
            <a:spLocks noGrp="1"/>
          </p:cNvSpPr>
          <p:nvPr/>
        </p:nvSpPr>
        <p:spPr bwMode="auto">
          <a:xfrm>
            <a:off x="133350" y="6443663"/>
            <a:ext cx="195263" cy="150812"/>
          </a:xfrm>
          <a:prstGeom prst="rect">
            <a:avLst/>
          </a:prstGeom>
          <a:noFill/>
          <a:ln w="9525" algn="ctr">
            <a:noFill/>
            <a:miter lim="800000"/>
            <a:headEnd/>
            <a:tailEnd/>
          </a:ln>
        </p:spPr>
        <p:txBody>
          <a:bodyPr wrap="none" lIns="0" tIns="0" rIns="0" bIns="0" anchor="ctr">
            <a:spAutoFit/>
          </a:bodyPr>
          <a:lstStyle/>
          <a:p>
            <a:pPr algn="ctr" defTabSz="895350" eaLnBrk="0" hangingPunct="0">
              <a:lnSpc>
                <a:spcPct val="90000"/>
              </a:lnSpc>
            </a:pPr>
            <a:fld id="{309584F7-CC0B-4704-AB08-E98B00314DCC}" type="slidenum">
              <a:rPr lang="es-ES" sz="1100">
                <a:solidFill>
                  <a:srgbClr val="FFFFFF"/>
                </a:solidFill>
              </a:rPr>
              <a:pPr algn="ctr" defTabSz="895350" eaLnBrk="0" hangingPunct="0">
                <a:lnSpc>
                  <a:spcPct val="90000"/>
                </a:lnSpc>
              </a:pPr>
              <a:t>5</a:t>
            </a:fld>
            <a:r>
              <a:rPr lang="es-ES" sz="1100" dirty="0">
                <a:solidFill>
                  <a:srgbClr val="FFFFFF"/>
                </a:solidFill>
              </a:rPr>
              <a:t> </a:t>
            </a:r>
          </a:p>
        </p:txBody>
      </p:sp>
      <p:sp>
        <p:nvSpPr>
          <p:cNvPr id="816130" name="Rectangle 2"/>
          <p:cNvSpPr>
            <a:spLocks noGrp="1" noChangeArrowheads="1"/>
          </p:cNvSpPr>
          <p:nvPr>
            <p:ph type="title" idx="4294967295"/>
            <p:custDataLst>
              <p:tags r:id="rId1"/>
            </p:custDataLst>
          </p:nvPr>
        </p:nvSpPr>
        <p:spPr bwMode="gray">
          <a:xfrm>
            <a:off x="231775" y="252413"/>
            <a:ext cx="8220075" cy="430887"/>
          </a:xfrm>
        </p:spPr>
        <p:txBody>
          <a:bodyPr/>
          <a:lstStyle/>
          <a:p>
            <a:pPr eaLnBrk="1" hangingPunct="1"/>
            <a:r>
              <a:rPr lang="es-ES" altLang="ko-KR" sz="2800" dirty="0">
                <a:solidFill>
                  <a:srgbClr val="0065CC"/>
                </a:solidFill>
                <a:latin typeface="Arial Black" panose="020B0A04020102020204" pitchFamily="34" charset="0"/>
              </a:rPr>
              <a:t>Modelo de 4 pasos </a:t>
            </a:r>
            <a:r>
              <a:rPr lang="es-ES" altLang="ko-KR" sz="1600" dirty="0">
                <a:solidFill>
                  <a:srgbClr val="0065CC"/>
                </a:solidFill>
                <a:latin typeface="Arial Black" panose="020B0A04020102020204" pitchFamily="34" charset="0"/>
              </a:rPr>
              <a:t>para brindar y recibir </a:t>
            </a:r>
            <a:r>
              <a:rPr lang="es-ES" altLang="ko-KR" sz="1600" dirty="0" err="1">
                <a:solidFill>
                  <a:srgbClr val="0065CC"/>
                </a:solidFill>
                <a:latin typeface="Arial Black" panose="020B0A04020102020204" pitchFamily="34" charset="0"/>
              </a:rPr>
              <a:t>feedback</a:t>
            </a:r>
            <a:r>
              <a:rPr lang="es-ES" altLang="ko-KR" sz="1600" dirty="0">
                <a:solidFill>
                  <a:srgbClr val="0065CC"/>
                </a:solidFill>
                <a:latin typeface="Arial Black" panose="020B0A04020102020204" pitchFamily="34" charset="0"/>
              </a:rPr>
              <a:t> eficaz</a:t>
            </a:r>
          </a:p>
        </p:txBody>
      </p:sp>
      <p:sp>
        <p:nvSpPr>
          <p:cNvPr id="816131" name="AutoShape 3"/>
          <p:cNvSpPr>
            <a:spLocks noChangeArrowheads="1"/>
          </p:cNvSpPr>
          <p:nvPr/>
        </p:nvSpPr>
        <p:spPr bwMode="gray">
          <a:xfrm>
            <a:off x="723900" y="4932894"/>
            <a:ext cx="1298575" cy="658813"/>
          </a:xfrm>
          <a:prstGeom prst="homePlate">
            <a:avLst>
              <a:gd name="adj" fmla="val 19994"/>
            </a:avLst>
          </a:prstGeom>
          <a:solidFill>
            <a:schemeClr val="accent2"/>
          </a:solidFill>
          <a:ln w="9525">
            <a:solidFill>
              <a:schemeClr val="tx1"/>
            </a:solidFill>
            <a:miter lim="800000"/>
            <a:headEnd/>
            <a:tailEnd/>
          </a:ln>
        </p:spPr>
        <p:txBody>
          <a:bodyPr lIns="91420" tIns="45710" rIns="91420" bIns="45710" anchor="ctr"/>
          <a:lstStyle/>
          <a:p>
            <a:r>
              <a:rPr lang="es-ES" sz="1200" b="1"/>
              <a:t>Dar feedback</a:t>
            </a:r>
          </a:p>
        </p:txBody>
      </p:sp>
      <p:sp>
        <p:nvSpPr>
          <p:cNvPr id="816132" name="AutoShape 4"/>
          <p:cNvSpPr>
            <a:spLocks noChangeArrowheads="1"/>
          </p:cNvSpPr>
          <p:nvPr/>
        </p:nvSpPr>
        <p:spPr bwMode="gray">
          <a:xfrm>
            <a:off x="725488" y="5690132"/>
            <a:ext cx="1295400" cy="658812"/>
          </a:xfrm>
          <a:prstGeom prst="homePlate">
            <a:avLst>
              <a:gd name="adj" fmla="val 19945"/>
            </a:avLst>
          </a:prstGeom>
          <a:solidFill>
            <a:schemeClr val="accent1"/>
          </a:solidFill>
          <a:ln w="9525">
            <a:solidFill>
              <a:schemeClr val="tx1"/>
            </a:solidFill>
            <a:miter lim="800000"/>
            <a:headEnd/>
            <a:tailEnd/>
          </a:ln>
        </p:spPr>
        <p:txBody>
          <a:bodyPr lIns="91420" tIns="45710" rIns="91420" bIns="45710" anchor="ctr"/>
          <a:lstStyle/>
          <a:p>
            <a:r>
              <a:rPr lang="es-ES" sz="1200" b="1"/>
              <a:t>Recibir feedback</a:t>
            </a:r>
          </a:p>
        </p:txBody>
      </p:sp>
      <p:sp>
        <p:nvSpPr>
          <p:cNvPr id="816133" name="Freeform 5"/>
          <p:cNvSpPr>
            <a:spLocks/>
          </p:cNvSpPr>
          <p:nvPr/>
        </p:nvSpPr>
        <p:spPr bwMode="gray">
          <a:xfrm>
            <a:off x="6353175" y="3462869"/>
            <a:ext cx="608013" cy="688975"/>
          </a:xfrm>
          <a:custGeom>
            <a:avLst/>
            <a:gdLst>
              <a:gd name="T0" fmla="*/ 606615 w 435"/>
              <a:gd name="T1" fmla="*/ 685872 h 222"/>
              <a:gd name="T2" fmla="*/ 606615 w 435"/>
              <a:gd name="T3" fmla="*/ 0 h 222"/>
              <a:gd name="T4" fmla="*/ 0 w 435"/>
              <a:gd name="T5" fmla="*/ 251383 h 222"/>
              <a:gd name="T6" fmla="*/ 0 w 435"/>
              <a:gd name="T7" fmla="*/ 685872 h 222"/>
              <a:gd name="T8" fmla="*/ 0 60000 65536"/>
              <a:gd name="T9" fmla="*/ 0 60000 65536"/>
              <a:gd name="T10" fmla="*/ 0 60000 65536"/>
              <a:gd name="T11" fmla="*/ 0 60000 65536"/>
              <a:gd name="T12" fmla="*/ 0 w 435"/>
              <a:gd name="T13" fmla="*/ 0 h 222"/>
              <a:gd name="T14" fmla="*/ 435 w 435"/>
              <a:gd name="T15" fmla="*/ 222 h 222"/>
            </a:gdLst>
            <a:ahLst/>
            <a:cxnLst>
              <a:cxn ang="T8">
                <a:pos x="T0" y="T1"/>
              </a:cxn>
              <a:cxn ang="T9">
                <a:pos x="T2" y="T3"/>
              </a:cxn>
              <a:cxn ang="T10">
                <a:pos x="T4" y="T5"/>
              </a:cxn>
              <a:cxn ang="T11">
                <a:pos x="T6" y="T7"/>
              </a:cxn>
            </a:cxnLst>
            <a:rect l="T12" t="T13" r="T14" b="T15"/>
            <a:pathLst>
              <a:path w="435" h="222">
                <a:moveTo>
                  <a:pt x="434" y="221"/>
                </a:moveTo>
                <a:lnTo>
                  <a:pt x="434" y="0"/>
                </a:lnTo>
                <a:lnTo>
                  <a:pt x="0" y="81"/>
                </a:lnTo>
                <a:lnTo>
                  <a:pt x="0" y="221"/>
                </a:lnTo>
              </a:path>
            </a:pathLst>
          </a:custGeom>
          <a:solidFill>
            <a:schemeClr val="accent2"/>
          </a:solidFill>
          <a:ln w="9525" cap="rnd">
            <a:noFill/>
            <a:round/>
            <a:headEnd type="none" w="sm" len="sm"/>
            <a:tailEnd type="none" w="sm" len="sm"/>
          </a:ln>
        </p:spPr>
        <p:txBody>
          <a:bodyPr/>
          <a:lstStyle/>
          <a:p>
            <a:endParaRPr lang="es-ES" sz="1100" b="1"/>
          </a:p>
        </p:txBody>
      </p:sp>
      <p:sp>
        <p:nvSpPr>
          <p:cNvPr id="816134" name="Rectangle 6"/>
          <p:cNvSpPr>
            <a:spLocks noChangeArrowheads="1"/>
          </p:cNvSpPr>
          <p:nvPr/>
        </p:nvSpPr>
        <p:spPr bwMode="gray">
          <a:xfrm>
            <a:off x="6880225" y="2651657"/>
            <a:ext cx="315913" cy="184150"/>
          </a:xfrm>
          <a:prstGeom prst="rect">
            <a:avLst/>
          </a:prstGeom>
          <a:noFill/>
          <a:ln w="9525">
            <a:noFill/>
            <a:miter lim="800000"/>
            <a:headEnd/>
            <a:tailEnd/>
          </a:ln>
        </p:spPr>
        <p:txBody>
          <a:bodyPr lIns="0" tIns="0" rIns="0" bIns="0">
            <a:spAutoFit/>
          </a:bodyPr>
          <a:lstStyle/>
          <a:p>
            <a:pPr defTabSz="895350"/>
            <a:r>
              <a:rPr lang="es-ES" sz="1200" b="1"/>
              <a:t>4.</a:t>
            </a:r>
          </a:p>
        </p:txBody>
      </p:sp>
      <p:sp>
        <p:nvSpPr>
          <p:cNvPr id="816135" name="Rectangle 7"/>
          <p:cNvSpPr>
            <a:spLocks noChangeArrowheads="1"/>
          </p:cNvSpPr>
          <p:nvPr/>
        </p:nvSpPr>
        <p:spPr bwMode="gray">
          <a:xfrm>
            <a:off x="7094537" y="2651657"/>
            <a:ext cx="1755952" cy="738187"/>
          </a:xfrm>
          <a:prstGeom prst="rect">
            <a:avLst/>
          </a:prstGeom>
          <a:noFill/>
          <a:ln w="9525">
            <a:noFill/>
            <a:miter lim="800000"/>
            <a:headEnd/>
            <a:tailEnd/>
          </a:ln>
        </p:spPr>
        <p:txBody>
          <a:bodyPr wrap="square" lIns="0" tIns="0" rIns="0" bIns="0">
            <a:spAutoFit/>
          </a:bodyPr>
          <a:lstStyle/>
          <a:p>
            <a:r>
              <a:rPr lang="es-ES" sz="1200" b="1" dirty="0"/>
              <a:t>Dé una sugerencia concreta, reconocimiento o incentivo.</a:t>
            </a:r>
          </a:p>
        </p:txBody>
      </p:sp>
      <p:sp>
        <p:nvSpPr>
          <p:cNvPr id="816136" name="Rectangle 8"/>
          <p:cNvSpPr>
            <a:spLocks noChangeArrowheads="1"/>
          </p:cNvSpPr>
          <p:nvPr/>
        </p:nvSpPr>
        <p:spPr bwMode="gray">
          <a:xfrm>
            <a:off x="6880225" y="1794407"/>
            <a:ext cx="1477963" cy="738187"/>
          </a:xfrm>
          <a:prstGeom prst="rect">
            <a:avLst/>
          </a:prstGeom>
          <a:noFill/>
          <a:ln w="9525">
            <a:noFill/>
            <a:miter lim="800000"/>
            <a:headEnd/>
            <a:tailEnd/>
          </a:ln>
        </p:spPr>
        <p:txBody>
          <a:bodyPr lIns="0" tIns="0" rIns="0" bIns="0">
            <a:spAutoFit/>
          </a:bodyPr>
          <a:lstStyle/>
          <a:p>
            <a:r>
              <a:rPr lang="es-ES" sz="1200" i="1"/>
              <a:t>“Sugiero que fijemos los objetivos con anticipación, antes de realizar el análisis…”</a:t>
            </a:r>
          </a:p>
        </p:txBody>
      </p:sp>
      <p:sp>
        <p:nvSpPr>
          <p:cNvPr id="816137" name="Line 9"/>
          <p:cNvSpPr>
            <a:spLocks noChangeShapeType="1"/>
          </p:cNvSpPr>
          <p:nvPr/>
        </p:nvSpPr>
        <p:spPr bwMode="gray">
          <a:xfrm flipV="1">
            <a:off x="6292850" y="2083332"/>
            <a:ext cx="406400" cy="207962"/>
          </a:xfrm>
          <a:prstGeom prst="line">
            <a:avLst/>
          </a:prstGeom>
          <a:noFill/>
          <a:ln w="25400">
            <a:solidFill>
              <a:schemeClr val="tx1"/>
            </a:solidFill>
            <a:round/>
            <a:headEnd/>
            <a:tailEnd type="triangle" w="med" len="med"/>
          </a:ln>
        </p:spPr>
        <p:txBody>
          <a:bodyPr/>
          <a:lstStyle/>
          <a:p>
            <a:endParaRPr lang="en-US"/>
          </a:p>
        </p:txBody>
      </p:sp>
      <p:sp>
        <p:nvSpPr>
          <p:cNvPr id="816138" name="Line 10"/>
          <p:cNvSpPr>
            <a:spLocks noChangeShapeType="1"/>
          </p:cNvSpPr>
          <p:nvPr/>
        </p:nvSpPr>
        <p:spPr bwMode="gray">
          <a:xfrm flipH="1" flipV="1">
            <a:off x="6962775" y="3445407"/>
            <a:ext cx="0" cy="696912"/>
          </a:xfrm>
          <a:prstGeom prst="line">
            <a:avLst/>
          </a:prstGeom>
          <a:noFill/>
          <a:ln w="38100">
            <a:solidFill>
              <a:schemeClr val="tx1"/>
            </a:solidFill>
            <a:round/>
            <a:headEnd/>
            <a:tailEnd/>
          </a:ln>
        </p:spPr>
        <p:txBody>
          <a:bodyPr/>
          <a:lstStyle/>
          <a:p>
            <a:endParaRPr lang="en-US"/>
          </a:p>
        </p:txBody>
      </p:sp>
      <p:sp>
        <p:nvSpPr>
          <p:cNvPr id="816139" name="Line 11"/>
          <p:cNvSpPr>
            <a:spLocks noChangeShapeType="1"/>
          </p:cNvSpPr>
          <p:nvPr/>
        </p:nvSpPr>
        <p:spPr bwMode="gray">
          <a:xfrm>
            <a:off x="6978650" y="3445407"/>
            <a:ext cx="1533525" cy="0"/>
          </a:xfrm>
          <a:prstGeom prst="line">
            <a:avLst/>
          </a:prstGeom>
          <a:noFill/>
          <a:ln w="38100">
            <a:solidFill>
              <a:schemeClr val="tx1"/>
            </a:solidFill>
            <a:round/>
            <a:headEnd/>
            <a:tailEnd/>
          </a:ln>
        </p:spPr>
        <p:txBody>
          <a:bodyPr/>
          <a:lstStyle/>
          <a:p>
            <a:endParaRPr lang="en-US"/>
          </a:p>
        </p:txBody>
      </p:sp>
      <p:sp>
        <p:nvSpPr>
          <p:cNvPr id="816140" name="Freeform 12"/>
          <p:cNvSpPr>
            <a:spLocks/>
          </p:cNvSpPr>
          <p:nvPr/>
        </p:nvSpPr>
        <p:spPr bwMode="gray">
          <a:xfrm>
            <a:off x="4854575" y="4167719"/>
            <a:ext cx="608013" cy="727075"/>
          </a:xfrm>
          <a:custGeom>
            <a:avLst/>
            <a:gdLst>
              <a:gd name="T0" fmla="*/ 606615 w 435"/>
              <a:gd name="T1" fmla="*/ 723800 h 222"/>
              <a:gd name="T2" fmla="*/ 606615 w 435"/>
              <a:gd name="T3" fmla="*/ 0 h 222"/>
              <a:gd name="T4" fmla="*/ 0 w 435"/>
              <a:gd name="T5" fmla="*/ 265284 h 222"/>
              <a:gd name="T6" fmla="*/ 0 w 435"/>
              <a:gd name="T7" fmla="*/ 723800 h 222"/>
              <a:gd name="T8" fmla="*/ 0 60000 65536"/>
              <a:gd name="T9" fmla="*/ 0 60000 65536"/>
              <a:gd name="T10" fmla="*/ 0 60000 65536"/>
              <a:gd name="T11" fmla="*/ 0 60000 65536"/>
              <a:gd name="T12" fmla="*/ 0 w 435"/>
              <a:gd name="T13" fmla="*/ 0 h 222"/>
              <a:gd name="T14" fmla="*/ 435 w 435"/>
              <a:gd name="T15" fmla="*/ 222 h 222"/>
            </a:gdLst>
            <a:ahLst/>
            <a:cxnLst>
              <a:cxn ang="T8">
                <a:pos x="T0" y="T1"/>
              </a:cxn>
              <a:cxn ang="T9">
                <a:pos x="T2" y="T3"/>
              </a:cxn>
              <a:cxn ang="T10">
                <a:pos x="T4" y="T5"/>
              </a:cxn>
              <a:cxn ang="T11">
                <a:pos x="T6" y="T7"/>
              </a:cxn>
            </a:cxnLst>
            <a:rect l="T12" t="T13" r="T14" b="T15"/>
            <a:pathLst>
              <a:path w="435" h="222">
                <a:moveTo>
                  <a:pt x="434" y="221"/>
                </a:moveTo>
                <a:lnTo>
                  <a:pt x="434" y="0"/>
                </a:lnTo>
                <a:lnTo>
                  <a:pt x="0" y="81"/>
                </a:lnTo>
                <a:lnTo>
                  <a:pt x="0" y="221"/>
                </a:lnTo>
              </a:path>
            </a:pathLst>
          </a:custGeom>
          <a:solidFill>
            <a:schemeClr val="accent2"/>
          </a:solidFill>
          <a:ln w="9525" cap="rnd">
            <a:noFill/>
            <a:round/>
            <a:headEnd type="none" w="sm" len="sm"/>
            <a:tailEnd type="none" w="sm" len="sm"/>
          </a:ln>
        </p:spPr>
        <p:txBody>
          <a:bodyPr/>
          <a:lstStyle/>
          <a:p>
            <a:endParaRPr lang="es-ES" sz="1100" b="1"/>
          </a:p>
        </p:txBody>
      </p:sp>
      <p:sp>
        <p:nvSpPr>
          <p:cNvPr id="816141" name="Rectangle 13"/>
          <p:cNvSpPr>
            <a:spLocks noChangeArrowheads="1"/>
          </p:cNvSpPr>
          <p:nvPr/>
        </p:nvSpPr>
        <p:spPr bwMode="gray">
          <a:xfrm>
            <a:off x="5170488" y="3227919"/>
            <a:ext cx="315912" cy="184150"/>
          </a:xfrm>
          <a:prstGeom prst="rect">
            <a:avLst/>
          </a:prstGeom>
          <a:noFill/>
          <a:ln w="9525">
            <a:noFill/>
            <a:miter lim="800000"/>
            <a:headEnd/>
            <a:tailEnd/>
          </a:ln>
        </p:spPr>
        <p:txBody>
          <a:bodyPr lIns="0" tIns="0" rIns="0" bIns="0">
            <a:spAutoFit/>
          </a:bodyPr>
          <a:lstStyle/>
          <a:p>
            <a:pPr defTabSz="895350"/>
            <a:r>
              <a:rPr lang="es-ES" sz="1200" b="1"/>
              <a:t>3.</a:t>
            </a:r>
          </a:p>
        </p:txBody>
      </p:sp>
      <p:sp>
        <p:nvSpPr>
          <p:cNvPr id="816142" name="Rectangle 14"/>
          <p:cNvSpPr>
            <a:spLocks noChangeArrowheads="1"/>
          </p:cNvSpPr>
          <p:nvPr/>
        </p:nvSpPr>
        <p:spPr bwMode="gray">
          <a:xfrm>
            <a:off x="5362575" y="3227919"/>
            <a:ext cx="1049338" cy="922338"/>
          </a:xfrm>
          <a:prstGeom prst="rect">
            <a:avLst/>
          </a:prstGeom>
          <a:noFill/>
          <a:ln w="9525">
            <a:noFill/>
            <a:miter lim="800000"/>
            <a:headEnd/>
            <a:tailEnd/>
          </a:ln>
        </p:spPr>
        <p:txBody>
          <a:bodyPr lIns="0" tIns="0" rIns="0" bIns="0">
            <a:spAutoFit/>
          </a:bodyPr>
          <a:lstStyle/>
          <a:p>
            <a:r>
              <a:rPr lang="es-ES" sz="1200" b="1" dirty="0"/>
              <a:t>Haga una pausa y esté atento a </a:t>
            </a:r>
            <a:br>
              <a:rPr lang="es-ES" sz="1200" b="1" dirty="0"/>
            </a:br>
            <a:r>
              <a:rPr lang="es-ES" sz="1200" b="1" dirty="0"/>
              <a:t>preguntas </a:t>
            </a:r>
            <a:br>
              <a:rPr lang="es-ES" sz="1200" b="1" dirty="0"/>
            </a:br>
            <a:r>
              <a:rPr lang="es-ES" sz="1200" b="1" dirty="0"/>
              <a:t>aclaratorias.</a:t>
            </a:r>
          </a:p>
        </p:txBody>
      </p:sp>
      <p:sp>
        <p:nvSpPr>
          <p:cNvPr id="816143" name="Rectangle 15"/>
          <p:cNvSpPr>
            <a:spLocks noChangeArrowheads="1"/>
          </p:cNvSpPr>
          <p:nvPr/>
        </p:nvSpPr>
        <p:spPr bwMode="gray">
          <a:xfrm>
            <a:off x="5326063" y="2446869"/>
            <a:ext cx="1179512" cy="184150"/>
          </a:xfrm>
          <a:prstGeom prst="rect">
            <a:avLst/>
          </a:prstGeom>
          <a:noFill/>
          <a:ln w="9525">
            <a:noFill/>
            <a:miter lim="800000"/>
            <a:headEnd/>
            <a:tailEnd/>
          </a:ln>
        </p:spPr>
        <p:txBody>
          <a:bodyPr lIns="0" tIns="0" rIns="0" bIns="0">
            <a:spAutoFit/>
          </a:bodyPr>
          <a:lstStyle/>
          <a:p>
            <a:r>
              <a:rPr lang="es-ES" sz="1200" i="1"/>
              <a:t>“¿Qué piensa?”</a:t>
            </a:r>
          </a:p>
        </p:txBody>
      </p:sp>
      <p:sp>
        <p:nvSpPr>
          <p:cNvPr id="816144" name="Line 16"/>
          <p:cNvSpPr>
            <a:spLocks noChangeShapeType="1"/>
          </p:cNvSpPr>
          <p:nvPr/>
        </p:nvSpPr>
        <p:spPr bwMode="gray">
          <a:xfrm flipV="1">
            <a:off x="4964113" y="2850094"/>
            <a:ext cx="406400" cy="207963"/>
          </a:xfrm>
          <a:prstGeom prst="line">
            <a:avLst/>
          </a:prstGeom>
          <a:noFill/>
          <a:ln w="25400">
            <a:solidFill>
              <a:schemeClr val="tx1"/>
            </a:solidFill>
            <a:round/>
            <a:headEnd/>
            <a:tailEnd type="triangle" w="med" len="med"/>
          </a:ln>
        </p:spPr>
        <p:txBody>
          <a:bodyPr/>
          <a:lstStyle/>
          <a:p>
            <a:endParaRPr lang="en-US"/>
          </a:p>
        </p:txBody>
      </p:sp>
      <p:sp>
        <p:nvSpPr>
          <p:cNvPr id="816145" name="Line 17"/>
          <p:cNvSpPr>
            <a:spLocks noChangeShapeType="1"/>
          </p:cNvSpPr>
          <p:nvPr/>
        </p:nvSpPr>
        <p:spPr bwMode="gray">
          <a:xfrm flipH="1" flipV="1">
            <a:off x="5453063" y="4167719"/>
            <a:ext cx="0" cy="725488"/>
          </a:xfrm>
          <a:prstGeom prst="line">
            <a:avLst/>
          </a:prstGeom>
          <a:noFill/>
          <a:ln w="38100">
            <a:solidFill>
              <a:schemeClr val="tx1"/>
            </a:solidFill>
            <a:round/>
            <a:headEnd/>
            <a:tailEnd/>
          </a:ln>
        </p:spPr>
        <p:txBody>
          <a:bodyPr/>
          <a:lstStyle/>
          <a:p>
            <a:endParaRPr lang="en-US"/>
          </a:p>
        </p:txBody>
      </p:sp>
      <p:sp>
        <p:nvSpPr>
          <p:cNvPr id="816146" name="Line 18"/>
          <p:cNvSpPr>
            <a:spLocks noChangeShapeType="1"/>
          </p:cNvSpPr>
          <p:nvPr/>
        </p:nvSpPr>
        <p:spPr bwMode="gray">
          <a:xfrm>
            <a:off x="5445125" y="4156607"/>
            <a:ext cx="1533525" cy="0"/>
          </a:xfrm>
          <a:prstGeom prst="line">
            <a:avLst/>
          </a:prstGeom>
          <a:noFill/>
          <a:ln w="38100">
            <a:solidFill>
              <a:schemeClr val="tx1"/>
            </a:solidFill>
            <a:round/>
            <a:headEnd/>
            <a:tailEnd/>
          </a:ln>
        </p:spPr>
        <p:txBody>
          <a:bodyPr/>
          <a:lstStyle/>
          <a:p>
            <a:endParaRPr lang="en-US"/>
          </a:p>
        </p:txBody>
      </p:sp>
      <p:sp>
        <p:nvSpPr>
          <p:cNvPr id="816147" name="Freeform 19"/>
          <p:cNvSpPr>
            <a:spLocks/>
          </p:cNvSpPr>
          <p:nvPr/>
        </p:nvSpPr>
        <p:spPr bwMode="gray">
          <a:xfrm>
            <a:off x="3346450" y="4859869"/>
            <a:ext cx="608013" cy="692150"/>
          </a:xfrm>
          <a:custGeom>
            <a:avLst/>
            <a:gdLst>
              <a:gd name="T0" fmla="*/ 606615 w 435"/>
              <a:gd name="T1" fmla="*/ 689032 h 222"/>
              <a:gd name="T2" fmla="*/ 606615 w 435"/>
              <a:gd name="T3" fmla="*/ 0 h 222"/>
              <a:gd name="T4" fmla="*/ 0 w 435"/>
              <a:gd name="T5" fmla="*/ 252541 h 222"/>
              <a:gd name="T6" fmla="*/ 0 w 435"/>
              <a:gd name="T7" fmla="*/ 689032 h 222"/>
              <a:gd name="T8" fmla="*/ 0 60000 65536"/>
              <a:gd name="T9" fmla="*/ 0 60000 65536"/>
              <a:gd name="T10" fmla="*/ 0 60000 65536"/>
              <a:gd name="T11" fmla="*/ 0 60000 65536"/>
              <a:gd name="T12" fmla="*/ 0 w 435"/>
              <a:gd name="T13" fmla="*/ 0 h 222"/>
              <a:gd name="T14" fmla="*/ 435 w 435"/>
              <a:gd name="T15" fmla="*/ 222 h 222"/>
            </a:gdLst>
            <a:ahLst/>
            <a:cxnLst>
              <a:cxn ang="T8">
                <a:pos x="T0" y="T1"/>
              </a:cxn>
              <a:cxn ang="T9">
                <a:pos x="T2" y="T3"/>
              </a:cxn>
              <a:cxn ang="T10">
                <a:pos x="T4" y="T5"/>
              </a:cxn>
              <a:cxn ang="T11">
                <a:pos x="T6" y="T7"/>
              </a:cxn>
            </a:cxnLst>
            <a:rect l="T12" t="T13" r="T14" b="T15"/>
            <a:pathLst>
              <a:path w="435" h="222">
                <a:moveTo>
                  <a:pt x="434" y="221"/>
                </a:moveTo>
                <a:lnTo>
                  <a:pt x="434" y="0"/>
                </a:lnTo>
                <a:lnTo>
                  <a:pt x="0" y="81"/>
                </a:lnTo>
                <a:lnTo>
                  <a:pt x="0" y="221"/>
                </a:lnTo>
              </a:path>
            </a:pathLst>
          </a:custGeom>
          <a:solidFill>
            <a:schemeClr val="accent2"/>
          </a:solidFill>
          <a:ln w="9525" cap="rnd">
            <a:noFill/>
            <a:round/>
            <a:headEnd type="none" w="sm" len="sm"/>
            <a:tailEnd type="none" w="sm" len="sm"/>
          </a:ln>
        </p:spPr>
        <p:txBody>
          <a:bodyPr/>
          <a:lstStyle/>
          <a:p>
            <a:endParaRPr lang="es-ES" sz="1100" b="1"/>
          </a:p>
        </p:txBody>
      </p:sp>
      <p:sp>
        <p:nvSpPr>
          <p:cNvPr id="816148" name="Rectangle 20"/>
          <p:cNvSpPr>
            <a:spLocks noChangeArrowheads="1"/>
          </p:cNvSpPr>
          <p:nvPr/>
        </p:nvSpPr>
        <p:spPr bwMode="gray">
          <a:xfrm>
            <a:off x="3648075" y="4275669"/>
            <a:ext cx="312738" cy="184150"/>
          </a:xfrm>
          <a:prstGeom prst="rect">
            <a:avLst/>
          </a:prstGeom>
          <a:noFill/>
          <a:ln w="9525">
            <a:noFill/>
            <a:miter lim="800000"/>
            <a:headEnd/>
            <a:tailEnd/>
          </a:ln>
        </p:spPr>
        <p:txBody>
          <a:bodyPr lIns="0" tIns="0" rIns="0" bIns="0">
            <a:spAutoFit/>
          </a:bodyPr>
          <a:lstStyle/>
          <a:p>
            <a:pPr defTabSz="895350"/>
            <a:r>
              <a:rPr lang="es-ES" sz="1200" b="1"/>
              <a:t>2.</a:t>
            </a:r>
          </a:p>
        </p:txBody>
      </p:sp>
      <p:sp>
        <p:nvSpPr>
          <p:cNvPr id="816149" name="Rectangle 21"/>
          <p:cNvSpPr>
            <a:spLocks noChangeArrowheads="1"/>
          </p:cNvSpPr>
          <p:nvPr/>
        </p:nvSpPr>
        <p:spPr bwMode="gray">
          <a:xfrm>
            <a:off x="3886200" y="4275669"/>
            <a:ext cx="1093788" cy="554038"/>
          </a:xfrm>
          <a:prstGeom prst="rect">
            <a:avLst/>
          </a:prstGeom>
          <a:noFill/>
          <a:ln w="9525">
            <a:noFill/>
            <a:miter lim="800000"/>
            <a:headEnd/>
            <a:tailEnd/>
          </a:ln>
        </p:spPr>
        <p:txBody>
          <a:bodyPr lIns="0" tIns="0" rIns="0" bIns="0">
            <a:spAutoFit/>
          </a:bodyPr>
          <a:lstStyle/>
          <a:p>
            <a:r>
              <a:rPr lang="es-ES" sz="1200" b="1" dirty="0"/>
              <a:t>Explique </a:t>
            </a:r>
            <a:br>
              <a:rPr lang="es-ES" sz="1200" b="1" dirty="0"/>
            </a:br>
            <a:r>
              <a:rPr lang="es-ES" sz="1200" b="1" dirty="0"/>
              <a:t>la impresión </a:t>
            </a:r>
            <a:br>
              <a:rPr lang="es-ES" sz="1200" b="1" dirty="0"/>
            </a:br>
            <a:r>
              <a:rPr lang="es-ES" sz="1200" b="1" dirty="0"/>
              <a:t>que le da.</a:t>
            </a:r>
          </a:p>
        </p:txBody>
      </p:sp>
      <p:sp>
        <p:nvSpPr>
          <p:cNvPr id="816150" name="Rectangle 22"/>
          <p:cNvSpPr>
            <a:spLocks noChangeArrowheads="1"/>
          </p:cNvSpPr>
          <p:nvPr/>
        </p:nvSpPr>
        <p:spPr bwMode="gray">
          <a:xfrm>
            <a:off x="3836988" y="2881844"/>
            <a:ext cx="1093787" cy="1108075"/>
          </a:xfrm>
          <a:prstGeom prst="rect">
            <a:avLst/>
          </a:prstGeom>
          <a:noFill/>
          <a:ln w="9525">
            <a:noFill/>
            <a:miter lim="800000"/>
            <a:headEnd/>
            <a:tailEnd/>
          </a:ln>
        </p:spPr>
        <p:txBody>
          <a:bodyPr lIns="0" tIns="0" rIns="0" bIns="0">
            <a:spAutoFit/>
          </a:bodyPr>
          <a:lstStyle/>
          <a:p>
            <a:r>
              <a:rPr lang="es-ES" sz="1200" i="1" dirty="0"/>
              <a:t>“Me parece que esto afecta su disposición para realizar las tareas que les asigné”.</a:t>
            </a:r>
          </a:p>
        </p:txBody>
      </p:sp>
      <p:sp>
        <p:nvSpPr>
          <p:cNvPr id="816151" name="Line 23"/>
          <p:cNvSpPr>
            <a:spLocks noChangeShapeType="1"/>
          </p:cNvSpPr>
          <p:nvPr/>
        </p:nvSpPr>
        <p:spPr bwMode="gray">
          <a:xfrm flipV="1">
            <a:off x="3354388" y="3807357"/>
            <a:ext cx="406400" cy="207962"/>
          </a:xfrm>
          <a:prstGeom prst="line">
            <a:avLst/>
          </a:prstGeom>
          <a:noFill/>
          <a:ln w="25400">
            <a:solidFill>
              <a:schemeClr val="tx1"/>
            </a:solidFill>
            <a:round/>
            <a:headEnd/>
            <a:tailEnd type="triangle" w="med" len="med"/>
          </a:ln>
        </p:spPr>
        <p:txBody>
          <a:bodyPr/>
          <a:lstStyle/>
          <a:p>
            <a:endParaRPr lang="en-US"/>
          </a:p>
        </p:txBody>
      </p:sp>
      <p:sp>
        <p:nvSpPr>
          <p:cNvPr id="816152" name="Line 24"/>
          <p:cNvSpPr>
            <a:spLocks noChangeShapeType="1"/>
          </p:cNvSpPr>
          <p:nvPr/>
        </p:nvSpPr>
        <p:spPr bwMode="gray">
          <a:xfrm flipH="1" flipV="1">
            <a:off x="3943350" y="4859869"/>
            <a:ext cx="0" cy="692150"/>
          </a:xfrm>
          <a:prstGeom prst="line">
            <a:avLst/>
          </a:prstGeom>
          <a:noFill/>
          <a:ln w="38100">
            <a:solidFill>
              <a:schemeClr val="tx1"/>
            </a:solidFill>
            <a:round/>
            <a:headEnd/>
            <a:tailEnd/>
          </a:ln>
        </p:spPr>
        <p:txBody>
          <a:bodyPr/>
          <a:lstStyle/>
          <a:p>
            <a:endParaRPr lang="en-US"/>
          </a:p>
        </p:txBody>
      </p:sp>
      <p:sp>
        <p:nvSpPr>
          <p:cNvPr id="816153" name="Line 25"/>
          <p:cNvSpPr>
            <a:spLocks noChangeShapeType="1"/>
          </p:cNvSpPr>
          <p:nvPr/>
        </p:nvSpPr>
        <p:spPr bwMode="gray">
          <a:xfrm>
            <a:off x="3933825" y="4859869"/>
            <a:ext cx="1535113" cy="0"/>
          </a:xfrm>
          <a:prstGeom prst="line">
            <a:avLst/>
          </a:prstGeom>
          <a:noFill/>
          <a:ln w="38100">
            <a:solidFill>
              <a:schemeClr val="tx1"/>
            </a:solidFill>
            <a:round/>
            <a:headEnd/>
            <a:tailEnd/>
          </a:ln>
        </p:spPr>
        <p:txBody>
          <a:bodyPr/>
          <a:lstStyle/>
          <a:p>
            <a:endParaRPr lang="en-US"/>
          </a:p>
        </p:txBody>
      </p:sp>
      <p:sp>
        <p:nvSpPr>
          <p:cNvPr id="816154" name="Rectangle 26"/>
          <p:cNvSpPr>
            <a:spLocks noChangeArrowheads="1"/>
          </p:cNvSpPr>
          <p:nvPr/>
        </p:nvSpPr>
        <p:spPr bwMode="gray">
          <a:xfrm>
            <a:off x="2297113" y="4932894"/>
            <a:ext cx="965200" cy="554038"/>
          </a:xfrm>
          <a:prstGeom prst="rect">
            <a:avLst/>
          </a:prstGeom>
          <a:noFill/>
          <a:ln w="9525">
            <a:noFill/>
            <a:miter lim="800000"/>
            <a:headEnd/>
            <a:tailEnd/>
          </a:ln>
        </p:spPr>
        <p:txBody>
          <a:bodyPr lIns="0" tIns="0" rIns="0" bIns="0">
            <a:spAutoFit/>
          </a:bodyPr>
          <a:lstStyle/>
          <a:p>
            <a:r>
              <a:rPr lang="es-ES" sz="1200" b="1"/>
              <a:t>Describa la observación concreta.</a:t>
            </a:r>
          </a:p>
        </p:txBody>
      </p:sp>
      <p:sp>
        <p:nvSpPr>
          <p:cNvPr id="816155" name="Rectangle 27"/>
          <p:cNvSpPr>
            <a:spLocks noChangeArrowheads="1"/>
          </p:cNvSpPr>
          <p:nvPr/>
        </p:nvSpPr>
        <p:spPr bwMode="gray">
          <a:xfrm>
            <a:off x="2109788" y="4932894"/>
            <a:ext cx="314325" cy="184150"/>
          </a:xfrm>
          <a:prstGeom prst="rect">
            <a:avLst/>
          </a:prstGeom>
          <a:noFill/>
          <a:ln w="9525">
            <a:noFill/>
            <a:miter lim="800000"/>
            <a:headEnd/>
            <a:tailEnd/>
          </a:ln>
        </p:spPr>
        <p:txBody>
          <a:bodyPr lIns="0" tIns="0" rIns="0" bIns="0">
            <a:spAutoFit/>
          </a:bodyPr>
          <a:lstStyle/>
          <a:p>
            <a:pPr defTabSz="895350"/>
            <a:r>
              <a:rPr lang="es-ES" sz="1200" b="1"/>
              <a:t>1.</a:t>
            </a:r>
          </a:p>
        </p:txBody>
      </p:sp>
      <p:sp>
        <p:nvSpPr>
          <p:cNvPr id="816156" name="Rectangle 28"/>
          <p:cNvSpPr>
            <a:spLocks noChangeArrowheads="1"/>
          </p:cNvSpPr>
          <p:nvPr/>
        </p:nvSpPr>
        <p:spPr bwMode="gray">
          <a:xfrm>
            <a:off x="2220913" y="3978807"/>
            <a:ext cx="1098550" cy="738187"/>
          </a:xfrm>
          <a:prstGeom prst="rect">
            <a:avLst/>
          </a:prstGeom>
          <a:noFill/>
          <a:ln w="9525">
            <a:noFill/>
            <a:miter lim="800000"/>
            <a:headEnd/>
            <a:tailEnd/>
          </a:ln>
        </p:spPr>
        <p:txBody>
          <a:bodyPr lIns="0" tIns="0" rIns="0" bIns="0">
            <a:spAutoFit/>
          </a:bodyPr>
          <a:lstStyle/>
          <a:p>
            <a:r>
              <a:rPr lang="es-ES" sz="1200" i="1"/>
              <a:t>“He observado que su equipo no conoce los objetivos”.</a:t>
            </a:r>
          </a:p>
        </p:txBody>
      </p:sp>
      <p:sp>
        <p:nvSpPr>
          <p:cNvPr id="816157" name="Line 29"/>
          <p:cNvSpPr>
            <a:spLocks noChangeShapeType="1"/>
          </p:cNvSpPr>
          <p:nvPr/>
        </p:nvSpPr>
        <p:spPr bwMode="gray">
          <a:xfrm>
            <a:off x="2260600" y="5520269"/>
            <a:ext cx="1693863" cy="0"/>
          </a:xfrm>
          <a:prstGeom prst="line">
            <a:avLst/>
          </a:prstGeom>
          <a:noFill/>
          <a:ln w="38100">
            <a:solidFill>
              <a:schemeClr val="tx1"/>
            </a:solidFill>
            <a:round/>
            <a:headEnd/>
            <a:tailEnd/>
          </a:ln>
        </p:spPr>
        <p:txBody>
          <a:bodyPr/>
          <a:lstStyle/>
          <a:p>
            <a:endParaRPr lang="en-US"/>
          </a:p>
        </p:txBody>
      </p:sp>
      <p:sp>
        <p:nvSpPr>
          <p:cNvPr id="816158" name="Rectangle 30"/>
          <p:cNvSpPr>
            <a:spLocks noChangeArrowheads="1"/>
          </p:cNvSpPr>
          <p:nvPr/>
        </p:nvSpPr>
        <p:spPr bwMode="gray">
          <a:xfrm>
            <a:off x="4075113" y="5704419"/>
            <a:ext cx="1093787" cy="369888"/>
          </a:xfrm>
          <a:prstGeom prst="rect">
            <a:avLst/>
          </a:prstGeom>
          <a:noFill/>
          <a:ln w="9525">
            <a:noFill/>
            <a:miter lim="800000"/>
            <a:headEnd/>
            <a:tailEnd/>
          </a:ln>
        </p:spPr>
        <p:txBody>
          <a:bodyPr lIns="0" tIns="0" rIns="0" bIns="0">
            <a:spAutoFit/>
          </a:bodyPr>
          <a:lstStyle/>
          <a:p>
            <a:r>
              <a:rPr lang="es-ES" sz="1200"/>
              <a:t>Evite discutir </a:t>
            </a:r>
            <a:br>
              <a:rPr lang="es-ES" sz="1200"/>
            </a:br>
            <a:r>
              <a:rPr lang="es-ES" sz="1200"/>
              <a:t>o defenderse.</a:t>
            </a:r>
          </a:p>
        </p:txBody>
      </p:sp>
      <p:sp>
        <p:nvSpPr>
          <p:cNvPr id="816159" name="Rectangle 31"/>
          <p:cNvSpPr>
            <a:spLocks noChangeArrowheads="1"/>
          </p:cNvSpPr>
          <p:nvPr/>
        </p:nvSpPr>
        <p:spPr bwMode="gray">
          <a:xfrm>
            <a:off x="5518150" y="5690132"/>
            <a:ext cx="1179513" cy="369887"/>
          </a:xfrm>
          <a:prstGeom prst="rect">
            <a:avLst/>
          </a:prstGeom>
          <a:noFill/>
          <a:ln w="9525">
            <a:noFill/>
            <a:miter lim="800000"/>
            <a:headEnd/>
            <a:tailEnd/>
          </a:ln>
        </p:spPr>
        <p:txBody>
          <a:bodyPr lIns="0" tIns="0" rIns="0" bIns="0">
            <a:spAutoFit/>
          </a:bodyPr>
          <a:lstStyle/>
          <a:p>
            <a:r>
              <a:rPr lang="es-ES" sz="1200"/>
              <a:t>Trate de entender.</a:t>
            </a:r>
          </a:p>
        </p:txBody>
      </p:sp>
      <p:sp>
        <p:nvSpPr>
          <p:cNvPr id="816160" name="Rectangle 32"/>
          <p:cNvSpPr>
            <a:spLocks noChangeArrowheads="1"/>
          </p:cNvSpPr>
          <p:nvPr/>
        </p:nvSpPr>
        <p:spPr bwMode="gray">
          <a:xfrm>
            <a:off x="7094538" y="4369332"/>
            <a:ext cx="1477962" cy="1708150"/>
          </a:xfrm>
          <a:prstGeom prst="rect">
            <a:avLst/>
          </a:prstGeom>
          <a:noFill/>
          <a:ln w="9525">
            <a:noFill/>
            <a:miter lim="800000"/>
            <a:headEnd/>
            <a:tailEnd/>
          </a:ln>
        </p:spPr>
        <p:txBody>
          <a:bodyPr lIns="0" tIns="0" rIns="0" bIns="0">
            <a:spAutoFit/>
          </a:bodyPr>
          <a:lstStyle/>
          <a:p>
            <a:pPr marL="190500" lvl="1" indent="-190500" defTabSz="895350">
              <a:spcAft>
                <a:spcPts val="900"/>
              </a:spcAft>
              <a:buClr>
                <a:srgbClr val="4E2070"/>
              </a:buClr>
              <a:buSzPct val="125000"/>
              <a:buFont typeface="Times"/>
              <a:buChar char="•"/>
            </a:pPr>
            <a:r>
              <a:rPr lang="es-ES" sz="1200" dirty="0"/>
              <a:t>Reconozca el punto de vista de la otra persona.</a:t>
            </a:r>
          </a:p>
          <a:p>
            <a:pPr marL="190500" lvl="1" indent="-190500" defTabSz="895350">
              <a:spcAft>
                <a:spcPts val="900"/>
              </a:spcAft>
              <a:buClr>
                <a:srgbClr val="4E2070"/>
              </a:buClr>
              <a:buSzPct val="125000"/>
              <a:buFont typeface="Times"/>
              <a:buChar char="•"/>
            </a:pPr>
            <a:r>
              <a:rPr lang="es-ES" sz="1200" dirty="0"/>
              <a:t>Agradézcale.</a:t>
            </a:r>
          </a:p>
          <a:p>
            <a:pPr marL="190500" lvl="1" indent="-190500" defTabSz="895350">
              <a:spcAft>
                <a:spcPts val="900"/>
              </a:spcAft>
              <a:buClr>
                <a:srgbClr val="4E2070"/>
              </a:buClr>
              <a:buSzPct val="125000"/>
              <a:buFont typeface="Times"/>
              <a:buChar char="•"/>
            </a:pPr>
            <a:r>
              <a:rPr lang="es-ES" sz="1200" dirty="0"/>
              <a:t>Considere si los </a:t>
            </a:r>
            <a:r>
              <a:rPr lang="es-ES" sz="1200" dirty="0" err="1"/>
              <a:t>feedback</a:t>
            </a:r>
            <a:r>
              <a:rPr lang="es-ES" sz="1200" dirty="0"/>
              <a:t> son válidos o en qué sentido se aplican.</a:t>
            </a:r>
          </a:p>
        </p:txBody>
      </p:sp>
      <p:sp>
        <p:nvSpPr>
          <p:cNvPr id="816161" name="Rectangle 33"/>
          <p:cNvSpPr>
            <a:spLocks noChangeArrowheads="1"/>
          </p:cNvSpPr>
          <p:nvPr/>
        </p:nvSpPr>
        <p:spPr bwMode="gray">
          <a:xfrm>
            <a:off x="6880225" y="1307748"/>
            <a:ext cx="1477963" cy="369332"/>
          </a:xfrm>
          <a:prstGeom prst="rect">
            <a:avLst/>
          </a:prstGeom>
          <a:noFill/>
          <a:ln w="9525">
            <a:noFill/>
            <a:miter lim="800000"/>
            <a:headEnd/>
            <a:tailEnd/>
          </a:ln>
        </p:spPr>
        <p:txBody>
          <a:bodyPr lIns="0" tIns="0" rIns="0" bIns="0">
            <a:spAutoFit/>
          </a:bodyPr>
          <a:lstStyle/>
          <a:p>
            <a:pPr algn="ctr"/>
            <a:r>
              <a:rPr lang="es-ES" sz="1200" b="1" dirty="0">
                <a:solidFill>
                  <a:srgbClr val="0065CC"/>
                </a:solidFill>
              </a:rPr>
              <a:t>EXPECTATIVAS SUGERENCIAS</a:t>
            </a:r>
          </a:p>
        </p:txBody>
      </p:sp>
      <p:sp>
        <p:nvSpPr>
          <p:cNvPr id="816162" name="Line 34"/>
          <p:cNvSpPr>
            <a:spLocks noChangeShapeType="1"/>
          </p:cNvSpPr>
          <p:nvPr/>
        </p:nvSpPr>
        <p:spPr bwMode="gray">
          <a:xfrm>
            <a:off x="6880225" y="1694394"/>
            <a:ext cx="1463675" cy="0"/>
          </a:xfrm>
          <a:prstGeom prst="line">
            <a:avLst/>
          </a:prstGeom>
          <a:noFill/>
          <a:ln w="9525">
            <a:solidFill>
              <a:schemeClr val="tx1"/>
            </a:solidFill>
            <a:round/>
            <a:headEnd/>
            <a:tailEnd/>
          </a:ln>
        </p:spPr>
        <p:txBody>
          <a:bodyPr/>
          <a:lstStyle/>
          <a:p>
            <a:endParaRPr lang="en-US">
              <a:solidFill>
                <a:srgbClr val="0065CC"/>
              </a:solidFill>
            </a:endParaRPr>
          </a:p>
        </p:txBody>
      </p:sp>
      <p:sp>
        <p:nvSpPr>
          <p:cNvPr id="816163" name="Rectangle 35"/>
          <p:cNvSpPr>
            <a:spLocks noChangeArrowheads="1"/>
          </p:cNvSpPr>
          <p:nvPr/>
        </p:nvSpPr>
        <p:spPr bwMode="gray">
          <a:xfrm>
            <a:off x="2109788" y="1301942"/>
            <a:ext cx="1574800" cy="553998"/>
          </a:xfrm>
          <a:prstGeom prst="rect">
            <a:avLst/>
          </a:prstGeom>
          <a:noFill/>
          <a:ln w="9525">
            <a:noFill/>
            <a:miter lim="800000"/>
            <a:headEnd/>
            <a:tailEnd/>
          </a:ln>
        </p:spPr>
        <p:txBody>
          <a:bodyPr wrap="square" lIns="0" tIns="0" rIns="0" bIns="0">
            <a:spAutoFit/>
          </a:bodyPr>
          <a:lstStyle/>
          <a:p>
            <a:pPr algn="ctr"/>
            <a:r>
              <a:rPr lang="es-ES" sz="1200" b="1" dirty="0">
                <a:solidFill>
                  <a:srgbClr val="0065CC"/>
                </a:solidFill>
              </a:rPr>
              <a:t>COMPORTAMIENTO</a:t>
            </a:r>
            <a:r>
              <a:rPr lang="es-ES" sz="1200" b="1" dirty="0"/>
              <a:t> </a:t>
            </a:r>
            <a:r>
              <a:rPr lang="es-ES" sz="1200" b="1" dirty="0">
                <a:solidFill>
                  <a:srgbClr val="0065CC"/>
                </a:solidFill>
              </a:rPr>
              <a:t>OBSERVACION</a:t>
            </a:r>
          </a:p>
          <a:p>
            <a:pPr algn="ctr"/>
            <a:endParaRPr lang="es-ES" sz="1200" b="1" dirty="0"/>
          </a:p>
        </p:txBody>
      </p:sp>
      <p:sp>
        <p:nvSpPr>
          <p:cNvPr id="816164" name="Line 36"/>
          <p:cNvSpPr>
            <a:spLocks noChangeShapeType="1"/>
          </p:cNvSpPr>
          <p:nvPr/>
        </p:nvSpPr>
        <p:spPr bwMode="gray">
          <a:xfrm>
            <a:off x="2220913" y="1694394"/>
            <a:ext cx="1463675" cy="0"/>
          </a:xfrm>
          <a:prstGeom prst="line">
            <a:avLst/>
          </a:prstGeom>
          <a:noFill/>
          <a:ln w="9525">
            <a:solidFill>
              <a:schemeClr val="tx1"/>
            </a:solidFill>
            <a:round/>
            <a:headEnd/>
            <a:tailEnd/>
          </a:ln>
        </p:spPr>
        <p:txBody>
          <a:bodyPr/>
          <a:lstStyle/>
          <a:p>
            <a:endParaRPr lang="en-US" dirty="0">
              <a:solidFill>
                <a:srgbClr val="0065CC"/>
              </a:solidFill>
            </a:endParaRPr>
          </a:p>
        </p:txBody>
      </p:sp>
      <p:sp>
        <p:nvSpPr>
          <p:cNvPr id="816165" name="Rectangle 37"/>
          <p:cNvSpPr>
            <a:spLocks noChangeArrowheads="1"/>
          </p:cNvSpPr>
          <p:nvPr/>
        </p:nvSpPr>
        <p:spPr bwMode="gray">
          <a:xfrm>
            <a:off x="3836988" y="1465794"/>
            <a:ext cx="1090612" cy="184150"/>
          </a:xfrm>
          <a:prstGeom prst="rect">
            <a:avLst/>
          </a:prstGeom>
          <a:noFill/>
          <a:ln w="9525">
            <a:noFill/>
            <a:miter lim="800000"/>
            <a:headEnd/>
            <a:tailEnd/>
          </a:ln>
        </p:spPr>
        <p:txBody>
          <a:bodyPr lIns="0" tIns="0" rIns="0" bIns="0">
            <a:spAutoFit/>
          </a:bodyPr>
          <a:lstStyle/>
          <a:p>
            <a:pPr algn="ctr"/>
            <a:r>
              <a:rPr lang="es-ES" sz="1200" b="1" dirty="0">
                <a:solidFill>
                  <a:srgbClr val="0065CC"/>
                </a:solidFill>
              </a:rPr>
              <a:t>IMPACTO</a:t>
            </a:r>
          </a:p>
        </p:txBody>
      </p:sp>
      <p:sp>
        <p:nvSpPr>
          <p:cNvPr id="816166" name="Line 38"/>
          <p:cNvSpPr>
            <a:spLocks noChangeShapeType="1"/>
          </p:cNvSpPr>
          <p:nvPr/>
        </p:nvSpPr>
        <p:spPr bwMode="gray">
          <a:xfrm>
            <a:off x="3836988" y="1694394"/>
            <a:ext cx="1463675" cy="0"/>
          </a:xfrm>
          <a:prstGeom prst="line">
            <a:avLst/>
          </a:prstGeom>
          <a:noFill/>
          <a:ln w="9525">
            <a:solidFill>
              <a:schemeClr val="tx1"/>
            </a:solidFill>
            <a:round/>
            <a:headEnd/>
            <a:tailEnd/>
          </a:ln>
        </p:spPr>
        <p:txBody>
          <a:bodyPr/>
          <a:lstStyle/>
          <a:p>
            <a:endParaRPr lang="en-US" dirty="0">
              <a:solidFill>
                <a:srgbClr val="0065CC"/>
              </a:solidFill>
            </a:endParaRPr>
          </a:p>
        </p:txBody>
      </p:sp>
      <p:sp>
        <p:nvSpPr>
          <p:cNvPr id="816167" name="Rectangle 39"/>
          <p:cNvSpPr>
            <a:spLocks noChangeArrowheads="1"/>
          </p:cNvSpPr>
          <p:nvPr/>
        </p:nvSpPr>
        <p:spPr bwMode="gray">
          <a:xfrm>
            <a:off x="5326063" y="1465794"/>
            <a:ext cx="1179512" cy="184150"/>
          </a:xfrm>
          <a:prstGeom prst="rect">
            <a:avLst/>
          </a:prstGeom>
          <a:noFill/>
          <a:ln w="9525">
            <a:noFill/>
            <a:miter lim="800000"/>
            <a:headEnd/>
            <a:tailEnd/>
          </a:ln>
        </p:spPr>
        <p:txBody>
          <a:bodyPr lIns="0" tIns="0" rIns="0" bIns="0">
            <a:spAutoFit/>
          </a:bodyPr>
          <a:lstStyle/>
          <a:p>
            <a:pPr algn="ctr"/>
            <a:r>
              <a:rPr lang="es-ES" sz="1200" b="1" dirty="0">
                <a:solidFill>
                  <a:srgbClr val="0065CC"/>
                </a:solidFill>
              </a:rPr>
              <a:t>ATENCION</a:t>
            </a:r>
          </a:p>
        </p:txBody>
      </p:sp>
      <p:sp>
        <p:nvSpPr>
          <p:cNvPr id="816168" name="Line 40"/>
          <p:cNvSpPr>
            <a:spLocks noChangeShapeType="1"/>
          </p:cNvSpPr>
          <p:nvPr/>
        </p:nvSpPr>
        <p:spPr bwMode="gray">
          <a:xfrm>
            <a:off x="5326063" y="1694394"/>
            <a:ext cx="1463675" cy="0"/>
          </a:xfrm>
          <a:prstGeom prst="line">
            <a:avLst/>
          </a:prstGeom>
          <a:noFill/>
          <a:ln w="9525">
            <a:solidFill>
              <a:schemeClr val="tx1"/>
            </a:solidFill>
            <a:round/>
            <a:headEnd/>
            <a:tailEnd/>
          </a:ln>
        </p:spPr>
        <p:txBody>
          <a:bodyPr/>
          <a:lstStyle/>
          <a:p>
            <a:endParaRPr lang="en-US" dirty="0">
              <a:solidFill>
                <a:srgbClr val="0065CC"/>
              </a:solidFill>
            </a:endParaRPr>
          </a:p>
        </p:txBody>
      </p:sp>
      <p:sp>
        <p:nvSpPr>
          <p:cNvPr id="816169" name="Rectangle 41"/>
          <p:cNvSpPr>
            <a:spLocks noChangeArrowheads="1"/>
          </p:cNvSpPr>
          <p:nvPr/>
        </p:nvSpPr>
        <p:spPr bwMode="gray">
          <a:xfrm>
            <a:off x="2408238" y="5704419"/>
            <a:ext cx="965200" cy="369888"/>
          </a:xfrm>
          <a:prstGeom prst="rect">
            <a:avLst/>
          </a:prstGeom>
          <a:noFill/>
          <a:ln w="9525">
            <a:noFill/>
            <a:miter lim="800000"/>
            <a:headEnd/>
            <a:tailEnd/>
          </a:ln>
        </p:spPr>
        <p:txBody>
          <a:bodyPr lIns="0" tIns="0" rIns="0" bIns="0">
            <a:spAutoFit/>
          </a:bodyPr>
          <a:lstStyle/>
          <a:p>
            <a:r>
              <a:rPr lang="es-ES" sz="1200" dirty="0"/>
              <a:t>Escuche sin interrumpir.</a:t>
            </a:r>
          </a:p>
        </p:txBody>
      </p:sp>
    </p:spTree>
    <p:extLst>
      <p:ext uri="{BB962C8B-B14F-4D97-AF65-F5344CB8AC3E}">
        <p14:creationId xmlns:p14="http://schemas.microsoft.com/office/powerpoint/2010/main" val="2722635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2033" name="Slide Number Placeholder 3"/>
          <p:cNvSpPr txBox="1">
            <a:spLocks noGrp="1"/>
          </p:cNvSpPr>
          <p:nvPr/>
        </p:nvSpPr>
        <p:spPr bwMode="auto">
          <a:xfrm>
            <a:off x="133350" y="6443663"/>
            <a:ext cx="195263" cy="150812"/>
          </a:xfrm>
          <a:prstGeom prst="rect">
            <a:avLst/>
          </a:prstGeom>
          <a:noFill/>
          <a:ln w="9525" algn="ctr">
            <a:noFill/>
            <a:miter lim="800000"/>
            <a:headEnd/>
            <a:tailEnd/>
          </a:ln>
        </p:spPr>
        <p:txBody>
          <a:bodyPr wrap="none" lIns="0" tIns="0" rIns="0" bIns="0" anchor="ctr">
            <a:spAutoFit/>
          </a:bodyPr>
          <a:lstStyle/>
          <a:p>
            <a:pPr algn="ctr" defTabSz="895350" eaLnBrk="0" hangingPunct="0">
              <a:lnSpc>
                <a:spcPct val="90000"/>
              </a:lnSpc>
            </a:pPr>
            <a:fld id="{E9D05874-8362-4DA7-B3D0-11249B4E8396}" type="slidenum">
              <a:rPr lang="es-ES" sz="1100">
                <a:solidFill>
                  <a:srgbClr val="FFFFFF"/>
                </a:solidFill>
              </a:rPr>
              <a:pPr algn="ctr" defTabSz="895350" eaLnBrk="0" hangingPunct="0">
                <a:lnSpc>
                  <a:spcPct val="90000"/>
                </a:lnSpc>
              </a:pPr>
              <a:t>6</a:t>
            </a:fld>
            <a:r>
              <a:rPr lang="es-ES" sz="1100">
                <a:solidFill>
                  <a:srgbClr val="FFFFFF"/>
                </a:solidFill>
              </a:rPr>
              <a:t> </a:t>
            </a:r>
          </a:p>
        </p:txBody>
      </p:sp>
      <p:pic>
        <p:nvPicPr>
          <p:cNvPr id="5"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3649" t="16071" r="21802" b="10516"/>
          <a:stretch/>
        </p:blipFill>
        <p:spPr bwMode="auto">
          <a:xfrm>
            <a:off x="970844" y="-9662"/>
            <a:ext cx="6813089" cy="5155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24598" t="33594" r="40509" b="13483"/>
          <a:stretch/>
        </p:blipFill>
        <p:spPr bwMode="auto">
          <a:xfrm>
            <a:off x="824089" y="4707971"/>
            <a:ext cx="2326747" cy="1984133"/>
          </a:xfrm>
          <a:prstGeom prst="rect">
            <a:avLst/>
          </a:prstGeom>
          <a:solidFill>
            <a:schemeClr val="bg1">
              <a:alpha val="0"/>
            </a:schemeClr>
          </a:solidFill>
          <a:ln w="3175" cap="flat" cmpd="sng" algn="ctr">
            <a:solidFill>
              <a:schemeClr val="tx1"/>
            </a:solidFill>
            <a:prstDash val="solid"/>
            <a:miter lim="800000"/>
            <a:headEnd/>
            <a:tailEnd/>
          </a:ln>
          <a:effectLst>
            <a:glow rad="101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9" name="Rectangle 3"/>
          <p:cNvSpPr txBox="1">
            <a:spLocks noChangeArrowheads="1"/>
          </p:cNvSpPr>
          <p:nvPr>
            <p:custDataLst>
              <p:tags r:id="rId1"/>
            </p:custDataLst>
          </p:nvPr>
        </p:nvSpPr>
        <p:spPr bwMode="auto">
          <a:xfrm>
            <a:off x="3905953" y="4944532"/>
            <a:ext cx="1298223" cy="1354666"/>
          </a:xfrm>
          <a:prstGeom prst="rect">
            <a:avLst/>
          </a:prstGeom>
          <a:solidFill>
            <a:schemeClr val="bg1">
              <a:alpha val="0"/>
            </a:schemeClr>
          </a:solidFill>
          <a:ln w="3175" cap="flat" cmpd="sng" algn="ctr">
            <a:solidFill>
              <a:schemeClr val="tx1"/>
            </a:solidFill>
            <a:prstDash val="solid"/>
            <a:miter lim="800000"/>
            <a:headEnd/>
            <a:tailEnd/>
          </a:ln>
          <a:effectLst>
            <a:glow rad="101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vert="horz" wrap="square" lIns="0" tIns="0" rIns="0" bIns="0" numCol="1" anchor="t" anchorCtr="0" compatLnSpc="1">
            <a:prstTxWarp prst="textNoShape">
              <a:avLst/>
            </a:prstTxWarp>
          </a:bodyPr>
          <a:lstStyle>
            <a:lvl1pPr marL="342900" indent="-342900" algn="l" defTabSz="895350" rtl="0" eaLnBrk="0" fontAlgn="base" hangingPunct="0">
              <a:spcBef>
                <a:spcPct val="0"/>
              </a:spcBef>
              <a:spcAft>
                <a:spcPct val="0"/>
              </a:spcAft>
              <a:buClr>
                <a:schemeClr val="folHlink"/>
              </a:buClr>
              <a:buChar char="•"/>
              <a:defRPr sz="1600">
                <a:solidFill>
                  <a:schemeClr val="dk1"/>
                </a:solidFill>
                <a:latin typeface="+mn-lt"/>
                <a:ea typeface="+mn-ea"/>
                <a:cs typeface="+mn-cs"/>
              </a:defRPr>
            </a:lvl1pPr>
            <a:lvl2pPr marL="193675" indent="-192088" algn="l" defTabSz="895350" rtl="0" eaLnBrk="0" fontAlgn="base" hangingPunct="0">
              <a:spcBef>
                <a:spcPct val="0"/>
              </a:spcBef>
              <a:spcAft>
                <a:spcPct val="0"/>
              </a:spcAft>
              <a:buClr>
                <a:schemeClr val="folHlink"/>
              </a:buClr>
              <a:buFont typeface="Arial" charset="0"/>
              <a:buChar char="▪"/>
              <a:defRPr sz="1600">
                <a:solidFill>
                  <a:schemeClr val="dk1"/>
                </a:solidFill>
                <a:latin typeface="+mn-lt"/>
                <a:ea typeface="+mn-ea"/>
                <a:cs typeface="+mn-cs"/>
              </a:defRPr>
            </a:lvl2pPr>
            <a:lvl3pPr marL="457200" indent="-261938" algn="l" defTabSz="895350" rtl="0" eaLnBrk="0" fontAlgn="base" hangingPunct="0">
              <a:spcBef>
                <a:spcPct val="0"/>
              </a:spcBef>
              <a:spcAft>
                <a:spcPct val="0"/>
              </a:spcAft>
              <a:buClr>
                <a:schemeClr val="folHlink"/>
              </a:buClr>
              <a:buFont typeface="Arial" charset="0"/>
              <a:buChar char="–"/>
              <a:defRPr sz="1600">
                <a:solidFill>
                  <a:schemeClr val="dk1"/>
                </a:solidFill>
                <a:latin typeface="+mn-lt"/>
                <a:ea typeface="+mn-ea"/>
                <a:cs typeface="+mn-cs"/>
              </a:defRPr>
            </a:lvl3pPr>
            <a:lvl4pPr marL="614363" indent="-155575" algn="l" defTabSz="895350" rtl="0" eaLnBrk="0" fontAlgn="base" hangingPunct="0">
              <a:spcBef>
                <a:spcPct val="0"/>
              </a:spcBef>
              <a:spcAft>
                <a:spcPct val="0"/>
              </a:spcAft>
              <a:buClr>
                <a:schemeClr val="folHlink"/>
              </a:buClr>
              <a:buSzPct val="90000"/>
              <a:buChar char="•"/>
              <a:defRPr sz="1600">
                <a:solidFill>
                  <a:schemeClr val="dk1"/>
                </a:solidFill>
                <a:latin typeface="+mn-lt"/>
                <a:ea typeface="+mn-ea"/>
                <a:cs typeface="+mn-cs"/>
              </a:defRPr>
            </a:lvl4pPr>
            <a:lvl5pPr marL="746125" indent="-130175" algn="l" defTabSz="895350" rtl="0" eaLnBrk="0" fontAlgn="base" hangingPunct="0">
              <a:spcBef>
                <a:spcPct val="0"/>
              </a:spcBef>
              <a:spcAft>
                <a:spcPct val="0"/>
              </a:spcAft>
              <a:buClr>
                <a:schemeClr val="folHlink"/>
              </a:buClr>
              <a:buFont typeface="Arial" charset="0"/>
              <a:buChar char="-"/>
              <a:defRPr sz="1600">
                <a:solidFill>
                  <a:schemeClr val="dk1"/>
                </a:solidFill>
                <a:latin typeface="+mn-lt"/>
                <a:ea typeface="+mn-ea"/>
                <a:cs typeface="+mn-cs"/>
              </a:defRPr>
            </a:lvl5pPr>
            <a:lvl6pPr marL="12033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6pPr>
            <a:lvl7pPr marL="16605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7pPr>
            <a:lvl8pPr marL="21177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8pPr>
            <a:lvl9pPr marL="2574925" indent="-130175" algn="l" defTabSz="895350" rtl="0" fontAlgn="base">
              <a:spcBef>
                <a:spcPct val="0"/>
              </a:spcBef>
              <a:spcAft>
                <a:spcPct val="0"/>
              </a:spcAft>
              <a:buClr>
                <a:schemeClr val="folHlink"/>
              </a:buClr>
              <a:buFont typeface="Arial" charset="0"/>
              <a:buChar char="-"/>
              <a:defRPr sz="1600">
                <a:solidFill>
                  <a:schemeClr val="dk1"/>
                </a:solidFill>
                <a:latin typeface="+mn-lt"/>
                <a:ea typeface="+mn-ea"/>
                <a:cs typeface="+mn-cs"/>
              </a:defRPr>
            </a:lvl9pPr>
          </a:lstStyle>
          <a:p>
            <a:pPr marL="0" indent="0" algn="ctr" defTabSz="894685" eaLnBrk="1" hangingPunct="1">
              <a:buFontTx/>
              <a:buNone/>
              <a:defRPr/>
            </a:pPr>
            <a:endParaRPr lang="es-CO" sz="1400" kern="0" dirty="0">
              <a:latin typeface="Constantia" panose="02030602050306030303" pitchFamily="18" charset="0"/>
            </a:endParaRPr>
          </a:p>
          <a:p>
            <a:pPr marL="0" indent="0" algn="ctr" defTabSz="894685" eaLnBrk="1" hangingPunct="1">
              <a:buFontTx/>
              <a:buNone/>
              <a:defRPr/>
            </a:pPr>
            <a:r>
              <a:rPr lang="es-CO" sz="1100" b="1" u="sng" kern="0" dirty="0">
                <a:solidFill>
                  <a:schemeClr val="tx2"/>
                </a:solidFill>
                <a:latin typeface="Bookman Old Style" panose="02050604050505020204" pitchFamily="18" charset="0"/>
              </a:rPr>
              <a:t>En mi</a:t>
            </a:r>
          </a:p>
          <a:p>
            <a:pPr marL="0" indent="0" algn="ctr" defTabSz="894685" eaLnBrk="1" hangingPunct="1">
              <a:buFontTx/>
              <a:buNone/>
              <a:defRPr/>
            </a:pPr>
            <a:r>
              <a:rPr lang="es-CO" sz="1100" kern="0" dirty="0">
                <a:latin typeface="Bookman Old Style" panose="02050604050505020204" pitchFamily="18" charset="0"/>
              </a:rPr>
              <a:t>Emociones</a:t>
            </a:r>
          </a:p>
          <a:p>
            <a:pPr marL="0" indent="0" algn="ctr" defTabSz="894685" eaLnBrk="1" hangingPunct="1">
              <a:buFontTx/>
              <a:buNone/>
              <a:defRPr/>
            </a:pPr>
            <a:r>
              <a:rPr lang="es-CO" sz="1100" kern="0" dirty="0">
                <a:latin typeface="Bookman Old Style" panose="02050604050505020204" pitchFamily="18" charset="0"/>
              </a:rPr>
              <a:t>Pensamientos</a:t>
            </a:r>
          </a:p>
          <a:p>
            <a:pPr marL="0" indent="0" algn="ctr" defTabSz="894685" eaLnBrk="1" hangingPunct="1">
              <a:buFontTx/>
              <a:buNone/>
              <a:defRPr/>
            </a:pPr>
            <a:r>
              <a:rPr lang="es-CO" sz="1100" kern="0" dirty="0">
                <a:latin typeface="Bookman Old Style" panose="02050604050505020204" pitchFamily="18" charset="0"/>
              </a:rPr>
              <a:t>Accionar</a:t>
            </a:r>
          </a:p>
          <a:p>
            <a:pPr marL="0" indent="0" algn="ctr" defTabSz="894685" eaLnBrk="1" hangingPunct="1">
              <a:buFontTx/>
              <a:buNone/>
              <a:defRPr/>
            </a:pPr>
            <a:r>
              <a:rPr lang="es-CO" sz="1100" b="1" u="sng" kern="0" dirty="0">
                <a:solidFill>
                  <a:schemeClr val="tx2"/>
                </a:solidFill>
                <a:latin typeface="Bookman Old Style" panose="02050604050505020204" pitchFamily="18" charset="0"/>
              </a:rPr>
              <a:t>En el entorno</a:t>
            </a:r>
          </a:p>
          <a:p>
            <a:pPr marL="0" indent="0" algn="ctr" defTabSz="894685" eaLnBrk="1" hangingPunct="1">
              <a:buFontTx/>
              <a:buNone/>
              <a:defRPr/>
            </a:pPr>
            <a:r>
              <a:rPr lang="es-CO" sz="1100" kern="0" dirty="0">
                <a:latin typeface="Bookman Old Style" panose="02050604050505020204" pitchFamily="18" charset="0"/>
              </a:rPr>
              <a:t>Entorno</a:t>
            </a:r>
          </a:p>
          <a:p>
            <a:pPr marL="0" indent="0" algn="ctr" defTabSz="894685" eaLnBrk="1" hangingPunct="1">
              <a:buFontTx/>
              <a:buNone/>
              <a:defRPr/>
            </a:pPr>
            <a:endParaRPr lang="es-CO" sz="1100" kern="0" dirty="0">
              <a:latin typeface="Constantia" panose="02030602050306030303" pitchFamily="18" charset="0"/>
            </a:endParaRPr>
          </a:p>
        </p:txBody>
      </p:sp>
      <p:sp>
        <p:nvSpPr>
          <p:cNvPr id="10" name="Rectangle 3"/>
          <p:cNvSpPr txBox="1">
            <a:spLocks noChangeArrowheads="1"/>
          </p:cNvSpPr>
          <p:nvPr>
            <p:custDataLst>
              <p:tags r:id="rId2"/>
            </p:custDataLst>
          </p:nvPr>
        </p:nvSpPr>
        <p:spPr bwMode="auto">
          <a:xfrm>
            <a:off x="5638815" y="4967109"/>
            <a:ext cx="2319852" cy="1476553"/>
          </a:xfrm>
          <a:prstGeom prst="rect">
            <a:avLst/>
          </a:prstGeom>
          <a:solidFill>
            <a:srgbClr val="91AFFF">
              <a:alpha val="0"/>
            </a:srgbClr>
          </a:solidFill>
          <a:ln w="3175" cap="flat" cmpd="sng" algn="ctr">
            <a:solidFill>
              <a:schemeClr val="tx1"/>
            </a:solidFill>
            <a:prstDash val="solid"/>
            <a:miter lim="800000"/>
            <a:headEnd/>
            <a:tailEnd/>
          </a:ln>
          <a:effectLst>
            <a:glow rad="101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vert="horz" wrap="square" lIns="0" tIns="0" rIns="0" bIns="0" numCol="1" anchor="t" anchorCtr="0" compatLnSpc="1">
            <a:prstTxWarp prst="textNoShape">
              <a:avLst/>
            </a:prstTxWarp>
          </a:bodyPr>
          <a:lstStyle>
            <a:defPPr>
              <a:defRPr lang="en-US"/>
            </a:defPPr>
            <a:lvl1pPr marL="0" indent="0" algn="ctr" defTabSz="894685" eaLnBrk="1" hangingPunct="1">
              <a:buClr>
                <a:schemeClr val="folHlink"/>
              </a:buClr>
              <a:buFontTx/>
              <a:buNone/>
              <a:defRPr kern="0">
                <a:latin typeface="Constantia" panose="02030602050306030303" pitchFamily="18" charset="0"/>
              </a:defRPr>
            </a:lvl1pPr>
            <a:lvl2pPr marL="193675" indent="-192088" defTabSz="895350" eaLnBrk="0" hangingPunct="0">
              <a:buClr>
                <a:schemeClr val="folHlink"/>
              </a:buClr>
              <a:buFont typeface="Arial" charset="0"/>
              <a:buChar char="▪"/>
              <a:defRPr sz="1600"/>
            </a:lvl2pPr>
            <a:lvl3pPr marL="457200" indent="-261938" defTabSz="895350" eaLnBrk="0" hangingPunct="0">
              <a:buClr>
                <a:schemeClr val="folHlink"/>
              </a:buClr>
              <a:buFont typeface="Arial" charset="0"/>
              <a:buChar char="–"/>
              <a:defRPr sz="1600"/>
            </a:lvl3pPr>
            <a:lvl4pPr marL="614363" indent="-155575" defTabSz="895350" eaLnBrk="0" hangingPunct="0">
              <a:buClr>
                <a:schemeClr val="folHlink"/>
              </a:buClr>
              <a:buSzPct val="90000"/>
              <a:buChar char="•"/>
              <a:defRPr sz="1600"/>
            </a:lvl4pPr>
            <a:lvl5pPr marL="746125" indent="-130175" defTabSz="895350" eaLnBrk="0" hangingPunct="0">
              <a:buClr>
                <a:schemeClr val="folHlink"/>
              </a:buClr>
              <a:buFont typeface="Arial" charset="0"/>
              <a:buChar char="-"/>
              <a:defRPr sz="1600"/>
            </a:lvl5pPr>
            <a:lvl6pPr marL="1203325" indent="-130175" defTabSz="895350" fontAlgn="base">
              <a:spcBef>
                <a:spcPct val="0"/>
              </a:spcBef>
              <a:spcAft>
                <a:spcPct val="0"/>
              </a:spcAft>
              <a:buClr>
                <a:schemeClr val="folHlink"/>
              </a:buClr>
              <a:buFont typeface="Arial" charset="0"/>
              <a:buChar char="-"/>
              <a:defRPr sz="1600"/>
            </a:lvl6pPr>
            <a:lvl7pPr marL="1660525" indent="-130175" defTabSz="895350" fontAlgn="base">
              <a:spcBef>
                <a:spcPct val="0"/>
              </a:spcBef>
              <a:spcAft>
                <a:spcPct val="0"/>
              </a:spcAft>
              <a:buClr>
                <a:schemeClr val="folHlink"/>
              </a:buClr>
              <a:buFont typeface="Arial" charset="0"/>
              <a:buChar char="-"/>
              <a:defRPr sz="1600"/>
            </a:lvl7pPr>
            <a:lvl8pPr marL="2117725" indent="-130175" defTabSz="895350" fontAlgn="base">
              <a:spcBef>
                <a:spcPct val="0"/>
              </a:spcBef>
              <a:spcAft>
                <a:spcPct val="0"/>
              </a:spcAft>
              <a:buClr>
                <a:schemeClr val="folHlink"/>
              </a:buClr>
              <a:buFont typeface="Arial" charset="0"/>
              <a:buChar char="-"/>
              <a:defRPr sz="1600"/>
            </a:lvl8pPr>
            <a:lvl9pPr marL="2574925" indent="-130175" defTabSz="895350" fontAlgn="base">
              <a:spcBef>
                <a:spcPct val="0"/>
              </a:spcBef>
              <a:spcAft>
                <a:spcPct val="0"/>
              </a:spcAft>
              <a:buClr>
                <a:schemeClr val="folHlink"/>
              </a:buClr>
              <a:buFont typeface="Arial" charset="0"/>
              <a:buChar char="-"/>
              <a:defRPr sz="1600"/>
            </a:lvl9pPr>
          </a:lstStyle>
          <a:p>
            <a:endParaRPr lang="es-CO" dirty="0"/>
          </a:p>
          <a:p>
            <a:r>
              <a:rPr lang="es-CO" sz="1200" dirty="0"/>
              <a:t>Hablar lo que quiero que pase</a:t>
            </a:r>
          </a:p>
          <a:p>
            <a:r>
              <a:rPr lang="es-CO" sz="1200" dirty="0"/>
              <a:t>Dejar en la mente de la persona imágenes claras de lo que espero que haga “Me </a:t>
            </a:r>
            <a:r>
              <a:rPr lang="es-CO" sz="1200" dirty="0" err="1"/>
              <a:t>gustaria</a:t>
            </a:r>
            <a:r>
              <a:rPr lang="es-CO" sz="1200" dirty="0"/>
              <a:t> verte..”</a:t>
            </a:r>
          </a:p>
          <a:p>
            <a:endParaRPr lang="es-CO" dirty="0"/>
          </a:p>
        </p:txBody>
      </p:sp>
    </p:spTree>
    <p:extLst>
      <p:ext uri="{BB962C8B-B14F-4D97-AF65-F5344CB8AC3E}">
        <p14:creationId xmlns:p14="http://schemas.microsoft.com/office/powerpoint/2010/main" val="105641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5" name="Slide Number Placeholder 3"/>
          <p:cNvSpPr txBox="1">
            <a:spLocks noGrp="1"/>
          </p:cNvSpPr>
          <p:nvPr/>
        </p:nvSpPr>
        <p:spPr bwMode="auto">
          <a:xfrm>
            <a:off x="133350" y="6443663"/>
            <a:ext cx="195263" cy="150812"/>
          </a:xfrm>
          <a:prstGeom prst="rect">
            <a:avLst/>
          </a:prstGeom>
          <a:noFill/>
          <a:ln w="9525" algn="ctr">
            <a:noFill/>
            <a:miter lim="800000"/>
            <a:headEnd/>
            <a:tailEnd/>
          </a:ln>
        </p:spPr>
        <p:txBody>
          <a:bodyPr wrap="none" lIns="0" tIns="0" rIns="0" bIns="0" anchor="ctr">
            <a:spAutoFit/>
          </a:bodyPr>
          <a:lstStyle/>
          <a:p>
            <a:pPr algn="ctr" defTabSz="895350" eaLnBrk="0" hangingPunct="0">
              <a:lnSpc>
                <a:spcPct val="90000"/>
              </a:lnSpc>
            </a:pPr>
            <a:fld id="{77949098-DDDC-4529-84D9-15BF08AFC984}" type="slidenum">
              <a:rPr lang="es-ES" sz="1100">
                <a:solidFill>
                  <a:srgbClr val="FFFFFF"/>
                </a:solidFill>
              </a:rPr>
              <a:pPr algn="ctr" defTabSz="895350" eaLnBrk="0" hangingPunct="0">
                <a:lnSpc>
                  <a:spcPct val="90000"/>
                </a:lnSpc>
              </a:pPr>
              <a:t>7</a:t>
            </a:fld>
            <a:r>
              <a:rPr lang="es-ES" sz="1100">
                <a:solidFill>
                  <a:srgbClr val="FFFFFF"/>
                </a:solidFill>
              </a:rPr>
              <a:t> </a:t>
            </a:r>
          </a:p>
        </p:txBody>
      </p:sp>
      <p:sp>
        <p:nvSpPr>
          <p:cNvPr id="820226" name="Rectangle 2"/>
          <p:cNvSpPr>
            <a:spLocks noChangeArrowheads="1"/>
          </p:cNvSpPr>
          <p:nvPr/>
        </p:nvSpPr>
        <p:spPr bwMode="gray">
          <a:xfrm>
            <a:off x="328613" y="1364899"/>
            <a:ext cx="8229599" cy="4924425"/>
          </a:xfrm>
          <a:prstGeom prst="rect">
            <a:avLst/>
          </a:prstGeom>
          <a:noFill/>
          <a:ln w="9525">
            <a:noFill/>
            <a:miter lim="800000"/>
            <a:headEnd/>
            <a:tailEnd/>
          </a:ln>
        </p:spPr>
        <p:txBody>
          <a:bodyPr wrap="square" lIns="0" tIns="0" rIns="0" bIns="0">
            <a:spAutoFit/>
          </a:bodyPr>
          <a:lstStyle/>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Prepararse para la sesión de </a:t>
            </a:r>
            <a:r>
              <a:rPr lang="es-ES" sz="2000" dirty="0" err="1">
                <a:solidFill>
                  <a:srgbClr val="0065CC"/>
                </a:solidFill>
                <a:latin typeface="Constantia" panose="02030602050306030303" pitchFamily="18" charset="0"/>
              </a:rPr>
              <a:t>feedback</a:t>
            </a: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Preguntar cuál es el mejor momento para dar</a:t>
            </a:r>
          </a:p>
          <a:p>
            <a:pPr marL="0" lvl="1" defTabSz="895350">
              <a:buClr>
                <a:srgbClr val="4E2070"/>
              </a:buClr>
              <a:buSzPct val="125000"/>
            </a:pPr>
            <a:r>
              <a:rPr lang="es-ES" sz="2000" dirty="0">
                <a:solidFill>
                  <a:srgbClr val="0065CC"/>
                </a:solidFill>
                <a:latin typeface="Constantia" panose="02030602050306030303" pitchFamily="18" charset="0"/>
              </a:rPr>
              <a:t> </a:t>
            </a:r>
            <a:r>
              <a:rPr lang="es-ES" sz="2000" dirty="0" err="1">
                <a:solidFill>
                  <a:srgbClr val="0065CC"/>
                </a:solidFill>
                <a:latin typeface="Constantia" panose="02030602050306030303" pitchFamily="18" charset="0"/>
              </a:rPr>
              <a:t>feedback</a:t>
            </a: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Crear  y mantener un “ambiente seguro”</a:t>
            </a:r>
          </a:p>
          <a:p>
            <a:pPr marL="342900" lvl="1" indent="-342900" defTabSz="895350">
              <a:buClr>
                <a:srgbClr val="4E2070"/>
              </a:buClr>
              <a:buSzPct val="125000"/>
              <a:buFont typeface="Wingdings" panose="05000000000000000000" pitchFamily="2" charset="2"/>
              <a:buChar char="ü"/>
            </a:pP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Hacer </a:t>
            </a:r>
            <a:r>
              <a:rPr lang="es-ES" sz="2000" dirty="0" err="1">
                <a:solidFill>
                  <a:srgbClr val="0065CC"/>
                </a:solidFill>
                <a:latin typeface="Constantia" panose="02030602050306030303" pitchFamily="18" charset="0"/>
              </a:rPr>
              <a:t>feedback</a:t>
            </a:r>
            <a:r>
              <a:rPr lang="es-ES" sz="2000" dirty="0">
                <a:solidFill>
                  <a:srgbClr val="0065CC"/>
                </a:solidFill>
                <a:latin typeface="Constantia" panose="02030602050306030303" pitchFamily="18" charset="0"/>
              </a:rPr>
              <a:t> centrados en el comportamiento</a:t>
            </a:r>
          </a:p>
          <a:p>
            <a:pPr marL="342900" lvl="1" indent="-342900" defTabSz="895350">
              <a:buClr>
                <a:srgbClr val="4E2070"/>
              </a:buClr>
              <a:buSzPct val="125000"/>
              <a:buFont typeface="Wingdings" panose="05000000000000000000" pitchFamily="2" charset="2"/>
              <a:buChar char="ü"/>
            </a:pP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Mantener la autoestima del receptor</a:t>
            </a:r>
          </a:p>
          <a:p>
            <a:pPr marL="342900" lvl="1" indent="-342900" defTabSz="895350">
              <a:buClr>
                <a:srgbClr val="4E2070"/>
              </a:buClr>
              <a:buSzPct val="125000"/>
              <a:buFont typeface="Wingdings" panose="05000000000000000000" pitchFamily="2" charset="2"/>
              <a:buChar char="ü"/>
            </a:pP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Incluir períodos de silencio</a:t>
            </a:r>
          </a:p>
          <a:p>
            <a:pPr marL="342900" lvl="1" indent="-342900" defTabSz="895350">
              <a:buClr>
                <a:srgbClr val="4E2070"/>
              </a:buClr>
              <a:buSzPct val="125000"/>
              <a:buFont typeface="Wingdings" panose="05000000000000000000" pitchFamily="2" charset="2"/>
              <a:buChar char="ü"/>
            </a:pP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Hacer uso de habilidades de escucha activa (prestar atención, seguir, reflexionar) para adquirir información y entender el punto de vista del receptor </a:t>
            </a:r>
          </a:p>
        </p:txBody>
      </p:sp>
      <p:sp>
        <p:nvSpPr>
          <p:cNvPr id="820227" name="Rectangle 4"/>
          <p:cNvSpPr>
            <a:spLocks noGrp="1" noChangeArrowheads="1"/>
          </p:cNvSpPr>
          <p:nvPr>
            <p:ph type="title" idx="4294967295"/>
            <p:custDataLst>
              <p:tags r:id="rId1"/>
            </p:custDataLst>
          </p:nvPr>
        </p:nvSpPr>
        <p:spPr bwMode="gray">
          <a:xfrm>
            <a:off x="598311" y="565503"/>
            <a:ext cx="7377112" cy="430887"/>
          </a:xfrm>
        </p:spPr>
        <p:txBody>
          <a:bodyPr/>
          <a:lstStyle/>
          <a:p>
            <a:pPr eaLnBrk="1" hangingPunct="1"/>
            <a:r>
              <a:rPr lang="es-ES" sz="2800" dirty="0">
                <a:solidFill>
                  <a:srgbClr val="0065CC"/>
                </a:solidFill>
                <a:latin typeface="Arial Black" panose="020B0A04020102020204" pitchFamily="34" charset="0"/>
              </a:rPr>
              <a:t>Dar </a:t>
            </a:r>
            <a:r>
              <a:rPr lang="es-ES" sz="2800" dirty="0" err="1">
                <a:solidFill>
                  <a:srgbClr val="0065CC"/>
                </a:solidFill>
                <a:latin typeface="Arial Black" panose="020B0A04020102020204" pitchFamily="34" charset="0"/>
              </a:rPr>
              <a:t>feedback</a:t>
            </a:r>
            <a:endParaRPr lang="es-ES" sz="2800" dirty="0">
              <a:solidFill>
                <a:srgbClr val="0065CC"/>
              </a:solidFill>
              <a:latin typeface="Arial Black" panose="020B0A04020102020204" pitchFamily="34" charset="0"/>
            </a:endParaRPr>
          </a:p>
        </p:txBody>
      </p:sp>
      <p:pic>
        <p:nvPicPr>
          <p:cNvPr id="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3983" t="18056" r="20686" b="11706"/>
          <a:stretch/>
        </p:blipFill>
        <p:spPr bwMode="auto">
          <a:xfrm>
            <a:off x="5683459" y="111832"/>
            <a:ext cx="3269052" cy="2506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0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820226"/>
                                        </p:tgtEl>
                                        <p:attrNameLst>
                                          <p:attrName>style.visibility</p:attrName>
                                        </p:attrNameLst>
                                      </p:cBhvr>
                                      <p:to>
                                        <p:strVal val="visible"/>
                                      </p:to>
                                    </p:set>
                                    <p:animEffect transition="in" filter="fade">
                                      <p:cBhvr>
                                        <p:cTn id="11" dur="1000"/>
                                        <p:tgtEl>
                                          <p:spTgt spid="820226"/>
                                        </p:tgtEl>
                                      </p:cBhvr>
                                    </p:animEffect>
                                    <p:anim calcmode="lin" valueType="num">
                                      <p:cBhvr>
                                        <p:cTn id="12" dur="1000" fill="hold"/>
                                        <p:tgtEl>
                                          <p:spTgt spid="820226"/>
                                        </p:tgtEl>
                                        <p:attrNameLst>
                                          <p:attrName>ppt_x</p:attrName>
                                        </p:attrNameLst>
                                      </p:cBhvr>
                                      <p:tavLst>
                                        <p:tav tm="0">
                                          <p:val>
                                            <p:strVal val="#ppt_x"/>
                                          </p:val>
                                        </p:tav>
                                        <p:tav tm="100000">
                                          <p:val>
                                            <p:strVal val="#ppt_x"/>
                                          </p:val>
                                        </p:tav>
                                      </p:tavLst>
                                    </p:anim>
                                    <p:anim calcmode="lin" valueType="num">
                                      <p:cBhvr>
                                        <p:cTn id="13" dur="1000" fill="hold"/>
                                        <p:tgtEl>
                                          <p:spTgt spid="8202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26" grpId="0"/>
      <p:bldP spid="820227"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2273" name="Slide Number Placeholder 3"/>
          <p:cNvSpPr txBox="1">
            <a:spLocks noGrp="1"/>
          </p:cNvSpPr>
          <p:nvPr/>
        </p:nvSpPr>
        <p:spPr bwMode="auto">
          <a:xfrm>
            <a:off x="133350" y="6443663"/>
            <a:ext cx="195263" cy="150812"/>
          </a:xfrm>
          <a:prstGeom prst="rect">
            <a:avLst/>
          </a:prstGeom>
          <a:noFill/>
          <a:ln w="9525" algn="ctr">
            <a:noFill/>
            <a:miter lim="800000"/>
            <a:headEnd/>
            <a:tailEnd/>
          </a:ln>
        </p:spPr>
        <p:txBody>
          <a:bodyPr wrap="none" lIns="0" tIns="0" rIns="0" bIns="0" anchor="ctr">
            <a:spAutoFit/>
          </a:bodyPr>
          <a:lstStyle/>
          <a:p>
            <a:pPr algn="ctr" defTabSz="895350" eaLnBrk="0" hangingPunct="0">
              <a:lnSpc>
                <a:spcPct val="90000"/>
              </a:lnSpc>
            </a:pPr>
            <a:fld id="{36C65806-8151-4B78-826F-401E60AA38BC}" type="slidenum">
              <a:rPr lang="es-ES" sz="1100">
                <a:solidFill>
                  <a:srgbClr val="FFFFFF"/>
                </a:solidFill>
              </a:rPr>
              <a:pPr algn="ctr" defTabSz="895350" eaLnBrk="0" hangingPunct="0">
                <a:lnSpc>
                  <a:spcPct val="90000"/>
                </a:lnSpc>
              </a:pPr>
              <a:t>8</a:t>
            </a:fld>
            <a:r>
              <a:rPr lang="es-ES" sz="1100">
                <a:solidFill>
                  <a:srgbClr val="FFFFFF"/>
                </a:solidFill>
              </a:rPr>
              <a:t> </a:t>
            </a:r>
          </a:p>
        </p:txBody>
      </p:sp>
      <p:grpSp>
        <p:nvGrpSpPr>
          <p:cNvPr id="822274" name="Group 2"/>
          <p:cNvGrpSpPr>
            <a:grpSpLocks/>
          </p:cNvGrpSpPr>
          <p:nvPr/>
        </p:nvGrpSpPr>
        <p:grpSpPr bwMode="auto">
          <a:xfrm>
            <a:off x="7211741" y="4797779"/>
            <a:ext cx="1469416" cy="1211686"/>
            <a:chOff x="3504" y="2688"/>
            <a:chExt cx="2016" cy="1248"/>
          </a:xfrm>
        </p:grpSpPr>
        <p:sp>
          <p:nvSpPr>
            <p:cNvPr id="822277" name="Rectangle 3"/>
            <p:cNvSpPr>
              <a:spLocks noChangeArrowheads="1"/>
            </p:cNvSpPr>
            <p:nvPr/>
          </p:nvSpPr>
          <p:spPr bwMode="gray">
            <a:xfrm>
              <a:off x="3504" y="2688"/>
              <a:ext cx="2016" cy="1248"/>
            </a:xfrm>
            <a:prstGeom prst="rect">
              <a:avLst/>
            </a:prstGeom>
            <a:solidFill>
              <a:srgbClr val="6699FF"/>
            </a:solidFill>
            <a:ln w="12700">
              <a:solidFill>
                <a:schemeClr val="tx1"/>
              </a:solidFill>
              <a:miter lim="800000"/>
              <a:headEnd/>
              <a:tailEnd/>
            </a:ln>
          </p:spPr>
          <p:txBody>
            <a:bodyPr wrap="none" anchor="ctr"/>
            <a:lstStyle/>
            <a:p>
              <a:endParaRPr lang="en-US" sz="1100" b="1"/>
            </a:p>
          </p:txBody>
        </p:sp>
        <p:pic>
          <p:nvPicPr>
            <p:cNvPr id="822278" name="Picture 4" descr="191812"/>
            <p:cNvPicPr>
              <a:picLocks noChangeAspect="1" noChangeArrowheads="1"/>
            </p:cNvPicPr>
            <p:nvPr/>
          </p:nvPicPr>
          <p:blipFill>
            <a:blip r:embed="rId4" cstate="print"/>
            <a:srcRect/>
            <a:stretch>
              <a:fillRect/>
            </a:stretch>
          </p:blipFill>
          <p:spPr bwMode="gray">
            <a:xfrm>
              <a:off x="3552" y="2736"/>
              <a:ext cx="1931" cy="1159"/>
            </a:xfrm>
            <a:prstGeom prst="rect">
              <a:avLst/>
            </a:prstGeom>
            <a:noFill/>
            <a:ln w="9525">
              <a:noFill/>
              <a:miter lim="800000"/>
              <a:headEnd/>
              <a:tailEnd/>
            </a:ln>
          </p:spPr>
        </p:pic>
      </p:grpSp>
      <p:sp>
        <p:nvSpPr>
          <p:cNvPr id="822275" name="Rectangle 6"/>
          <p:cNvSpPr>
            <a:spLocks noChangeArrowheads="1"/>
          </p:cNvSpPr>
          <p:nvPr/>
        </p:nvSpPr>
        <p:spPr bwMode="gray">
          <a:xfrm>
            <a:off x="328613" y="1760016"/>
            <a:ext cx="8064500" cy="4001095"/>
          </a:xfrm>
          <a:prstGeom prst="rect">
            <a:avLst/>
          </a:prstGeom>
          <a:noFill/>
          <a:ln w="9525">
            <a:noFill/>
            <a:miter lim="800000"/>
            <a:headEnd/>
            <a:tailEnd/>
          </a:ln>
        </p:spPr>
        <p:txBody>
          <a:bodyPr wrap="square" lIns="0" tIns="0" rIns="0" bIns="0">
            <a:spAutoFit/>
          </a:bodyPr>
          <a:lstStyle/>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Buscar las oportunidades para recibir </a:t>
            </a:r>
            <a:r>
              <a:rPr lang="es-ES" sz="2000" dirty="0" err="1">
                <a:solidFill>
                  <a:srgbClr val="0065CC"/>
                </a:solidFill>
                <a:latin typeface="Constantia" panose="02030602050306030303" pitchFamily="18" charset="0"/>
              </a:rPr>
              <a:t>feedback</a:t>
            </a: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Informarle al emisor el momento en que está preparado para asimilar los </a:t>
            </a:r>
            <a:r>
              <a:rPr lang="es-ES" sz="2000" dirty="0" err="1">
                <a:solidFill>
                  <a:srgbClr val="0065CC"/>
                </a:solidFill>
                <a:latin typeface="Constantia" panose="02030602050306030303" pitchFamily="18" charset="0"/>
              </a:rPr>
              <a:t>feedback</a:t>
            </a: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Ser específico sobre lo que le gustaría que el emisor evaluara y cómo le gustaría recibir los </a:t>
            </a:r>
            <a:r>
              <a:rPr lang="es-ES" sz="2000" dirty="0" err="1">
                <a:solidFill>
                  <a:srgbClr val="0065CC"/>
                </a:solidFill>
                <a:latin typeface="Constantia" panose="02030602050306030303" pitchFamily="18" charset="0"/>
              </a:rPr>
              <a:t>feedback</a:t>
            </a: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Comprobar que entiende el mensaje de los </a:t>
            </a:r>
            <a:r>
              <a:rPr lang="es-ES" sz="2000" dirty="0" err="1">
                <a:solidFill>
                  <a:srgbClr val="0065CC"/>
                </a:solidFill>
                <a:latin typeface="Constantia" panose="02030602050306030303" pitchFamily="18" charset="0"/>
              </a:rPr>
              <a:t>feedback</a:t>
            </a: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endParaRPr lang="es-ES" sz="2000" dirty="0">
              <a:solidFill>
                <a:srgbClr val="0065CC"/>
              </a:solidFill>
              <a:latin typeface="Constantia" panose="02030602050306030303" pitchFamily="18" charset="0"/>
            </a:endParaRPr>
          </a:p>
          <a:p>
            <a:pPr marL="342900" lvl="1" indent="-342900" defTabSz="895350">
              <a:buClr>
                <a:srgbClr val="4E2070"/>
              </a:buClr>
              <a:buSzPct val="125000"/>
              <a:buFont typeface="Wingdings" panose="05000000000000000000" pitchFamily="2" charset="2"/>
              <a:buChar char="ü"/>
            </a:pPr>
            <a:r>
              <a:rPr lang="es-ES" sz="2000" dirty="0">
                <a:solidFill>
                  <a:srgbClr val="0065CC"/>
                </a:solidFill>
                <a:latin typeface="Constantia" panose="02030602050306030303" pitchFamily="18" charset="0"/>
              </a:rPr>
              <a:t>Considerar el mensaje de los </a:t>
            </a:r>
            <a:r>
              <a:rPr lang="es-ES" sz="2000" dirty="0" err="1">
                <a:solidFill>
                  <a:srgbClr val="0065CC"/>
                </a:solidFill>
                <a:latin typeface="Constantia" panose="02030602050306030303" pitchFamily="18" charset="0"/>
              </a:rPr>
              <a:t>feedback</a:t>
            </a:r>
            <a:r>
              <a:rPr lang="es-ES" sz="2000" dirty="0">
                <a:solidFill>
                  <a:srgbClr val="0065CC"/>
                </a:solidFill>
                <a:latin typeface="Constantia" panose="02030602050306030303" pitchFamily="18" charset="0"/>
              </a:rPr>
              <a:t> con detenimiento y </a:t>
            </a:r>
          </a:p>
          <a:p>
            <a:pPr marL="0" lvl="1" defTabSz="895350">
              <a:buClr>
                <a:srgbClr val="4E2070"/>
              </a:buClr>
              <a:buSzPct val="125000"/>
            </a:pPr>
            <a:r>
              <a:rPr lang="es-ES" sz="2000" dirty="0">
                <a:solidFill>
                  <a:srgbClr val="0065CC"/>
                </a:solidFill>
                <a:latin typeface="Constantia" panose="02030602050306030303" pitchFamily="18" charset="0"/>
              </a:rPr>
              <a:t>de manera proactiva; luego, usar la información para</a:t>
            </a:r>
          </a:p>
          <a:p>
            <a:pPr marL="0" lvl="1" defTabSz="895350">
              <a:buClr>
                <a:srgbClr val="4E2070"/>
              </a:buClr>
              <a:buSzPct val="125000"/>
            </a:pPr>
            <a:r>
              <a:rPr lang="es-ES" sz="2000" dirty="0">
                <a:solidFill>
                  <a:srgbClr val="0065CC"/>
                </a:solidFill>
                <a:latin typeface="Constantia" panose="02030602050306030303" pitchFamily="18" charset="0"/>
              </a:rPr>
              <a:t> mejorar su propio desempeño y desarrollo</a:t>
            </a:r>
          </a:p>
        </p:txBody>
      </p:sp>
      <p:sp>
        <p:nvSpPr>
          <p:cNvPr id="822276" name="Rectangle 7"/>
          <p:cNvSpPr>
            <a:spLocks noGrp="1" noChangeArrowheads="1"/>
          </p:cNvSpPr>
          <p:nvPr>
            <p:ph type="title" idx="4294967295"/>
            <p:custDataLst>
              <p:tags r:id="rId1"/>
            </p:custDataLst>
          </p:nvPr>
        </p:nvSpPr>
        <p:spPr bwMode="gray">
          <a:xfrm>
            <a:off x="626005" y="568159"/>
            <a:ext cx="7761287" cy="430887"/>
          </a:xfrm>
        </p:spPr>
        <p:txBody>
          <a:bodyPr/>
          <a:lstStyle/>
          <a:p>
            <a:pPr eaLnBrk="1" hangingPunct="1"/>
            <a:r>
              <a:rPr lang="es-ES" sz="2800" dirty="0">
                <a:solidFill>
                  <a:srgbClr val="0065CC"/>
                </a:solidFill>
                <a:latin typeface="Arial Black" panose="020B0A04020102020204" pitchFamily="34" charset="0"/>
              </a:rPr>
              <a:t>Recibir  </a:t>
            </a:r>
            <a:r>
              <a:rPr lang="es-ES" sz="2800" dirty="0" err="1">
                <a:solidFill>
                  <a:srgbClr val="0065CC"/>
                </a:solidFill>
                <a:latin typeface="Arial Black" panose="020B0A04020102020204" pitchFamily="34" charset="0"/>
              </a:rPr>
              <a:t>feedback</a:t>
            </a:r>
            <a:endParaRPr lang="es-ES" sz="2800" dirty="0">
              <a:solidFill>
                <a:srgbClr val="0065CC"/>
              </a:solidFill>
              <a:latin typeface="Arial Black" panose="020B0A04020102020204" pitchFamily="34" charset="0"/>
            </a:endParaRPr>
          </a:p>
        </p:txBody>
      </p:sp>
      <p:sp>
        <p:nvSpPr>
          <p:cNvPr id="9" name="8 Elipse"/>
          <p:cNvSpPr/>
          <p:nvPr/>
        </p:nvSpPr>
        <p:spPr bwMode="auto">
          <a:xfrm>
            <a:off x="4730044" y="586985"/>
            <a:ext cx="1140209" cy="812837"/>
          </a:xfrm>
          <a:prstGeom prst="ellipse">
            <a:avLst/>
          </a:prstGeom>
          <a:solidFill>
            <a:srgbClr val="92D050"/>
          </a:solidFill>
          <a:ln w="19050" cap="flat" cmpd="sng" algn="ctr">
            <a:solidFill>
              <a:srgbClr val="92D050"/>
            </a:solidFill>
            <a:prstDash val="solid"/>
            <a:round/>
            <a:headEnd type="none" w="med" len="med"/>
            <a:tailEnd type="none" w="med" len="med"/>
          </a:ln>
          <a:effectLst>
            <a:prstShdw prst="shdw17" dist="17961" dir="2700000">
              <a:schemeClr val="hlink">
                <a:gamma/>
                <a:shade val="60000"/>
                <a:invGamma/>
              </a:schemeClr>
            </a:prst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AR" sz="1100" b="1" i="0" u="none" strike="noStrike" cap="none" normalizeH="0" baseline="0" dirty="0">
                <a:ln>
                  <a:noFill/>
                </a:ln>
                <a:solidFill>
                  <a:schemeClr val="bg1"/>
                </a:solidFill>
                <a:effectLst/>
                <a:latin typeface="Arial" charset="0"/>
              </a:rPr>
              <a:t>Ser respetado</a:t>
            </a:r>
          </a:p>
        </p:txBody>
      </p:sp>
      <p:sp>
        <p:nvSpPr>
          <p:cNvPr id="10" name="9 Elipse"/>
          <p:cNvSpPr/>
          <p:nvPr/>
        </p:nvSpPr>
        <p:spPr bwMode="auto">
          <a:xfrm>
            <a:off x="6214546" y="592628"/>
            <a:ext cx="1140209" cy="812837"/>
          </a:xfrm>
          <a:prstGeom prst="ellipse">
            <a:avLst/>
          </a:prstGeom>
          <a:solidFill>
            <a:srgbClr val="009900"/>
          </a:solidFill>
          <a:ln w="19050" cap="flat" cmpd="sng" algn="ctr">
            <a:solidFill>
              <a:srgbClr val="92D050"/>
            </a:solidFill>
            <a:prstDash val="solid"/>
            <a:round/>
            <a:headEnd type="none" w="med" len="med"/>
            <a:tailEnd type="none" w="med" len="med"/>
          </a:ln>
          <a:effectLst>
            <a:prstShdw prst="shdw17" dist="17961" dir="2700000">
              <a:schemeClr val="hlink">
                <a:gamma/>
                <a:shade val="60000"/>
                <a:invGamma/>
              </a:schemeClr>
            </a:prst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AR" sz="1100" b="1" i="0" u="none" strike="noStrike" cap="none" normalizeH="0" baseline="0" dirty="0">
                <a:ln>
                  <a:noFill/>
                </a:ln>
                <a:solidFill>
                  <a:schemeClr val="bg1"/>
                </a:solidFill>
                <a:effectLst/>
                <a:latin typeface="Arial" charset="0"/>
              </a:rPr>
              <a:t>Escuchar</a:t>
            </a:r>
          </a:p>
          <a:p>
            <a:pPr marL="0" marR="0" indent="0" algn="ctr" defTabSz="914400" rtl="0" eaLnBrk="1" fontAlgn="base" latinLnBrk="0" hangingPunct="1">
              <a:lnSpc>
                <a:spcPct val="100000"/>
              </a:lnSpc>
              <a:spcBef>
                <a:spcPct val="0"/>
              </a:spcBef>
              <a:spcAft>
                <a:spcPct val="0"/>
              </a:spcAft>
              <a:buClrTx/>
              <a:buSzTx/>
              <a:buFontTx/>
              <a:buNone/>
              <a:tabLst/>
            </a:pPr>
            <a:r>
              <a:rPr kumimoji="0" lang="es-AR" sz="1100" b="1" i="0" u="none" strike="noStrike" cap="none" normalizeH="0" dirty="0">
                <a:ln>
                  <a:noFill/>
                </a:ln>
                <a:solidFill>
                  <a:schemeClr val="bg1"/>
                </a:solidFill>
                <a:effectLst/>
                <a:latin typeface="Arial" charset="0"/>
              </a:rPr>
              <a:t> al emisor</a:t>
            </a:r>
            <a:endParaRPr kumimoji="0" lang="es-AR" sz="1100" b="1" i="0" u="none" strike="noStrike" cap="none" normalizeH="0" baseline="0" dirty="0">
              <a:ln>
                <a:noFill/>
              </a:ln>
              <a:solidFill>
                <a:schemeClr val="bg1"/>
              </a:solidFill>
              <a:effectLst/>
              <a:latin typeface="Arial" charset="0"/>
            </a:endParaRPr>
          </a:p>
        </p:txBody>
      </p:sp>
      <p:sp>
        <p:nvSpPr>
          <p:cNvPr id="11" name="10 Elipse"/>
          <p:cNvSpPr/>
          <p:nvPr/>
        </p:nvSpPr>
        <p:spPr bwMode="auto">
          <a:xfrm>
            <a:off x="7665181" y="609560"/>
            <a:ext cx="1140209" cy="812837"/>
          </a:xfrm>
          <a:prstGeom prst="ellipse">
            <a:avLst/>
          </a:prstGeom>
          <a:solidFill>
            <a:srgbClr val="003300"/>
          </a:solidFill>
          <a:ln w="19050" cap="flat" cmpd="sng" algn="ctr">
            <a:solidFill>
              <a:srgbClr val="92D050"/>
            </a:solidFill>
            <a:prstDash val="solid"/>
            <a:round/>
            <a:headEnd type="none" w="med" len="med"/>
            <a:tailEnd type="none" w="med" len="med"/>
          </a:ln>
          <a:effectLst>
            <a:prstShdw prst="shdw17" dist="17961" dir="2700000">
              <a:schemeClr val="hlink">
                <a:gamma/>
                <a:shade val="60000"/>
                <a:invGamma/>
              </a:schemeClr>
            </a:prst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AR" sz="1100" b="1" i="0" u="none" strike="noStrike" cap="none" normalizeH="0" baseline="0" dirty="0">
                <a:ln>
                  <a:noFill/>
                </a:ln>
                <a:solidFill>
                  <a:schemeClr val="bg1"/>
                </a:solidFill>
                <a:effectLst/>
                <a:latin typeface="Arial" charset="0"/>
              </a:rPr>
              <a:t>Expresar su </a:t>
            </a:r>
          </a:p>
          <a:p>
            <a:pPr marL="0" marR="0" indent="0" algn="ctr" defTabSz="914400" rtl="0" eaLnBrk="1" fontAlgn="base" latinLnBrk="0" hangingPunct="1">
              <a:lnSpc>
                <a:spcPct val="100000"/>
              </a:lnSpc>
              <a:spcBef>
                <a:spcPct val="0"/>
              </a:spcBef>
              <a:spcAft>
                <a:spcPct val="0"/>
              </a:spcAft>
              <a:buClrTx/>
              <a:buSzTx/>
              <a:buFontTx/>
              <a:buNone/>
              <a:tabLst/>
            </a:pPr>
            <a:r>
              <a:rPr kumimoji="0" lang="es-AR" sz="1100" b="1" i="0" u="none" strike="noStrike" cap="none" normalizeH="0" baseline="0" dirty="0">
                <a:ln>
                  <a:noFill/>
                </a:ln>
                <a:solidFill>
                  <a:schemeClr val="bg1"/>
                </a:solidFill>
                <a:effectLst/>
                <a:latin typeface="Arial" charset="0"/>
              </a:rPr>
              <a:t>punto de vista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S" val="1,2"/>
  <p:tag name="MMPROD_NEXTUNIQUEID" val="10010"/>
  <p:tag name="MMPROD_UIDATA" val="&lt;database version=&quot;7.0&quot;&gt;&lt;object type=&quot;1&quot; unique_id=&quot;10001&quot;&gt;&lt;object type=&quot;2&quot; unique_id=&quot;14010&quot;&gt;&lt;object type=&quot;3&quot; unique_id=&quot;14011&quot;&gt;&lt;property id=&quot;20148&quot; value=&quot;5&quot;/&gt;&lt;property id=&quot;20300&quot; value=&quot;Diapositiva 1 - &amp;quot;Driving rapid, sustainable improvement through lean operations&amp;#x0D;&amp;#x0A;&amp;#x0D;&amp;#x0A;&amp;quot;&quot;/&gt;&lt;property id=&quot;20307&quot; value=&quot;291&quot;/&gt;&lt;/object&gt;&lt;object type=&quot;3&quot; unique_id=&quot;14012&quot;&gt;&lt;property id=&quot;20148&quot; value=&quot;5&quot;/&gt;&lt;property id=&quot;20300&quot; value=&quot;Diapositiva 2 - &amp;quot;Contenido&amp;quot;&quot;/&gt;&lt;property id=&quot;20307&quot; value=&quot;292&quot;/&gt;&lt;/object&gt;&lt;object type=&quot;3&quot; unique_id=&quot;14013&quot;&gt;&lt;property id=&quot;20148&quot; value=&quot;5&quot;/&gt;&lt;property id=&quot;20300&quot; value=&quot;Diapositiva 3 - &amp;quot;La infraestructura de gestión es fundamental para una transformación de Lean exitosa&amp;quot;&quot;/&gt;&lt;property id=&quot;20307&quot; value=&quot;502&quot;/&gt;&lt;/object&gt;&lt;object type=&quot;3&quot; unique_id=&quot;14014&quot;&gt;&lt;property id=&quot;20148&quot; value=&quot;5&quot;/&gt;&lt;property id=&quot;20300&quot; value=&quot;Diapositiva 4 - &amp;quot;Performance management is the primary method of ensuring that the organization is taking the right actions to&quot;/&gt;&lt;property id=&quot;20307&quot; value=&quot;298&quot;/&gt;&lt;/object&gt;&lt;object type=&quot;3&quot; unique_id=&quot;14015&quot;&gt;&lt;property id=&quot;20148&quot; value=&quot;5&quot;/&gt;&lt;property id=&quot;20300&quot; value=&quot;Diapositiva 5 - &amp;quot;Contenido&amp;quot;&quot;/&gt;&lt;property id=&quot;20307&quot; value=&quot;293&quot;/&gt;&lt;/object&gt;&lt;object type=&quot;3&quot; unique_id=&quot;14016&quot;&gt;&lt;property id=&quot;20148&quot; value=&quot;5&quot;/&gt;&lt;property id=&quot;20300&quot; value=&quot;Diapositiva 6 - &amp;quot;STAIR CASE MAPPING DE LAS REUNIONES DE OPERACIÓN&amp;quot;&quot;/&gt;&lt;property id=&quot;20307&quot; value=&quot;526&quot;/&gt;&lt;/object&gt;&lt;object type=&quot;3&quot; unique_id=&quot;14017&quot;&gt;&lt;property id=&quot;20148&quot; value=&quot;5&quot;/&gt;&lt;property id=&quot;20300&quot; value=&quot;Diapositiva 7 - &amp;quot;STAIR CASE MAPPING DE LAS REUNIONES DE MANTENIMIENTO&amp;quot;&quot;/&gt;&lt;property id=&quot;20307&quot; value=&quot;527&quot;/&gt;&lt;/object&gt;&lt;object type=&quot;3&quot; unique_id=&quot;14018&quot;&gt;&lt;property id=&quot;20148&quot; value=&quot;5&quot;/&gt;&lt;property id=&quot;20300&quot; value=&quot;Diapositiva 8 - &amp;quot;Análisis “Day in the Life of” (DILO)&amp;quot;&quot;/&gt;&lt;property id=&quot;20307&quot; value=&quot;509&quot;/&gt;&lt;/object&gt;&lt;object type=&quot;3&quot; unique_id=&quot;14019&quot;&gt;&lt;property id=&quot;20148&quot; value=&quot;5&quot;/&gt;&lt;property id=&quot;20300&quot; value=&quot;Diapositiva 9&quot;/&gt;&lt;property id=&quot;20307&quot; value=&quot;525&quot;/&gt;&lt;/object&gt;&lt;object type=&quot;3&quot; unique_id=&quot;14020&quot;&gt;&lt;property id=&quot;20148&quot; value=&quot;5&quot;/&gt;&lt;property id=&quot;20300&quot; value=&quot;Diapositiva 10 - &amp;quot;ANALISIS SMART DE LOS KPIs ACTUALES&amp;quot;&quot;/&gt;&lt;property id=&quot;20307&quot; value=&quot;529&quot;/&gt;&lt;/object&gt;&lt;object type=&quot;3&quot; unique_id=&quot;14021&quot;&gt;&lt;property id=&quot;20148&quot; value=&quot;5&quot;/&gt;&lt;property id=&quot;20300&quot; value=&quot;Diapositiva 11 - &amp;quot;EVALUACIÓN DE LA PROFUNDIDAD DE LOS KPIs ATUAIS&amp;quot;&quot;/&gt;&lt;property id=&quot;20307&quot; value=&quot;519&quot;/&gt;&lt;/object&gt;&lt;object type=&quot;3&quot; unique_id=&quot;14022&quot;&gt;&lt;property id=&quot;20148&quot; value=&quot;5&quot;/&gt;&lt;property id=&quot;20300&quot; value=&quot;Diapositiva 12 - &amp;quot;ALINEAMIENTO DE LOS INCENTIVOS CON LOS KPIs ACTUALES (1/2)&amp;quot;&quot;/&gt;&lt;property id=&quot;20307&quot; value=&quot;520&quot;/&gt;&lt;/object&gt;&lt;object type=&quot;3&quot; unique_id=&quot;14023&quot;&gt;&lt;property id=&quot;20148&quot; value=&quot;5&quot;/&gt;&lt;property id=&quot;20300&quot; value=&quot;Diapositiva 13 - &amp;quot;ALINEAMIENTO DE LOS INCENTIVOS CON LOS KPIs ACTUALES (2/2) &amp;quot;&quot;/&gt;&lt;property id=&quot;20307&quot; value=&quot;521&quot;/&gt;&lt;/object&gt;&lt;object type=&quot;3&quot; unique_id=&quot;14024&quot;&gt;&lt;property id=&quot;20148&quot; value=&quot;5&quot;/&gt;&lt;property id=&quot;20300&quot; value=&quot;Diapositiva 14 - &amp;quot;VISUAL - TRACK PERFORMANCE &amp;quot;&quot;/&gt;&lt;property id=&quot;20307&quot; value=&quot;514&quot;/&gt;&lt;/object&gt;&lt;object type=&quot;3&quot; unique_id=&quot;14025&quot;&gt;&lt;property id=&quot;20148&quot; value=&quot;5&quot;/&gt;&lt;property id=&quot;20300&quot; value=&quot;Diapositiva 15 - &amp;quot;UNIVERSAL KPI&amp;quot;&quot;/&gt;&lt;property id=&quot;20307&quot; value=&quot;515&quot;/&gt;&lt;/object&gt;&lt;object type=&quot;3&quot; unique_id=&quot;14026&quot;&gt;&lt;property id=&quot;20148&quot; value=&quot;5&quot;/&gt;&lt;property id=&quot;20300&quot; value=&quot;Diapositiva 16 - &amp;quot;REQUISITOS PARA LOS REPORTES A GERENCIA DE PLANTA&amp;quot;&quot;/&gt;&lt;property id=&quot;20307&quot; value=&quot;523&quot;/&gt;&lt;/object&gt;&lt;object type=&quot;3&quot; unique_id=&quot;14027&quot;&gt;&lt;property id=&quot;20148&quot; value=&quot;5&quot;/&gt;&lt;property id=&quot;20300&quot; value=&quot;Diapositiva 17 - &amp;quot;KPI QCDS&amp;quot;&quot;/&gt;&lt;property id=&quot;20307&quot; value=&quot;517&quot;/&gt;&lt;/object&gt;&lt;object type=&quot;3&quot; unique_id=&quot;14028&quot;&gt;&lt;property id=&quot;20148&quot; value=&quot;5&quot;/&gt;&lt;property id=&quot;20300&quot; value=&quot;Diapositiva 18 - &amp;quot;INTERACCIONES DEL AREA DE OPERACIONES CON OTRAS AREAS&amp;quot;&quot;/&gt;&lt;property id=&quot;20307&quot; value=&quot;528&quot;/&gt;&lt;/object&gt;&lt;object type=&quot;3&quot; unique_id=&quot;14029&quot;&gt;&lt;property id=&quot;20148&quot; value=&quot;5&quot;/&gt;&lt;property id=&quot;20300&quot; value=&quot;Diapositiva 19 - &amp;quot;Contenido&amp;quot;&quot;/&gt;&lt;property id=&quot;20307&quot; value=&quot;294&quot;/&gt;&lt;/object&gt;&lt;object type=&quot;3&quot; unique_id=&quot;14030&quot;&gt;&lt;property id=&quot;20148&quot; value=&quot;5&quot;/&gt;&lt;property id=&quot;20300&quot; value=&quot;Diapositiva 20 - &amp;quot;2-week work plan&amp;quot;&quot;/&gt;&lt;property id=&quot;20307&quot; value=&quot;513&quot;/&gt;&lt;/object&gt;&lt;/object&gt;&lt;object type=&quot;8&quot; unique_id=&quot;14052&quot;&gt;&lt;/object&gt;&lt;/object&gt;&lt;/database&gt;"/>
  <p:tag name="SECTOMILLISECCONVERTED" val="1"/>
  <p:tag name="THINKCELLPRESENTATIONDONOTDELETE" val="&lt;?xml version=&quot;1.0&quot; encoding=&quot;UTF-16&quot; standalone=&quot;yes&quot;?&gt;&#10;&lt;root reqver=&quot;17819&quot;&gt;&lt;version val=&quot;17885&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1&quot;&gt;&lt;elem&gt;&lt;m_ppcolschidx val=&quot;0&quot;/&gt;&lt;m_rgb r=&quot;fc&quot; g=&quot;1b&quot; b=&quot;31&quot;/&gt;&lt;/elem&gt;&lt;/m_vecMRU&gt;&lt;/m_mruColor&gt;&lt;m_eweekdayFirstOfWorkweek val=&quot;2&quot;/&gt;&lt;m_eweekdayFirstOfWeekend val=&quot;7&quot;/&gt;&lt;m_mapectfillschemeMRU/&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MinusSymbol&gt;-&lt;/m_chMinusSymbol&gt;&lt;m_chDecimalSymbol&gt;,&lt;/m_chDecimalSymbol&gt;&lt;m_nGroupingDigits val=&quot;3&quot;/&gt;&lt;m_chGroupingSymbol&gt;.&lt;/m_chGroupingSymbol&gt;&lt;/m_precDefault&gt;&lt;/CDefaultPrec&gt;&lt;/root&gt;"/>
  <p:tag name="THINKCELLUNDODONOTDELETE" val="290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5z_R27R0mAozpCEC.xW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qeTuP6_7wkifZ8OgcQVv_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7ACzaHSsoUG_UDZ_7TVDiw"/>
</p:tagLst>
</file>

<file path=ppt/tags/tag13.xml><?xml version="1.0" encoding="utf-8"?>
<p:tagLst xmlns:a="http://schemas.openxmlformats.org/drawingml/2006/main" xmlns:r="http://schemas.openxmlformats.org/officeDocument/2006/relationships" xmlns:p="http://schemas.openxmlformats.org/presentationml/2006/main">
  <p:tag name="NAME" val="Logo"/>
  <p:tag name="THINKCELLSHAPEDONOTDELETE" val="pitYcuonJKE2W89.4x.jNJ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tMEY_jYQkyyFHDAVtzMF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f0_AUYwHkC3.Vl_OgBJp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SlQ6LTFW0i8kDLsx36aa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7SmS1mbzzU27aUt0pT.Dm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wQ.TIV.i02tcYh.erizk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V36_m2p3uUWqSL3o.lUjn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WXIqpbJSkyzF_cQLXgVh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V36_m2p3uUWqSL3o.lUjn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V36_m2p3uUWqSL3o.lUjn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V36_m2p3uUWqSL3o.lUjn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V36_m2p3uUWqSL3o.lUjn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V36_m2p3uUWqSL3o.lUjn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V36_m2p3uUWqSL3o.lUjn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V36_m2p3uUWqSL3o.lUjn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V36_m2p3uUWqSL3o.lUjn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V36_m2p3uUWqSL3o.lUjnw"/>
</p:tagLst>
</file>

<file path=ppt/tags/tag29.xml><?xml version="1.0" encoding="utf-8"?>
<p:tagLst xmlns:a="http://schemas.openxmlformats.org/drawingml/2006/main" xmlns:r="http://schemas.openxmlformats.org/officeDocument/2006/relationships" xmlns:p="http://schemas.openxmlformats.org/presentationml/2006/main">
  <p:tag name="RESIZE" val="Yes"/>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7kI4a0VhEudu3Jd6BM4lg"/>
</p:tagLst>
</file>

<file path=ppt/tags/tag30.xml><?xml version="1.0" encoding="utf-8"?>
<p:tagLst xmlns:a="http://schemas.openxmlformats.org/drawingml/2006/main" xmlns:r="http://schemas.openxmlformats.org/officeDocument/2006/relationships" xmlns:p="http://schemas.openxmlformats.org/presentationml/2006/main">
  <p:tag name="RESIZE" val="Yes"/>
</p:tagLst>
</file>

<file path=ppt/tags/tag31.xml><?xml version="1.0" encoding="utf-8"?>
<p:tagLst xmlns:a="http://schemas.openxmlformats.org/drawingml/2006/main" xmlns:r="http://schemas.openxmlformats.org/officeDocument/2006/relationships" xmlns:p="http://schemas.openxmlformats.org/presentationml/2006/main">
  <p:tag name="RESIZE" val="Yes"/>
</p:tagLst>
</file>

<file path=ppt/tags/tag32.xml><?xml version="1.0" encoding="utf-8"?>
<p:tagLst xmlns:a="http://schemas.openxmlformats.org/drawingml/2006/main" xmlns:r="http://schemas.openxmlformats.org/officeDocument/2006/relationships" xmlns:p="http://schemas.openxmlformats.org/presentationml/2006/main">
  <p:tag name="RESIZE" val="Yes"/>
</p:tagLst>
</file>

<file path=ppt/tags/tag33.xml><?xml version="1.0" encoding="utf-8"?>
<p:tagLst xmlns:a="http://schemas.openxmlformats.org/drawingml/2006/main" xmlns:r="http://schemas.openxmlformats.org/officeDocument/2006/relationships" xmlns:p="http://schemas.openxmlformats.org/presentationml/2006/main">
  <p:tag name="RESIZE" val="Yes"/>
</p:tagLst>
</file>

<file path=ppt/tags/tag34.xml><?xml version="1.0" encoding="utf-8"?>
<p:tagLst xmlns:a="http://schemas.openxmlformats.org/drawingml/2006/main" xmlns:r="http://schemas.openxmlformats.org/officeDocument/2006/relationships" xmlns:p="http://schemas.openxmlformats.org/presentationml/2006/main">
  <p:tag name="RESIZE" val="Yes"/>
</p:tagLst>
</file>

<file path=ppt/tags/tag35.xml><?xml version="1.0" encoding="utf-8"?>
<p:tagLst xmlns:a="http://schemas.openxmlformats.org/drawingml/2006/main" xmlns:r="http://schemas.openxmlformats.org/officeDocument/2006/relationships" xmlns:p="http://schemas.openxmlformats.org/presentationml/2006/main">
  <p:tag name="RESIZE" val="Yes"/>
</p:tagLst>
</file>

<file path=ppt/tags/tag36.xml><?xml version="1.0" encoding="utf-8"?>
<p:tagLst xmlns:a="http://schemas.openxmlformats.org/drawingml/2006/main" xmlns:r="http://schemas.openxmlformats.org/officeDocument/2006/relationships" xmlns:p="http://schemas.openxmlformats.org/presentationml/2006/main">
  <p:tag name="RESIZE" val="Yes"/>
</p:tagLst>
</file>

<file path=ppt/tags/tag37.xml><?xml version="1.0" encoding="utf-8"?>
<p:tagLst xmlns:a="http://schemas.openxmlformats.org/drawingml/2006/main" xmlns:r="http://schemas.openxmlformats.org/officeDocument/2006/relationships" xmlns:p="http://schemas.openxmlformats.org/presentationml/2006/main">
  <p:tag name="RESIZE" val="Yes"/>
</p:tagLst>
</file>

<file path=ppt/tags/tag38.xml><?xml version="1.0" encoding="utf-8"?>
<p:tagLst xmlns:a="http://schemas.openxmlformats.org/drawingml/2006/main" xmlns:r="http://schemas.openxmlformats.org/officeDocument/2006/relationships" xmlns:p="http://schemas.openxmlformats.org/presentationml/2006/main">
  <p:tag name="RESIZE" val="Yes"/>
</p:tagLst>
</file>

<file path=ppt/tags/tag39.xml><?xml version="1.0" encoding="utf-8"?>
<p:tagLst xmlns:a="http://schemas.openxmlformats.org/drawingml/2006/main" xmlns:r="http://schemas.openxmlformats.org/officeDocument/2006/relationships" xmlns:p="http://schemas.openxmlformats.org/presentationml/2006/main">
  <p:tag name="RESIZE" val="Yes"/>
</p:tagLst>
</file>

<file path=ppt/tags/tag4.xml><?xml version="1.0" encoding="utf-8"?>
<p:tagLst xmlns:a="http://schemas.openxmlformats.org/drawingml/2006/main" xmlns:r="http://schemas.openxmlformats.org/officeDocument/2006/relationships" xmlns:p="http://schemas.openxmlformats.org/presentationml/2006/main">
  <p:tag name="NAME" val="Logo"/>
  <p:tag name="THINKCELLSHAPEDONOTDELETE" val="piQ774e8YCUGfSdi0BqKCkA"/>
</p:tagLst>
</file>

<file path=ppt/tags/tag40.xml><?xml version="1.0" encoding="utf-8"?>
<p:tagLst xmlns:a="http://schemas.openxmlformats.org/drawingml/2006/main" xmlns:r="http://schemas.openxmlformats.org/officeDocument/2006/relationships" xmlns:p="http://schemas.openxmlformats.org/presentationml/2006/main">
  <p:tag name="RESIZE" val="Yes"/>
</p:tagLst>
</file>

<file path=ppt/tags/tag41.xml><?xml version="1.0" encoding="utf-8"?>
<p:tagLst xmlns:a="http://schemas.openxmlformats.org/drawingml/2006/main" xmlns:r="http://schemas.openxmlformats.org/officeDocument/2006/relationships" xmlns:p="http://schemas.openxmlformats.org/presentationml/2006/main">
  <p:tag name="RESIZE" val="Yes"/>
</p:tagLst>
</file>

<file path=ppt/tags/tag42.xml><?xml version="1.0" encoding="utf-8"?>
<p:tagLst xmlns:a="http://schemas.openxmlformats.org/drawingml/2006/main" xmlns:r="http://schemas.openxmlformats.org/officeDocument/2006/relationships" xmlns:p="http://schemas.openxmlformats.org/presentationml/2006/main">
  <p:tag name="RESIZE" val="Yes"/>
</p:tagLst>
</file>

<file path=ppt/tags/tag43.xml><?xml version="1.0" encoding="utf-8"?>
<p:tagLst xmlns:a="http://schemas.openxmlformats.org/drawingml/2006/main" xmlns:r="http://schemas.openxmlformats.org/officeDocument/2006/relationships" xmlns:p="http://schemas.openxmlformats.org/presentationml/2006/main">
  <p:tag name="LTOP" val=" 200.875"/>
  <p:tag name="LLEFT" val=" 169"/>
  <p:tag name="THINKCELLSHAPEDONOTDELETE" val="pGORwfXK.f06FARxMMeRml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E6a4Gz.VkkaBCmjHpltejQ"/>
  <p:tag name="RESIZE" val="Yes"/>
</p:tagLst>
</file>

<file path=ppt/tags/tag45.xml><?xml version="1.0" encoding="utf-8"?>
<p:tagLst xmlns:a="http://schemas.openxmlformats.org/drawingml/2006/main" xmlns:r="http://schemas.openxmlformats.org/officeDocument/2006/relationships" xmlns:p="http://schemas.openxmlformats.org/presentationml/2006/main">
  <p:tag name="RESIZE" val="Yes"/>
</p:tagLst>
</file>

<file path=ppt/tags/tag46.xml><?xml version="1.0" encoding="utf-8"?>
<p:tagLst xmlns:a="http://schemas.openxmlformats.org/drawingml/2006/main" xmlns:r="http://schemas.openxmlformats.org/officeDocument/2006/relationships" xmlns:p="http://schemas.openxmlformats.org/presentationml/2006/main">
  <p:tag name="RESIZE" val="Yes"/>
</p:tagLst>
</file>

<file path=ppt/tags/tag47.xml><?xml version="1.0" encoding="utf-8"?>
<p:tagLst xmlns:a="http://schemas.openxmlformats.org/drawingml/2006/main" xmlns:r="http://schemas.openxmlformats.org/officeDocument/2006/relationships" xmlns:p="http://schemas.openxmlformats.org/presentationml/2006/main">
  <p:tag name="NAME" val="DirArro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lR40gpPM5E6ja3BZWAg..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3alvV4fXUG3tSURcjVz_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_1yuyqd8IEe9QsOIqCuRF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V36_m2p3uUWqSL3o.lUjn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80kSlrB40.80epuDVBBOA"/>
</p:tagLst>
</file>

<file path=ppt/theme/theme1.xml><?xml version="1.0" encoding="utf-8"?>
<a:theme xmlns:a="http://schemas.openxmlformats.org/drawingml/2006/main" name="Blank">
  <a:themeElements>
    <a:clrScheme name="Blank 5">
      <a:dk1>
        <a:srgbClr val="000000"/>
      </a:dk1>
      <a:lt1>
        <a:srgbClr val="FFFFFF"/>
      </a:lt1>
      <a:dk2>
        <a:srgbClr val="1F71A1"/>
      </a:dk2>
      <a:lt2>
        <a:srgbClr val="D0D8E6"/>
      </a:lt2>
      <a:accent1>
        <a:srgbClr val="E4EBF6"/>
      </a:accent1>
      <a:accent2>
        <a:srgbClr val="A2A9B1"/>
      </a:accent2>
      <a:accent3>
        <a:srgbClr val="FFFFFF"/>
      </a:accent3>
      <a:accent4>
        <a:srgbClr val="000000"/>
      </a:accent4>
      <a:accent5>
        <a:srgbClr val="EFF3FA"/>
      </a:accent5>
      <a:accent6>
        <a:srgbClr val="9299A0"/>
      </a:accent6>
      <a:hlink>
        <a:srgbClr val="4F81BD"/>
      </a:hlink>
      <a:folHlink>
        <a:srgbClr val="31425F"/>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hlink"/>
          </a:solidFill>
          <a:prstDash val="solid"/>
          <a:round/>
          <a:headEnd type="none" w="med" len="med"/>
          <a:tailEnd type="none" w="med" len="med"/>
        </a:ln>
        <a:effectLst>
          <a:prstShdw prst="shdw17" dist="17961" dir="2700000">
            <a:schemeClr val="hlink">
              <a:gamma/>
              <a:shade val="60000"/>
              <a:invGamma/>
            </a:schemeClr>
          </a:prst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hlink"/>
          </a:solidFill>
          <a:prstDash val="solid"/>
          <a:round/>
          <a:headEnd type="none" w="med" len="med"/>
          <a:tailEnd type="none" w="med" len="med"/>
        </a:ln>
        <a:effectLst>
          <a:prstShdw prst="shdw17" dist="17961" dir="2700000">
            <a:schemeClr val="hlink">
              <a:gamma/>
              <a:shade val="60000"/>
              <a:invGamma/>
            </a:schemeClr>
          </a:prst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1F71A1"/>
        </a:dk2>
        <a:lt2>
          <a:srgbClr val="D0D8E6"/>
        </a:lt2>
        <a:accent1>
          <a:srgbClr val="EDEDED"/>
        </a:accent1>
        <a:accent2>
          <a:srgbClr val="A2A9B1"/>
        </a:accent2>
        <a:accent3>
          <a:srgbClr val="FFFFFF"/>
        </a:accent3>
        <a:accent4>
          <a:srgbClr val="000000"/>
        </a:accent4>
        <a:accent5>
          <a:srgbClr val="F4F4F4"/>
        </a:accent5>
        <a:accent6>
          <a:srgbClr val="9299A0"/>
        </a:accent6>
        <a:hlink>
          <a:srgbClr val="4F81BD"/>
        </a:hlink>
        <a:folHlink>
          <a:srgbClr val="31425F"/>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1F71A1"/>
        </a:dk2>
        <a:lt2>
          <a:srgbClr val="D0D8E6"/>
        </a:lt2>
        <a:accent1>
          <a:srgbClr val="E4EBF6"/>
        </a:accent1>
        <a:accent2>
          <a:srgbClr val="A2A9B1"/>
        </a:accent2>
        <a:accent3>
          <a:srgbClr val="FFFFFF"/>
        </a:accent3>
        <a:accent4>
          <a:srgbClr val="000000"/>
        </a:accent4>
        <a:accent5>
          <a:srgbClr val="EFF3FA"/>
        </a:accent5>
        <a:accent6>
          <a:srgbClr val="9299A0"/>
        </a:accent6>
        <a:hlink>
          <a:srgbClr val="4F81BD"/>
        </a:hlink>
        <a:folHlink>
          <a:srgbClr val="314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13795</TotalTime>
  <Words>1326</Words>
  <Application>Microsoft Office PowerPoint</Application>
  <PresentationFormat>Personalizado</PresentationFormat>
  <Paragraphs>224</Paragraphs>
  <Slides>13</Slides>
  <Notes>13</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13</vt:i4>
      </vt:variant>
    </vt:vector>
  </HeadingPairs>
  <TitlesOfParts>
    <vt:vector size="23" baseType="lpstr">
      <vt:lpstr>Arial</vt:lpstr>
      <vt:lpstr>Arial Black</vt:lpstr>
      <vt:lpstr>Bodoni MT</vt:lpstr>
      <vt:lpstr>Bookman Old Style</vt:lpstr>
      <vt:lpstr>Calibri</vt:lpstr>
      <vt:lpstr>Constantia</vt:lpstr>
      <vt:lpstr>Times</vt:lpstr>
      <vt:lpstr>Wingdings</vt:lpstr>
      <vt:lpstr>Blank</vt:lpstr>
      <vt:lpstr>think-cell Slide</vt:lpstr>
      <vt:lpstr>Presentación de PowerPoint</vt:lpstr>
      <vt:lpstr>Presentación de PowerPoint</vt:lpstr>
      <vt:lpstr>Presentación de PowerPoint</vt:lpstr>
      <vt:lpstr>Características de los feedback eficaces</vt:lpstr>
      <vt:lpstr>Consejos prácticos para brindar…</vt:lpstr>
      <vt:lpstr>Modelo de 4 pasos para brindar y recibir feedback eficaz</vt:lpstr>
      <vt:lpstr>Presentación de PowerPoint</vt:lpstr>
      <vt:lpstr>Dar feedback</vt:lpstr>
      <vt:lpstr>Recibir  feedback</vt:lpstr>
      <vt:lpstr>Barreras para dar y recibir feedback</vt:lpstr>
      <vt:lpstr>Presentación de PowerPoint</vt:lpstr>
      <vt:lpstr>Role play </vt:lpstr>
      <vt:lpstr>Ejemplo</vt:lpstr>
    </vt:vector>
  </TitlesOfParts>
  <Company>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2-week work plan</dc:title>
  <dc:creator>Nicolas Pesciarelli</dc:creator>
  <cp:lastModifiedBy>Clark, Connie</cp:lastModifiedBy>
  <cp:revision>1144</cp:revision>
  <cp:lastPrinted>2016-08-08T15:23:58Z</cp:lastPrinted>
  <dcterms:created xsi:type="dcterms:W3CDTF">2009-06-22T12:20:20Z</dcterms:created>
  <dcterms:modified xsi:type="dcterms:W3CDTF">2024-03-28T13:19:03Z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A4</vt:lpwstr>
  </property>
  <property fmtid="{D5CDD505-2E9C-101B-9397-08002B2CF9AE}" pid="4" name="NotesPageLayout">
    <vt:lpwstr>Message</vt:lpwstr>
  </property>
  <property fmtid="{D5CDD505-2E9C-101B-9397-08002B2CF9AE}" pid="5" name="DocID">
    <vt:lpwstr/>
  </property>
  <property fmtid="{D5CDD505-2E9C-101B-9397-08002B2CF9AE}" pid="6" name="DocIDinTitle">
    <vt:bool>false</vt:bool>
  </property>
  <property fmtid="{D5CDD505-2E9C-101B-9397-08002B2CF9AE}" pid="7" name="DocIDinSlide">
    <vt:bool>true</vt:bool>
  </property>
  <property fmtid="{D5CDD505-2E9C-101B-9397-08002B2CF9AE}" pid="8" name="DocIDPosition">
    <vt:i4>1</vt:i4>
  </property>
  <property fmtid="{D5CDD505-2E9C-101B-9397-08002B2CF9AE}" pid="9" name="Final">
    <vt:bool>true</vt:bool>
  </property>
  <property fmtid="{D5CDD505-2E9C-101B-9397-08002B2CF9AE}" pid="10" name="Title">
    <vt:lpwstr>2-week work plan</vt:lpwstr>
  </property>
  <property fmtid="{D5CDD505-2E9C-101B-9397-08002B2CF9AE}" pid="11" name="Event">
    <vt:lpwstr/>
  </property>
  <property fmtid="{D5CDD505-2E9C-101B-9397-08002B2CF9AE}" pid="12" name="Delivery Date">
    <vt:lpwstr/>
  </property>
  <property fmtid="{D5CDD505-2E9C-101B-9397-08002B2CF9AE}" pid="13" name="ContentTypeId">
    <vt:lpwstr>0x010100F862746694C7E941B02C17B2B469DA5A</vt:lpwstr>
  </property>
  <property fmtid="{D5CDD505-2E9C-101B-9397-08002B2CF9AE}" pid="14" name="MSIP_Label_3f52e709-27cd-4bee-a620-278331e736b2_Enabled">
    <vt:lpwstr>true</vt:lpwstr>
  </property>
  <property fmtid="{D5CDD505-2E9C-101B-9397-08002B2CF9AE}" pid="15" name="MSIP_Label_3f52e709-27cd-4bee-a620-278331e736b2_SetDate">
    <vt:lpwstr>2024-03-28T13:19:02Z</vt:lpwstr>
  </property>
  <property fmtid="{D5CDD505-2E9C-101B-9397-08002B2CF9AE}" pid="16" name="MSIP_Label_3f52e709-27cd-4bee-a620-278331e736b2_Method">
    <vt:lpwstr>Privileged</vt:lpwstr>
  </property>
  <property fmtid="{D5CDD505-2E9C-101B-9397-08002B2CF9AE}" pid="17" name="MSIP_Label_3f52e709-27cd-4bee-a620-278331e736b2_Name">
    <vt:lpwstr>3f52e709-27cd-4bee-a620-278331e736b2</vt:lpwstr>
  </property>
  <property fmtid="{D5CDD505-2E9C-101B-9397-08002B2CF9AE}" pid="18" name="MSIP_Label_3f52e709-27cd-4bee-a620-278331e736b2_SiteId">
    <vt:lpwstr>fee2180b-69b6-4afe-9f14-ccd70bd4c737</vt:lpwstr>
  </property>
  <property fmtid="{D5CDD505-2E9C-101B-9397-08002B2CF9AE}" pid="19" name="MSIP_Label_3f52e709-27cd-4bee-a620-278331e736b2_ActionId">
    <vt:lpwstr>3ce4b0b1-d286-4f83-a58b-70700c377281</vt:lpwstr>
  </property>
  <property fmtid="{D5CDD505-2E9C-101B-9397-08002B2CF9AE}" pid="20" name="MSIP_Label_3f52e709-27cd-4bee-a620-278331e736b2_ContentBits">
    <vt:lpwstr>0</vt:lpwstr>
  </property>
</Properties>
</file>