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340" r:id="rId3"/>
    <p:sldId id="655" r:id="rId4"/>
    <p:sldId id="335" r:id="rId5"/>
    <p:sldId id="657" r:id="rId6"/>
    <p:sldId id="658" r:id="rId7"/>
    <p:sldId id="659" r:id="rId8"/>
    <p:sldId id="342" r:id="rId9"/>
    <p:sldId id="319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2DFDC-A688-46EB-A71D-3809382333CE}" v="79" dt="2024-05-17T03:43:47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, Connie" userId="73351e60-ad32-4085-a232-1d9f9b189479" providerId="ADAL" clId="{3452DFDC-A688-46EB-A71D-3809382333CE}"/>
    <pc:docChg chg="undo redo custSel addSld delSld modSld sldOrd delMainMaster">
      <pc:chgData name="Clark, Connie" userId="73351e60-ad32-4085-a232-1d9f9b189479" providerId="ADAL" clId="{3452DFDC-A688-46EB-A71D-3809382333CE}" dt="2024-05-17T14:07:58.553" v="2247" actId="20577"/>
      <pc:docMkLst>
        <pc:docMk/>
      </pc:docMkLst>
      <pc:sldChg chg="del">
        <pc:chgData name="Clark, Connie" userId="73351e60-ad32-4085-a232-1d9f9b189479" providerId="ADAL" clId="{3452DFDC-A688-46EB-A71D-3809382333CE}" dt="2024-05-16T16:42:31.719" v="270" actId="47"/>
        <pc:sldMkLst>
          <pc:docMk/>
          <pc:sldMk cId="2500567163" sldId="256"/>
        </pc:sldMkLst>
      </pc:sldChg>
      <pc:sldChg chg="modSp mod">
        <pc:chgData name="Clark, Connie" userId="73351e60-ad32-4085-a232-1d9f9b189479" providerId="ADAL" clId="{3452DFDC-A688-46EB-A71D-3809382333CE}" dt="2024-05-16T16:42:22.096" v="269" actId="20577"/>
        <pc:sldMkLst>
          <pc:docMk/>
          <pc:sldMk cId="2143420529" sldId="259"/>
        </pc:sldMkLst>
        <pc:spChg chg="mod">
          <ac:chgData name="Clark, Connie" userId="73351e60-ad32-4085-a232-1d9f9b189479" providerId="ADAL" clId="{3452DFDC-A688-46EB-A71D-3809382333CE}" dt="2024-05-16T16:42:22.096" v="269" actId="20577"/>
          <ac:spMkLst>
            <pc:docMk/>
            <pc:sldMk cId="2143420529" sldId="259"/>
            <ac:spMk id="2" creationId="{9C1D9202-61EB-3CDC-555C-A59BBA992A00}"/>
          </ac:spMkLst>
        </pc:spChg>
        <pc:spChg chg="mod">
          <ac:chgData name="Clark, Connie" userId="73351e60-ad32-4085-a232-1d9f9b189479" providerId="ADAL" clId="{3452DFDC-A688-46EB-A71D-3809382333CE}" dt="2024-05-15T17:58:01.285" v="4" actId="20577"/>
          <ac:spMkLst>
            <pc:docMk/>
            <pc:sldMk cId="2143420529" sldId="259"/>
            <ac:spMk id="3" creationId="{56A160A4-630C-B823-4E6D-2DB037C59454}"/>
          </ac:spMkLst>
        </pc:spChg>
      </pc:sldChg>
      <pc:sldChg chg="del ord">
        <pc:chgData name="Clark, Connie" userId="73351e60-ad32-4085-a232-1d9f9b189479" providerId="ADAL" clId="{3452DFDC-A688-46EB-A71D-3809382333CE}" dt="2024-05-17T03:29:23.321" v="2016" actId="47"/>
        <pc:sldMkLst>
          <pc:docMk/>
          <pc:sldMk cId="3660545238" sldId="264"/>
        </pc:sldMkLst>
      </pc:sldChg>
      <pc:sldChg chg="del">
        <pc:chgData name="Clark, Connie" userId="73351e60-ad32-4085-a232-1d9f9b189479" providerId="ADAL" clId="{3452DFDC-A688-46EB-A71D-3809382333CE}" dt="2024-05-17T03:28:10.682" v="1984" actId="47"/>
        <pc:sldMkLst>
          <pc:docMk/>
          <pc:sldMk cId="1273687299" sldId="317"/>
        </pc:sldMkLst>
      </pc:sldChg>
      <pc:sldChg chg="addSp delSp modSp mod">
        <pc:chgData name="Clark, Connie" userId="73351e60-ad32-4085-a232-1d9f9b189479" providerId="ADAL" clId="{3452DFDC-A688-46EB-A71D-3809382333CE}" dt="2024-05-17T03:29:42.259" v="2020" actId="478"/>
        <pc:sldMkLst>
          <pc:docMk/>
          <pc:sldMk cId="737540542" sldId="319"/>
        </pc:sldMkLst>
        <pc:spChg chg="del">
          <ac:chgData name="Clark, Connie" userId="73351e60-ad32-4085-a232-1d9f9b189479" providerId="ADAL" clId="{3452DFDC-A688-46EB-A71D-3809382333CE}" dt="2024-05-17T03:29:40.164" v="2018" actId="478"/>
          <ac:spMkLst>
            <pc:docMk/>
            <pc:sldMk cId="737540542" sldId="319"/>
            <ac:spMk id="2" creationId="{E765D7F9-0160-201D-C262-3F3018BE4C30}"/>
          </ac:spMkLst>
        </pc:spChg>
        <pc:spChg chg="add del mod">
          <ac:chgData name="Clark, Connie" userId="73351e60-ad32-4085-a232-1d9f9b189479" providerId="ADAL" clId="{3452DFDC-A688-46EB-A71D-3809382333CE}" dt="2024-05-17T03:29:42.259" v="2020" actId="478"/>
          <ac:spMkLst>
            <pc:docMk/>
            <pc:sldMk cId="737540542" sldId="319"/>
            <ac:spMk id="4" creationId="{26F2915D-F2C5-1206-3582-8A3418665551}"/>
          </ac:spMkLst>
        </pc:spChg>
      </pc:sldChg>
      <pc:sldChg chg="addSp delSp modSp mod ord">
        <pc:chgData name="Clark, Connie" userId="73351e60-ad32-4085-a232-1d9f9b189479" providerId="ADAL" clId="{3452DFDC-A688-46EB-A71D-3809382333CE}" dt="2024-05-17T14:07:58.553" v="2247" actId="20577"/>
        <pc:sldMkLst>
          <pc:docMk/>
          <pc:sldMk cId="2448681916" sldId="335"/>
        </pc:sldMkLst>
        <pc:spChg chg="mod">
          <ac:chgData name="Clark, Connie" userId="73351e60-ad32-4085-a232-1d9f9b189479" providerId="ADAL" clId="{3452DFDC-A688-46EB-A71D-3809382333CE}" dt="2024-05-17T02:13:20.015" v="1257" actId="1076"/>
          <ac:spMkLst>
            <pc:docMk/>
            <pc:sldMk cId="2448681916" sldId="335"/>
            <ac:spMk id="2" creationId="{87C68FF0-75C2-97E1-435F-209F77B1FCDA}"/>
          </ac:spMkLst>
        </pc:spChg>
        <pc:spChg chg="del">
          <ac:chgData name="Clark, Connie" userId="73351e60-ad32-4085-a232-1d9f9b189479" providerId="ADAL" clId="{3452DFDC-A688-46EB-A71D-3809382333CE}" dt="2024-05-16T16:42:45.967" v="271" actId="478"/>
          <ac:spMkLst>
            <pc:docMk/>
            <pc:sldMk cId="2448681916" sldId="335"/>
            <ac:spMk id="3" creationId="{599F3835-25CB-D35D-3905-A0DBED78D94C}"/>
          </ac:spMkLst>
        </pc:spChg>
        <pc:spChg chg="add mod">
          <ac:chgData name="Clark, Connie" userId="73351e60-ad32-4085-a232-1d9f9b189479" providerId="ADAL" clId="{3452DFDC-A688-46EB-A71D-3809382333CE}" dt="2024-05-17T14:07:58.553" v="2247" actId="20577"/>
          <ac:spMkLst>
            <pc:docMk/>
            <pc:sldMk cId="2448681916" sldId="335"/>
            <ac:spMk id="4" creationId="{2FB66C20-329A-D954-36CD-9046EACC2AF9}"/>
          </ac:spMkLst>
        </pc:spChg>
        <pc:spChg chg="add del mod">
          <ac:chgData name="Clark, Connie" userId="73351e60-ad32-4085-a232-1d9f9b189479" providerId="ADAL" clId="{3452DFDC-A688-46EB-A71D-3809382333CE}" dt="2024-05-17T01:32:49.131" v="593" actId="478"/>
          <ac:spMkLst>
            <pc:docMk/>
            <pc:sldMk cId="2448681916" sldId="335"/>
            <ac:spMk id="6" creationId="{36A19430-46B6-BEE7-72EB-751E72C81665}"/>
          </ac:spMkLst>
        </pc:spChg>
        <pc:picChg chg="add del mod">
          <ac:chgData name="Clark, Connie" userId="73351e60-ad32-4085-a232-1d9f9b189479" providerId="ADAL" clId="{3452DFDC-A688-46EB-A71D-3809382333CE}" dt="2024-05-17T02:00:55.213" v="1085" actId="478"/>
          <ac:picMkLst>
            <pc:docMk/>
            <pc:sldMk cId="2448681916" sldId="335"/>
            <ac:picMk id="7" creationId="{1146F8F5-39A5-6102-BF46-BD9DDA9CF767}"/>
          </ac:picMkLst>
        </pc:picChg>
      </pc:sldChg>
      <pc:sldChg chg="addSp delSp modSp mod ord">
        <pc:chgData name="Clark, Connie" userId="73351e60-ad32-4085-a232-1d9f9b189479" providerId="ADAL" clId="{3452DFDC-A688-46EB-A71D-3809382333CE}" dt="2024-05-17T03:30:49.300" v="2021" actId="20577"/>
        <pc:sldMkLst>
          <pc:docMk/>
          <pc:sldMk cId="731385808" sldId="340"/>
        </pc:sldMkLst>
        <pc:spChg chg="del mod">
          <ac:chgData name="Clark, Connie" userId="73351e60-ad32-4085-a232-1d9f9b189479" providerId="ADAL" clId="{3452DFDC-A688-46EB-A71D-3809382333CE}" dt="2024-05-16T15:13:07.742" v="129" actId="478"/>
          <ac:spMkLst>
            <pc:docMk/>
            <pc:sldMk cId="731385808" sldId="340"/>
            <ac:spMk id="3" creationId="{B3477F9F-A249-1222-1D34-206AD6399529}"/>
          </ac:spMkLst>
        </pc:spChg>
        <pc:spChg chg="add del">
          <ac:chgData name="Clark, Connie" userId="73351e60-ad32-4085-a232-1d9f9b189479" providerId="ADAL" clId="{3452DFDC-A688-46EB-A71D-3809382333CE}" dt="2024-05-16T14:47:02.683" v="36" actId="478"/>
          <ac:spMkLst>
            <pc:docMk/>
            <pc:sldMk cId="731385808" sldId="340"/>
            <ac:spMk id="4" creationId="{D4CDAE27-6ABD-D473-AD56-74240834E750}"/>
          </ac:spMkLst>
        </pc:spChg>
        <pc:spChg chg="add mod">
          <ac:chgData name="Clark, Connie" userId="73351e60-ad32-4085-a232-1d9f9b189479" providerId="ADAL" clId="{3452DFDC-A688-46EB-A71D-3809382333CE}" dt="2024-05-16T15:12:45.697" v="117" actId="20577"/>
          <ac:spMkLst>
            <pc:docMk/>
            <pc:sldMk cId="731385808" sldId="340"/>
            <ac:spMk id="6" creationId="{2663E66A-404C-7AF0-86F6-228B885BA968}"/>
          </ac:spMkLst>
        </pc:spChg>
        <pc:spChg chg="mod">
          <ac:chgData name="Clark, Connie" userId="73351e60-ad32-4085-a232-1d9f9b189479" providerId="ADAL" clId="{3452DFDC-A688-46EB-A71D-3809382333CE}" dt="2024-05-17T03:30:49.300" v="2021" actId="20577"/>
          <ac:spMkLst>
            <pc:docMk/>
            <pc:sldMk cId="731385808" sldId="340"/>
            <ac:spMk id="8" creationId="{33B84870-537A-ADA2-2F78-2E46D253C3EB}"/>
          </ac:spMkLst>
        </pc:spChg>
        <pc:spChg chg="del">
          <ac:chgData name="Clark, Connie" userId="73351e60-ad32-4085-a232-1d9f9b189479" providerId="ADAL" clId="{3452DFDC-A688-46EB-A71D-3809382333CE}" dt="2024-05-16T14:46:45.267" v="31" actId="478"/>
          <ac:spMkLst>
            <pc:docMk/>
            <pc:sldMk cId="731385808" sldId="340"/>
            <ac:spMk id="9" creationId="{CBCEC5B7-0AAB-D0B0-BF3C-2186D7C35541}"/>
          </ac:spMkLst>
        </pc:spChg>
        <pc:spChg chg="add del mod">
          <ac:chgData name="Clark, Connie" userId="73351e60-ad32-4085-a232-1d9f9b189479" providerId="ADAL" clId="{3452DFDC-A688-46EB-A71D-3809382333CE}" dt="2024-05-16T15:27:41.596" v="246" actId="20577"/>
          <ac:spMkLst>
            <pc:docMk/>
            <pc:sldMk cId="731385808" sldId="340"/>
            <ac:spMk id="10" creationId="{E3C88448-FB4C-03F4-E18B-CB9CD7A342DA}"/>
          </ac:spMkLst>
        </pc:spChg>
        <pc:spChg chg="add mod">
          <ac:chgData name="Clark, Connie" userId="73351e60-ad32-4085-a232-1d9f9b189479" providerId="ADAL" clId="{3452DFDC-A688-46EB-A71D-3809382333CE}" dt="2024-05-16T15:26:33.499" v="233" actId="1076"/>
          <ac:spMkLst>
            <pc:docMk/>
            <pc:sldMk cId="731385808" sldId="340"/>
            <ac:spMk id="11" creationId="{0B6D34E3-9198-8383-1A40-FBF2A8C6982B}"/>
          </ac:spMkLst>
        </pc:spChg>
        <pc:spChg chg="add del mod">
          <ac:chgData name="Clark, Connie" userId="73351e60-ad32-4085-a232-1d9f9b189479" providerId="ADAL" clId="{3452DFDC-A688-46EB-A71D-3809382333CE}" dt="2024-05-16T15:13:26.049" v="135" actId="478"/>
          <ac:spMkLst>
            <pc:docMk/>
            <pc:sldMk cId="731385808" sldId="340"/>
            <ac:spMk id="13" creationId="{96433DEB-0978-0778-5589-5125ED4488B9}"/>
          </ac:spMkLst>
        </pc:spChg>
        <pc:spChg chg="add mod">
          <ac:chgData name="Clark, Connie" userId="73351e60-ad32-4085-a232-1d9f9b189479" providerId="ADAL" clId="{3452DFDC-A688-46EB-A71D-3809382333CE}" dt="2024-05-16T15:26:37.599" v="234" actId="1076"/>
          <ac:spMkLst>
            <pc:docMk/>
            <pc:sldMk cId="731385808" sldId="340"/>
            <ac:spMk id="14" creationId="{5B7FAEE6-4EB1-E71A-672E-4FDB65FE1FBD}"/>
          </ac:spMkLst>
        </pc:spChg>
        <pc:spChg chg="add mod">
          <ac:chgData name="Clark, Connie" userId="73351e60-ad32-4085-a232-1d9f9b189479" providerId="ADAL" clId="{3452DFDC-A688-46EB-A71D-3809382333CE}" dt="2024-05-16T15:26:51.855" v="235" actId="1076"/>
          <ac:spMkLst>
            <pc:docMk/>
            <pc:sldMk cId="731385808" sldId="340"/>
            <ac:spMk id="16" creationId="{F23109E0-703B-82EF-F1C8-682146846F88}"/>
          </ac:spMkLst>
        </pc:spChg>
        <pc:spChg chg="add mod">
          <ac:chgData name="Clark, Connie" userId="73351e60-ad32-4085-a232-1d9f9b189479" providerId="ADAL" clId="{3452DFDC-A688-46EB-A71D-3809382333CE}" dt="2024-05-16T15:26:51.855" v="235" actId="1076"/>
          <ac:spMkLst>
            <pc:docMk/>
            <pc:sldMk cId="731385808" sldId="340"/>
            <ac:spMk id="17" creationId="{D341821A-E5B0-6D05-BD89-E11EAC67EE23}"/>
          </ac:spMkLst>
        </pc:spChg>
      </pc:sldChg>
      <pc:sldChg chg="del ord">
        <pc:chgData name="Clark, Connie" userId="73351e60-ad32-4085-a232-1d9f9b189479" providerId="ADAL" clId="{3452DFDC-A688-46EB-A71D-3809382333CE}" dt="2024-05-17T03:24:51.393" v="1967" actId="47"/>
        <pc:sldMkLst>
          <pc:docMk/>
          <pc:sldMk cId="943361829" sldId="341"/>
        </pc:sldMkLst>
      </pc:sldChg>
      <pc:sldChg chg="addSp modSp mod">
        <pc:chgData name="Clark, Connie" userId="73351e60-ad32-4085-a232-1d9f9b189479" providerId="ADAL" clId="{3452DFDC-A688-46EB-A71D-3809382333CE}" dt="2024-05-17T03:44:31.818" v="2092" actId="14100"/>
        <pc:sldMkLst>
          <pc:docMk/>
          <pc:sldMk cId="84569833" sldId="342"/>
        </pc:sldMkLst>
        <pc:spChg chg="mod">
          <ac:chgData name="Clark, Connie" userId="73351e60-ad32-4085-a232-1d9f9b189479" providerId="ADAL" clId="{3452DFDC-A688-46EB-A71D-3809382333CE}" dt="2024-05-17T03:28:35.497" v="1994" actId="20577"/>
          <ac:spMkLst>
            <pc:docMk/>
            <pc:sldMk cId="84569833" sldId="342"/>
            <ac:spMk id="10" creationId="{F3EED6DA-60CD-9234-2CF5-CE10BD6CEC82}"/>
          </ac:spMkLst>
        </pc:spChg>
        <pc:graphicFrameChg chg="add mod modGraphic">
          <ac:chgData name="Clark, Connie" userId="73351e60-ad32-4085-a232-1d9f9b189479" providerId="ADAL" clId="{3452DFDC-A688-46EB-A71D-3809382333CE}" dt="2024-05-17T03:44:31.818" v="2092" actId="14100"/>
          <ac:graphicFrameMkLst>
            <pc:docMk/>
            <pc:sldMk cId="84569833" sldId="342"/>
            <ac:graphicFrameMk id="2" creationId="{84495284-D7B1-2AA7-0EFE-A625CF0F7FB0}"/>
          </ac:graphicFrameMkLst>
        </pc:graphicFrameChg>
        <pc:graphicFrameChg chg="mod">
          <ac:chgData name="Clark, Connie" userId="73351e60-ad32-4085-a232-1d9f9b189479" providerId="ADAL" clId="{3452DFDC-A688-46EB-A71D-3809382333CE}" dt="2024-05-17T03:29:05.815" v="2015" actId="20577"/>
          <ac:graphicFrameMkLst>
            <pc:docMk/>
            <pc:sldMk cId="84569833" sldId="342"/>
            <ac:graphicFrameMk id="13" creationId="{77F8D518-CD29-A3AF-DC8D-62911B0EC368}"/>
          </ac:graphicFrameMkLst>
        </pc:graphicFrameChg>
      </pc:sldChg>
      <pc:sldChg chg="del">
        <pc:chgData name="Clark, Connie" userId="73351e60-ad32-4085-a232-1d9f9b189479" providerId="ADAL" clId="{3452DFDC-A688-46EB-A71D-3809382333CE}" dt="2024-05-17T03:29:29.025" v="2017" actId="47"/>
        <pc:sldMkLst>
          <pc:docMk/>
          <pc:sldMk cId="3067721421" sldId="654"/>
        </pc:sldMkLst>
      </pc:sldChg>
      <pc:sldChg chg="addSp delSp modSp add mod">
        <pc:chgData name="Clark, Connie" userId="73351e60-ad32-4085-a232-1d9f9b189479" providerId="ADAL" clId="{3452DFDC-A688-46EB-A71D-3809382333CE}" dt="2024-05-17T03:26:15.979" v="1979" actId="1076"/>
        <pc:sldMkLst>
          <pc:docMk/>
          <pc:sldMk cId="4035716204" sldId="655"/>
        </pc:sldMkLst>
        <pc:spChg chg="del mod">
          <ac:chgData name="Clark, Connie" userId="73351e60-ad32-4085-a232-1d9f9b189479" providerId="ADAL" clId="{3452DFDC-A688-46EB-A71D-3809382333CE}" dt="2024-05-16T17:55:06.167" v="521" actId="478"/>
          <ac:spMkLst>
            <pc:docMk/>
            <pc:sldMk cId="4035716204" sldId="655"/>
            <ac:spMk id="4" creationId="{2FB66C20-329A-D954-36CD-9046EACC2AF9}"/>
          </ac:spMkLst>
        </pc:spChg>
        <pc:spChg chg="del">
          <ac:chgData name="Clark, Connie" userId="73351e60-ad32-4085-a232-1d9f9b189479" providerId="ADAL" clId="{3452DFDC-A688-46EB-A71D-3809382333CE}" dt="2024-05-16T16:42:56.564" v="273" actId="478"/>
          <ac:spMkLst>
            <pc:docMk/>
            <pc:sldMk cId="4035716204" sldId="655"/>
            <ac:spMk id="6" creationId="{36A19430-46B6-BEE7-72EB-751E72C81665}"/>
          </ac:spMkLst>
        </pc:spChg>
        <pc:graphicFrameChg chg="add mod modGraphic">
          <ac:chgData name="Clark, Connie" userId="73351e60-ad32-4085-a232-1d9f9b189479" providerId="ADAL" clId="{3452DFDC-A688-46EB-A71D-3809382333CE}" dt="2024-05-17T03:26:15.979" v="1979" actId="1076"/>
          <ac:graphicFrameMkLst>
            <pc:docMk/>
            <pc:sldMk cId="4035716204" sldId="655"/>
            <ac:graphicFrameMk id="3" creationId="{D4E595B1-08D4-B53C-07DD-918D14DAE103}"/>
          </ac:graphicFrameMkLst>
        </pc:graphicFrameChg>
        <pc:picChg chg="add del mod">
          <ac:chgData name="Clark, Connie" userId="73351e60-ad32-4085-a232-1d9f9b189479" providerId="ADAL" clId="{3452DFDC-A688-46EB-A71D-3809382333CE}" dt="2024-05-16T17:54:53.168" v="520" actId="478"/>
          <ac:picMkLst>
            <pc:docMk/>
            <pc:sldMk cId="4035716204" sldId="655"/>
            <ac:picMk id="5" creationId="{86B9A6FE-E649-F148-D49F-22573AC7D817}"/>
          </ac:picMkLst>
        </pc:picChg>
      </pc:sldChg>
      <pc:sldChg chg="delSp modSp add del mod">
        <pc:chgData name="Clark, Connie" userId="73351e60-ad32-4085-a232-1d9f9b189479" providerId="ADAL" clId="{3452DFDC-A688-46EB-A71D-3809382333CE}" dt="2024-05-17T03:24:43.884" v="1966" actId="47"/>
        <pc:sldMkLst>
          <pc:docMk/>
          <pc:sldMk cId="916683640" sldId="656"/>
        </pc:sldMkLst>
        <pc:picChg chg="del mod">
          <ac:chgData name="Clark, Connie" userId="73351e60-ad32-4085-a232-1d9f9b189479" providerId="ADAL" clId="{3452DFDC-A688-46EB-A71D-3809382333CE}" dt="2024-05-17T03:04:14.597" v="1709" actId="478"/>
          <ac:picMkLst>
            <pc:docMk/>
            <pc:sldMk cId="916683640" sldId="656"/>
            <ac:picMk id="7" creationId="{1146F8F5-39A5-6102-BF46-BD9DDA9CF767}"/>
          </ac:picMkLst>
        </pc:picChg>
      </pc:sldChg>
      <pc:sldChg chg="add del">
        <pc:chgData name="Clark, Connie" userId="73351e60-ad32-4085-a232-1d9f9b189479" providerId="ADAL" clId="{3452DFDC-A688-46EB-A71D-3809382333CE}" dt="2024-05-17T01:53:09.076" v="1007"/>
        <pc:sldMkLst>
          <pc:docMk/>
          <pc:sldMk cId="1450209277" sldId="656"/>
        </pc:sldMkLst>
      </pc:sldChg>
      <pc:sldChg chg="addSp delSp modSp add mod">
        <pc:chgData name="Clark, Connie" userId="73351e60-ad32-4085-a232-1d9f9b189479" providerId="ADAL" clId="{3452DFDC-A688-46EB-A71D-3809382333CE}" dt="2024-05-17T14:05:51.309" v="2226" actId="20577"/>
        <pc:sldMkLst>
          <pc:docMk/>
          <pc:sldMk cId="2855971848" sldId="657"/>
        </pc:sldMkLst>
        <pc:spChg chg="mod">
          <ac:chgData name="Clark, Connie" userId="73351e60-ad32-4085-a232-1d9f9b189479" providerId="ADAL" clId="{3452DFDC-A688-46EB-A71D-3809382333CE}" dt="2024-05-17T14:05:51.309" v="2226" actId="20577"/>
          <ac:spMkLst>
            <pc:docMk/>
            <pc:sldMk cId="2855971848" sldId="657"/>
            <ac:spMk id="4" creationId="{2FB66C20-329A-D954-36CD-9046EACC2AF9}"/>
          </ac:spMkLst>
        </pc:spChg>
        <pc:picChg chg="add del mod">
          <ac:chgData name="Clark, Connie" userId="73351e60-ad32-4085-a232-1d9f9b189479" providerId="ADAL" clId="{3452DFDC-A688-46EB-A71D-3809382333CE}" dt="2024-05-17T03:09:25.149" v="1783" actId="478"/>
          <ac:picMkLst>
            <pc:docMk/>
            <pc:sldMk cId="2855971848" sldId="657"/>
            <ac:picMk id="3" creationId="{CC8458CA-E233-6033-BBF6-9B79DE90DA4A}"/>
          </ac:picMkLst>
        </pc:picChg>
      </pc:sldChg>
      <pc:sldChg chg="addSp delSp modSp add mod">
        <pc:chgData name="Clark, Connie" userId="73351e60-ad32-4085-a232-1d9f9b189479" providerId="ADAL" clId="{3452DFDC-A688-46EB-A71D-3809382333CE}" dt="2024-05-17T14:03:17.823" v="2196" actId="20577"/>
        <pc:sldMkLst>
          <pc:docMk/>
          <pc:sldMk cId="1829660802" sldId="658"/>
        </pc:sldMkLst>
        <pc:spChg chg="mod">
          <ac:chgData name="Clark, Connie" userId="73351e60-ad32-4085-a232-1d9f9b189479" providerId="ADAL" clId="{3452DFDC-A688-46EB-A71D-3809382333CE}" dt="2024-05-17T03:50:28.807" v="2148" actId="20577"/>
          <ac:spMkLst>
            <pc:docMk/>
            <pc:sldMk cId="1829660802" sldId="658"/>
            <ac:spMk id="4" creationId="{2FB66C20-329A-D954-36CD-9046EACC2AF9}"/>
          </ac:spMkLst>
        </pc:spChg>
        <pc:spChg chg="add mod">
          <ac:chgData name="Clark, Connie" userId="73351e60-ad32-4085-a232-1d9f9b189479" providerId="ADAL" clId="{3452DFDC-A688-46EB-A71D-3809382333CE}" dt="2024-05-17T14:03:17.823" v="2196" actId="20577"/>
          <ac:spMkLst>
            <pc:docMk/>
            <pc:sldMk cId="1829660802" sldId="658"/>
            <ac:spMk id="5" creationId="{5C28732B-92A5-0E92-BE7C-53F2FB867AE8}"/>
          </ac:spMkLst>
        </pc:spChg>
        <pc:picChg chg="del mod">
          <ac:chgData name="Clark, Connie" userId="73351e60-ad32-4085-a232-1d9f9b189479" providerId="ADAL" clId="{3452DFDC-A688-46EB-A71D-3809382333CE}" dt="2024-05-17T02:28:54.571" v="1541" actId="478"/>
          <ac:picMkLst>
            <pc:docMk/>
            <pc:sldMk cId="1829660802" sldId="658"/>
            <ac:picMk id="3" creationId="{CC8458CA-E233-6033-BBF6-9B79DE90DA4A}"/>
          </ac:picMkLst>
        </pc:picChg>
      </pc:sldChg>
      <pc:sldChg chg="modSp add mod ord">
        <pc:chgData name="Clark, Connie" userId="73351e60-ad32-4085-a232-1d9f9b189479" providerId="ADAL" clId="{3452DFDC-A688-46EB-A71D-3809382333CE}" dt="2024-05-17T14:05:25.631" v="2221" actId="20577"/>
        <pc:sldMkLst>
          <pc:docMk/>
          <pc:sldMk cId="253902755" sldId="659"/>
        </pc:sldMkLst>
        <pc:spChg chg="mod">
          <ac:chgData name="Clark, Connie" userId="73351e60-ad32-4085-a232-1d9f9b189479" providerId="ADAL" clId="{3452DFDC-A688-46EB-A71D-3809382333CE}" dt="2024-05-17T14:05:25.631" v="2221" actId="20577"/>
          <ac:spMkLst>
            <pc:docMk/>
            <pc:sldMk cId="253902755" sldId="659"/>
            <ac:spMk id="4" creationId="{2FB66C20-329A-D954-36CD-9046EACC2AF9}"/>
          </ac:spMkLst>
        </pc:spChg>
        <pc:spChg chg="mod">
          <ac:chgData name="Clark, Connie" userId="73351e60-ad32-4085-a232-1d9f9b189479" providerId="ADAL" clId="{3452DFDC-A688-46EB-A71D-3809382333CE}" dt="2024-05-17T03:33:57.469" v="2071" actId="20577"/>
          <ac:spMkLst>
            <pc:docMk/>
            <pc:sldMk cId="253902755" sldId="659"/>
            <ac:spMk id="5" creationId="{5C28732B-92A5-0E92-BE7C-53F2FB867AE8}"/>
          </ac:spMkLst>
        </pc:spChg>
      </pc:sldChg>
      <pc:sldMasterChg chg="del delSldLayout">
        <pc:chgData name="Clark, Connie" userId="73351e60-ad32-4085-a232-1d9f9b189479" providerId="ADAL" clId="{3452DFDC-A688-46EB-A71D-3809382333CE}" dt="2024-05-17T03:29:29.025" v="2017" actId="47"/>
        <pc:sldMasterMkLst>
          <pc:docMk/>
          <pc:sldMasterMk cId="3947504035" sldId="2147483648"/>
        </pc:sldMasterMkLst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2274309752" sldId="2147483649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1195188977" sldId="2147483650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3818062297" sldId="2147483651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1578775995" sldId="2147483652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1290615762" sldId="2147483653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1806915919" sldId="2147483654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389594619" sldId="2147483655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359489977" sldId="2147483656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2694379836" sldId="2147483657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3025903866" sldId="2147483658"/>
          </pc:sldLayoutMkLst>
        </pc:sldLayoutChg>
        <pc:sldLayoutChg chg="del">
          <pc:chgData name="Clark, Connie" userId="73351e60-ad32-4085-a232-1d9f9b189479" providerId="ADAL" clId="{3452DFDC-A688-46EB-A71D-3809382333CE}" dt="2024-05-17T03:29:29.025" v="2017" actId="47"/>
          <pc:sldLayoutMkLst>
            <pc:docMk/>
            <pc:sldMasterMk cId="3947504035" sldId="2147483648"/>
            <pc:sldLayoutMk cId="1068302023" sldId="2147483659"/>
          </pc:sldLayoutMkLst>
        </pc:sldLayoutChg>
      </pc:sldMasterChg>
      <pc:sldMasterChg chg="delSldLayout">
        <pc:chgData name="Clark, Connie" userId="73351e60-ad32-4085-a232-1d9f9b189479" providerId="ADAL" clId="{3452DFDC-A688-46EB-A71D-3809382333CE}" dt="2024-05-17T03:29:23.321" v="2016" actId="47"/>
        <pc:sldMasterMkLst>
          <pc:docMk/>
          <pc:sldMasterMk cId="4163934569" sldId="2147483660"/>
        </pc:sldMasterMkLst>
        <pc:sldLayoutChg chg="del">
          <pc:chgData name="Clark, Connie" userId="73351e60-ad32-4085-a232-1d9f9b189479" providerId="ADAL" clId="{3452DFDC-A688-46EB-A71D-3809382333CE}" dt="2024-05-17T03:29:23.321" v="2016" actId="47"/>
          <pc:sldLayoutMkLst>
            <pc:docMk/>
            <pc:sldMasterMk cId="4163934569" sldId="2147483660"/>
            <pc:sldLayoutMk cId="2301539638" sldId="2147483673"/>
          </pc:sldLayoutMkLst>
        </pc:sldLayoutChg>
        <pc:sldLayoutChg chg="del">
          <pc:chgData name="Clark, Connie" userId="73351e60-ad32-4085-a232-1d9f9b189479" providerId="ADAL" clId="{3452DFDC-A688-46EB-A71D-3809382333CE}" dt="2024-05-17T03:28:10.682" v="1984" actId="47"/>
          <pc:sldLayoutMkLst>
            <pc:docMk/>
            <pc:sldMasterMk cId="4163934569" sldId="2147483660"/>
            <pc:sldLayoutMk cId="1912616010" sldId="214748367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71521-DCE4-429E-8F0F-E4315BCC9EF0}" type="doc">
      <dgm:prSet loTypeId="urn:microsoft.com/office/officeart/2018/2/layout/IconVerticalSolidList" loCatId="icon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AF5808-24F2-4AD8-B9B2-472F15388392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b="1" dirty="0"/>
            <a:t>GSC </a:t>
          </a:r>
          <a:r>
            <a:rPr lang="es-CR" b="1" dirty="0" err="1"/>
            <a:t>Team</a:t>
          </a:r>
          <a:r>
            <a:rPr lang="es-CR" b="1" dirty="0"/>
            <a:t>: 	</a:t>
          </a:r>
          <a:r>
            <a:rPr lang="es-CR" dirty="0"/>
            <a:t>		</a:t>
          </a:r>
          <a:endParaRPr lang="en-US" dirty="0"/>
        </a:p>
      </dgm:t>
    </dgm:pt>
    <dgm:pt modelId="{BEA8DBE9-5607-405D-AD8D-DF06B4312797}" type="parTrans" cxnId="{3D42F8E0-C57A-49BC-9D06-FF2A53F508A4}">
      <dgm:prSet/>
      <dgm:spPr/>
      <dgm:t>
        <a:bodyPr/>
        <a:lstStyle/>
        <a:p>
          <a:endParaRPr lang="en-US"/>
        </a:p>
      </dgm:t>
    </dgm:pt>
    <dgm:pt modelId="{DAFB3D84-85CC-4D26-9376-4A2A0AC97814}" type="sibTrans" cxnId="{3D42F8E0-C57A-49BC-9D06-FF2A53F508A4}">
      <dgm:prSet/>
      <dgm:spPr/>
      <dgm:t>
        <a:bodyPr/>
        <a:lstStyle/>
        <a:p>
          <a:endParaRPr lang="en-US"/>
        </a:p>
      </dgm:t>
    </dgm:pt>
    <dgm:pt modelId="{73E0E729-912C-4A13-8449-DF701A136AD7}">
      <dgm:prSet/>
      <dgm:spPr/>
      <dgm:t>
        <a:bodyPr/>
        <a:lstStyle/>
        <a:p>
          <a:pPr>
            <a:lnSpc>
              <a:spcPct val="100000"/>
            </a:lnSpc>
          </a:pPr>
          <a:r>
            <a:rPr lang="es-CR" b="1" dirty="0" err="1"/>
            <a:t>Brazil</a:t>
          </a:r>
          <a:r>
            <a:rPr lang="es-CR" b="1" dirty="0"/>
            <a:t> </a:t>
          </a:r>
          <a:r>
            <a:rPr lang="es-CR" b="1" dirty="0" err="1"/>
            <a:t>Team</a:t>
          </a:r>
          <a:r>
            <a:rPr lang="es-CR" b="1" dirty="0"/>
            <a:t>:	</a:t>
          </a:r>
          <a:r>
            <a:rPr lang="es-CR" dirty="0"/>
            <a:t>		</a:t>
          </a:r>
          <a:endParaRPr lang="en-US" dirty="0"/>
        </a:p>
      </dgm:t>
    </dgm:pt>
    <dgm:pt modelId="{C7F6B9CD-E5C2-4F97-936F-68702261A5D0}" type="parTrans" cxnId="{B55080C5-C912-48A2-824B-1E3E56A7B97D}">
      <dgm:prSet/>
      <dgm:spPr/>
      <dgm:t>
        <a:bodyPr/>
        <a:lstStyle/>
        <a:p>
          <a:endParaRPr lang="en-US"/>
        </a:p>
      </dgm:t>
    </dgm:pt>
    <dgm:pt modelId="{AA058F94-4B17-45F1-92A2-D8935F37A215}" type="sibTrans" cxnId="{B55080C5-C912-48A2-824B-1E3E56A7B97D}">
      <dgm:prSet/>
      <dgm:spPr/>
      <dgm:t>
        <a:bodyPr/>
        <a:lstStyle/>
        <a:p>
          <a:endParaRPr lang="en-US"/>
        </a:p>
      </dgm:t>
    </dgm:pt>
    <dgm:pt modelId="{F08018EC-211F-4A17-AF9C-BEA6F098C1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XXX</a:t>
          </a:r>
        </a:p>
      </dgm:t>
    </dgm:pt>
    <dgm:pt modelId="{6A3CED4C-CE2C-418D-BB97-93820D2928BE}" type="parTrans" cxnId="{36DC0A25-1BF3-4B81-9626-23DDF0CC8D8B}">
      <dgm:prSet/>
      <dgm:spPr/>
      <dgm:t>
        <a:bodyPr/>
        <a:lstStyle/>
        <a:p>
          <a:endParaRPr lang="en-US"/>
        </a:p>
      </dgm:t>
    </dgm:pt>
    <dgm:pt modelId="{26366C95-7121-497D-87CB-4C59D76E2E21}" type="sibTrans" cxnId="{36DC0A25-1BF3-4B81-9626-23DDF0CC8D8B}">
      <dgm:prSet/>
      <dgm:spPr/>
      <dgm:t>
        <a:bodyPr/>
        <a:lstStyle/>
        <a:p>
          <a:endParaRPr lang="en-US"/>
        </a:p>
      </dgm:t>
    </dgm:pt>
    <dgm:pt modelId="{A6B92A15-E08F-4B4B-9A9E-925E175E08BB}" type="pres">
      <dgm:prSet presAssocID="{3AF71521-DCE4-429E-8F0F-E4315BCC9EF0}" presName="root" presStyleCnt="0">
        <dgm:presLayoutVars>
          <dgm:dir/>
          <dgm:resizeHandles val="exact"/>
        </dgm:presLayoutVars>
      </dgm:prSet>
      <dgm:spPr/>
    </dgm:pt>
    <dgm:pt modelId="{42EA224E-D2EF-4FD5-8702-FFDC8FEB1CC4}" type="pres">
      <dgm:prSet presAssocID="{58AF5808-24F2-4AD8-B9B2-472F15388392}" presName="compNode" presStyleCnt="0"/>
      <dgm:spPr/>
    </dgm:pt>
    <dgm:pt modelId="{0C0455C5-A58D-4944-B7A2-F4968CCE81F4}" type="pres">
      <dgm:prSet presAssocID="{58AF5808-24F2-4AD8-B9B2-472F15388392}" presName="bgRect" presStyleLbl="bgShp" presStyleIdx="0" presStyleCnt="3"/>
      <dgm:spPr/>
    </dgm:pt>
    <dgm:pt modelId="{1D0373F3-09FA-4ACA-BC0E-D037B9790D36}" type="pres">
      <dgm:prSet presAssocID="{58AF5808-24F2-4AD8-B9B2-472F153883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B4FA929A-06C7-4D19-A8FD-D226FC48B474}" type="pres">
      <dgm:prSet presAssocID="{58AF5808-24F2-4AD8-B9B2-472F15388392}" presName="spaceRect" presStyleCnt="0"/>
      <dgm:spPr/>
    </dgm:pt>
    <dgm:pt modelId="{237DC0ED-6121-4E1F-B81E-EF1105E6FCE6}" type="pres">
      <dgm:prSet presAssocID="{58AF5808-24F2-4AD8-B9B2-472F15388392}" presName="parTx" presStyleLbl="revTx" presStyleIdx="0" presStyleCnt="3">
        <dgm:presLayoutVars>
          <dgm:chMax val="0"/>
          <dgm:chPref val="0"/>
        </dgm:presLayoutVars>
      </dgm:prSet>
      <dgm:spPr/>
    </dgm:pt>
    <dgm:pt modelId="{A7B662FD-AB55-4765-BFAC-256EF561B4EC}" type="pres">
      <dgm:prSet presAssocID="{DAFB3D84-85CC-4D26-9376-4A2A0AC97814}" presName="sibTrans" presStyleCnt="0"/>
      <dgm:spPr/>
    </dgm:pt>
    <dgm:pt modelId="{0BB79840-3373-4893-AB9E-5B273C257BB2}" type="pres">
      <dgm:prSet presAssocID="{73E0E729-912C-4A13-8449-DF701A136AD7}" presName="compNode" presStyleCnt="0"/>
      <dgm:spPr/>
    </dgm:pt>
    <dgm:pt modelId="{89F2D1FA-02F9-4415-9C98-781C11FEEE51}" type="pres">
      <dgm:prSet presAssocID="{73E0E729-912C-4A13-8449-DF701A136AD7}" presName="bgRect" presStyleLbl="bgShp" presStyleIdx="1" presStyleCnt="3"/>
      <dgm:spPr/>
    </dgm:pt>
    <dgm:pt modelId="{108458CB-4622-4D22-BD40-5108989DB505}" type="pres">
      <dgm:prSet presAssocID="{73E0E729-912C-4A13-8449-DF701A136A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1665335A-6922-4FD0-A5CC-3603F042D161}" type="pres">
      <dgm:prSet presAssocID="{73E0E729-912C-4A13-8449-DF701A136AD7}" presName="spaceRect" presStyleCnt="0"/>
      <dgm:spPr/>
    </dgm:pt>
    <dgm:pt modelId="{8CF4419D-E10F-4675-BBD7-675B38F48755}" type="pres">
      <dgm:prSet presAssocID="{73E0E729-912C-4A13-8449-DF701A136AD7}" presName="parTx" presStyleLbl="revTx" presStyleIdx="1" presStyleCnt="3">
        <dgm:presLayoutVars>
          <dgm:chMax val="0"/>
          <dgm:chPref val="0"/>
        </dgm:presLayoutVars>
      </dgm:prSet>
      <dgm:spPr/>
    </dgm:pt>
    <dgm:pt modelId="{B3698402-BD27-4A19-9CF5-4A60B0B12483}" type="pres">
      <dgm:prSet presAssocID="{AA058F94-4B17-45F1-92A2-D8935F37A215}" presName="sibTrans" presStyleCnt="0"/>
      <dgm:spPr/>
    </dgm:pt>
    <dgm:pt modelId="{789ACCC6-9F50-442A-828B-4D4B26BD7A57}" type="pres">
      <dgm:prSet presAssocID="{F08018EC-211F-4A17-AF9C-BEA6F098C1F8}" presName="compNode" presStyleCnt="0"/>
      <dgm:spPr/>
    </dgm:pt>
    <dgm:pt modelId="{CBE37134-99A1-4156-943E-ED8D2077CC4C}" type="pres">
      <dgm:prSet presAssocID="{F08018EC-211F-4A17-AF9C-BEA6F098C1F8}" presName="bgRect" presStyleLbl="bgShp" presStyleIdx="2" presStyleCnt="3"/>
      <dgm:spPr/>
    </dgm:pt>
    <dgm:pt modelId="{0B5C778C-1512-447F-9F6B-547A719C006B}" type="pres">
      <dgm:prSet presAssocID="{F08018EC-211F-4A17-AF9C-BEA6F098C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10E8A6BF-DCE2-4700-8A84-364D5261E3A5}" type="pres">
      <dgm:prSet presAssocID="{F08018EC-211F-4A17-AF9C-BEA6F098C1F8}" presName="spaceRect" presStyleCnt="0"/>
      <dgm:spPr/>
    </dgm:pt>
    <dgm:pt modelId="{7C3F1D87-E2EB-47BB-9FEA-FE5BB8C7DE9A}" type="pres">
      <dgm:prSet presAssocID="{F08018EC-211F-4A17-AF9C-BEA6F098C1F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DC0A25-1BF3-4B81-9626-23DDF0CC8D8B}" srcId="{3AF71521-DCE4-429E-8F0F-E4315BCC9EF0}" destId="{F08018EC-211F-4A17-AF9C-BEA6F098C1F8}" srcOrd="2" destOrd="0" parTransId="{6A3CED4C-CE2C-418D-BB97-93820D2928BE}" sibTransId="{26366C95-7121-497D-87CB-4C59D76E2E21}"/>
    <dgm:cxn modelId="{661FAA6C-FA83-4516-A6FB-9F2F4174D2F1}" type="presOf" srcId="{58AF5808-24F2-4AD8-B9B2-472F15388392}" destId="{237DC0ED-6121-4E1F-B81E-EF1105E6FCE6}" srcOrd="0" destOrd="0" presId="urn:microsoft.com/office/officeart/2018/2/layout/IconVerticalSolidList"/>
    <dgm:cxn modelId="{2EE4426E-93EA-405E-BD1A-E9ED515F5D6D}" type="presOf" srcId="{F08018EC-211F-4A17-AF9C-BEA6F098C1F8}" destId="{7C3F1D87-E2EB-47BB-9FEA-FE5BB8C7DE9A}" srcOrd="0" destOrd="0" presId="urn:microsoft.com/office/officeart/2018/2/layout/IconVerticalSolidList"/>
    <dgm:cxn modelId="{DF6C5E7D-E155-4AE6-813D-032D7E95E869}" type="presOf" srcId="{3AF71521-DCE4-429E-8F0F-E4315BCC9EF0}" destId="{A6B92A15-E08F-4B4B-9A9E-925E175E08BB}" srcOrd="0" destOrd="0" presId="urn:microsoft.com/office/officeart/2018/2/layout/IconVerticalSolidList"/>
    <dgm:cxn modelId="{B55080C5-C912-48A2-824B-1E3E56A7B97D}" srcId="{3AF71521-DCE4-429E-8F0F-E4315BCC9EF0}" destId="{73E0E729-912C-4A13-8449-DF701A136AD7}" srcOrd="1" destOrd="0" parTransId="{C7F6B9CD-E5C2-4F97-936F-68702261A5D0}" sibTransId="{AA058F94-4B17-45F1-92A2-D8935F37A215}"/>
    <dgm:cxn modelId="{3D42F8E0-C57A-49BC-9D06-FF2A53F508A4}" srcId="{3AF71521-DCE4-429E-8F0F-E4315BCC9EF0}" destId="{58AF5808-24F2-4AD8-B9B2-472F15388392}" srcOrd="0" destOrd="0" parTransId="{BEA8DBE9-5607-405D-AD8D-DF06B4312797}" sibTransId="{DAFB3D84-85CC-4D26-9376-4A2A0AC97814}"/>
    <dgm:cxn modelId="{E8A6DBEC-C97B-4B9A-8486-D9282DB40ED4}" type="presOf" srcId="{73E0E729-912C-4A13-8449-DF701A136AD7}" destId="{8CF4419D-E10F-4675-BBD7-675B38F48755}" srcOrd="0" destOrd="0" presId="urn:microsoft.com/office/officeart/2018/2/layout/IconVerticalSolidList"/>
    <dgm:cxn modelId="{E3D46DC1-2AE2-4230-BB3B-2EA5DC1CE149}" type="presParOf" srcId="{A6B92A15-E08F-4B4B-9A9E-925E175E08BB}" destId="{42EA224E-D2EF-4FD5-8702-FFDC8FEB1CC4}" srcOrd="0" destOrd="0" presId="urn:microsoft.com/office/officeart/2018/2/layout/IconVerticalSolidList"/>
    <dgm:cxn modelId="{11002AE6-DDBF-40D9-BD62-D3943D18131B}" type="presParOf" srcId="{42EA224E-D2EF-4FD5-8702-FFDC8FEB1CC4}" destId="{0C0455C5-A58D-4944-B7A2-F4968CCE81F4}" srcOrd="0" destOrd="0" presId="urn:microsoft.com/office/officeart/2018/2/layout/IconVerticalSolidList"/>
    <dgm:cxn modelId="{7BBF6027-E2E1-40CB-AF0A-F658558EBC8D}" type="presParOf" srcId="{42EA224E-D2EF-4FD5-8702-FFDC8FEB1CC4}" destId="{1D0373F3-09FA-4ACA-BC0E-D037B9790D36}" srcOrd="1" destOrd="0" presId="urn:microsoft.com/office/officeart/2018/2/layout/IconVerticalSolidList"/>
    <dgm:cxn modelId="{5810DC88-DA69-4EB9-8FE9-D516FC6DDE5E}" type="presParOf" srcId="{42EA224E-D2EF-4FD5-8702-FFDC8FEB1CC4}" destId="{B4FA929A-06C7-4D19-A8FD-D226FC48B474}" srcOrd="2" destOrd="0" presId="urn:microsoft.com/office/officeart/2018/2/layout/IconVerticalSolidList"/>
    <dgm:cxn modelId="{86E3D28F-A834-46F4-8624-0EAA59645D68}" type="presParOf" srcId="{42EA224E-D2EF-4FD5-8702-FFDC8FEB1CC4}" destId="{237DC0ED-6121-4E1F-B81E-EF1105E6FCE6}" srcOrd="3" destOrd="0" presId="urn:microsoft.com/office/officeart/2018/2/layout/IconVerticalSolidList"/>
    <dgm:cxn modelId="{D14A2399-EB41-47D8-838A-8BCF88B9C71D}" type="presParOf" srcId="{A6B92A15-E08F-4B4B-9A9E-925E175E08BB}" destId="{A7B662FD-AB55-4765-BFAC-256EF561B4EC}" srcOrd="1" destOrd="0" presId="urn:microsoft.com/office/officeart/2018/2/layout/IconVerticalSolidList"/>
    <dgm:cxn modelId="{6A5F9683-7E85-4314-A3AD-C1FACA3C0D18}" type="presParOf" srcId="{A6B92A15-E08F-4B4B-9A9E-925E175E08BB}" destId="{0BB79840-3373-4893-AB9E-5B273C257BB2}" srcOrd="2" destOrd="0" presId="urn:microsoft.com/office/officeart/2018/2/layout/IconVerticalSolidList"/>
    <dgm:cxn modelId="{3985E212-D27F-40CE-858B-E7E9AE3D6215}" type="presParOf" srcId="{0BB79840-3373-4893-AB9E-5B273C257BB2}" destId="{89F2D1FA-02F9-4415-9C98-781C11FEEE51}" srcOrd="0" destOrd="0" presId="urn:microsoft.com/office/officeart/2018/2/layout/IconVerticalSolidList"/>
    <dgm:cxn modelId="{8548D9DD-219D-4FEA-BAC5-1E8B03AAD018}" type="presParOf" srcId="{0BB79840-3373-4893-AB9E-5B273C257BB2}" destId="{108458CB-4622-4D22-BD40-5108989DB505}" srcOrd="1" destOrd="0" presId="urn:microsoft.com/office/officeart/2018/2/layout/IconVerticalSolidList"/>
    <dgm:cxn modelId="{1080B172-2411-4756-B21D-4525A19757C0}" type="presParOf" srcId="{0BB79840-3373-4893-AB9E-5B273C257BB2}" destId="{1665335A-6922-4FD0-A5CC-3603F042D161}" srcOrd="2" destOrd="0" presId="urn:microsoft.com/office/officeart/2018/2/layout/IconVerticalSolidList"/>
    <dgm:cxn modelId="{9D3BD3BF-A99F-4B94-8A21-993E8AF8E925}" type="presParOf" srcId="{0BB79840-3373-4893-AB9E-5B273C257BB2}" destId="{8CF4419D-E10F-4675-BBD7-675B38F48755}" srcOrd="3" destOrd="0" presId="urn:microsoft.com/office/officeart/2018/2/layout/IconVerticalSolidList"/>
    <dgm:cxn modelId="{DF088BA9-C860-46B2-8D4F-7FED793450DC}" type="presParOf" srcId="{A6B92A15-E08F-4B4B-9A9E-925E175E08BB}" destId="{B3698402-BD27-4A19-9CF5-4A60B0B12483}" srcOrd="3" destOrd="0" presId="urn:microsoft.com/office/officeart/2018/2/layout/IconVerticalSolidList"/>
    <dgm:cxn modelId="{C8CF7368-9976-490E-8420-7D35DBBAFF81}" type="presParOf" srcId="{A6B92A15-E08F-4B4B-9A9E-925E175E08BB}" destId="{789ACCC6-9F50-442A-828B-4D4B26BD7A57}" srcOrd="4" destOrd="0" presId="urn:microsoft.com/office/officeart/2018/2/layout/IconVerticalSolidList"/>
    <dgm:cxn modelId="{2F574D06-CA34-493F-9DDF-C3AE0871BF5C}" type="presParOf" srcId="{789ACCC6-9F50-442A-828B-4D4B26BD7A57}" destId="{CBE37134-99A1-4156-943E-ED8D2077CC4C}" srcOrd="0" destOrd="0" presId="urn:microsoft.com/office/officeart/2018/2/layout/IconVerticalSolidList"/>
    <dgm:cxn modelId="{878DE966-5DCD-4EDF-A079-6AF124634002}" type="presParOf" srcId="{789ACCC6-9F50-442A-828B-4D4B26BD7A57}" destId="{0B5C778C-1512-447F-9F6B-547A719C006B}" srcOrd="1" destOrd="0" presId="urn:microsoft.com/office/officeart/2018/2/layout/IconVerticalSolidList"/>
    <dgm:cxn modelId="{D3AED2E1-B59A-4597-975D-728CA0146737}" type="presParOf" srcId="{789ACCC6-9F50-442A-828B-4D4B26BD7A57}" destId="{10E8A6BF-DCE2-4700-8A84-364D5261E3A5}" srcOrd="2" destOrd="0" presId="urn:microsoft.com/office/officeart/2018/2/layout/IconVerticalSolidList"/>
    <dgm:cxn modelId="{E4447D2A-0309-4EC4-947A-AF657F26CFBA}" type="presParOf" srcId="{789ACCC6-9F50-442A-828B-4D4B26BD7A57}" destId="{7C3F1D87-E2EB-47BB-9FEA-FE5BB8C7DE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455C5-A58D-4944-B7A2-F4968CCE81F4}">
      <dsp:nvSpPr>
        <dsp:cNvPr id="0" name=""/>
        <dsp:cNvSpPr/>
      </dsp:nvSpPr>
      <dsp:spPr>
        <a:xfrm>
          <a:off x="0" y="423"/>
          <a:ext cx="10980820" cy="99098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373F3-09FA-4ACA-BC0E-D037B9790D36}">
      <dsp:nvSpPr>
        <dsp:cNvPr id="0" name=""/>
        <dsp:cNvSpPr/>
      </dsp:nvSpPr>
      <dsp:spPr>
        <a:xfrm>
          <a:off x="299772" y="223394"/>
          <a:ext cx="545040" cy="545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DC0ED-6121-4E1F-B81E-EF1105E6FCE6}">
      <dsp:nvSpPr>
        <dsp:cNvPr id="0" name=""/>
        <dsp:cNvSpPr/>
      </dsp:nvSpPr>
      <dsp:spPr>
        <a:xfrm>
          <a:off x="1144584" y="423"/>
          <a:ext cx="9836235" cy="99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79" tIns="104879" rIns="104879" bIns="104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/>
            <a:t>GSC </a:t>
          </a:r>
          <a:r>
            <a:rPr lang="es-CR" sz="2500" b="1" kern="1200" dirty="0" err="1"/>
            <a:t>Team</a:t>
          </a:r>
          <a:r>
            <a:rPr lang="es-CR" sz="2500" b="1" kern="1200" dirty="0"/>
            <a:t>: 	</a:t>
          </a:r>
          <a:r>
            <a:rPr lang="es-CR" sz="2500" kern="1200" dirty="0"/>
            <a:t>		</a:t>
          </a:r>
          <a:endParaRPr lang="en-US" sz="2500" kern="1200" dirty="0"/>
        </a:p>
      </dsp:txBody>
      <dsp:txXfrm>
        <a:off x="1144584" y="423"/>
        <a:ext cx="9836235" cy="990982"/>
      </dsp:txXfrm>
    </dsp:sp>
    <dsp:sp modelId="{89F2D1FA-02F9-4415-9C98-781C11FEEE51}">
      <dsp:nvSpPr>
        <dsp:cNvPr id="0" name=""/>
        <dsp:cNvSpPr/>
      </dsp:nvSpPr>
      <dsp:spPr>
        <a:xfrm>
          <a:off x="0" y="1239151"/>
          <a:ext cx="10980820" cy="99098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458CB-4622-4D22-BD40-5108989DB505}">
      <dsp:nvSpPr>
        <dsp:cNvPr id="0" name=""/>
        <dsp:cNvSpPr/>
      </dsp:nvSpPr>
      <dsp:spPr>
        <a:xfrm>
          <a:off x="299772" y="1462122"/>
          <a:ext cx="545040" cy="5450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419D-E10F-4675-BBD7-675B38F48755}">
      <dsp:nvSpPr>
        <dsp:cNvPr id="0" name=""/>
        <dsp:cNvSpPr/>
      </dsp:nvSpPr>
      <dsp:spPr>
        <a:xfrm>
          <a:off x="1144584" y="1239151"/>
          <a:ext cx="9836235" cy="99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79" tIns="104879" rIns="104879" bIns="104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500" b="1" kern="1200" dirty="0" err="1"/>
            <a:t>Brazil</a:t>
          </a:r>
          <a:r>
            <a:rPr lang="es-CR" sz="2500" b="1" kern="1200" dirty="0"/>
            <a:t> </a:t>
          </a:r>
          <a:r>
            <a:rPr lang="es-CR" sz="2500" b="1" kern="1200" dirty="0" err="1"/>
            <a:t>Team</a:t>
          </a:r>
          <a:r>
            <a:rPr lang="es-CR" sz="2500" b="1" kern="1200" dirty="0"/>
            <a:t>:	</a:t>
          </a:r>
          <a:r>
            <a:rPr lang="es-CR" sz="2500" kern="1200" dirty="0"/>
            <a:t>		</a:t>
          </a:r>
          <a:endParaRPr lang="en-US" sz="2500" kern="1200" dirty="0"/>
        </a:p>
      </dsp:txBody>
      <dsp:txXfrm>
        <a:off x="1144584" y="1239151"/>
        <a:ext cx="9836235" cy="990982"/>
      </dsp:txXfrm>
    </dsp:sp>
    <dsp:sp modelId="{CBE37134-99A1-4156-943E-ED8D2077CC4C}">
      <dsp:nvSpPr>
        <dsp:cNvPr id="0" name=""/>
        <dsp:cNvSpPr/>
      </dsp:nvSpPr>
      <dsp:spPr>
        <a:xfrm>
          <a:off x="0" y="2477879"/>
          <a:ext cx="10980820" cy="990982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C778C-1512-447F-9F6B-547A719C006B}">
      <dsp:nvSpPr>
        <dsp:cNvPr id="0" name=""/>
        <dsp:cNvSpPr/>
      </dsp:nvSpPr>
      <dsp:spPr>
        <a:xfrm>
          <a:off x="299772" y="2700851"/>
          <a:ext cx="545040" cy="5450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1D87-E2EB-47BB-9FEA-FE5BB8C7DE9A}">
      <dsp:nvSpPr>
        <dsp:cNvPr id="0" name=""/>
        <dsp:cNvSpPr/>
      </dsp:nvSpPr>
      <dsp:spPr>
        <a:xfrm>
          <a:off x="1144584" y="2477879"/>
          <a:ext cx="9836235" cy="990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79" tIns="104879" rIns="104879" bIns="10487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XXX</a:t>
          </a:r>
        </a:p>
      </dsp:txBody>
      <dsp:txXfrm>
        <a:off x="1144584" y="2477879"/>
        <a:ext cx="9836235" cy="990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F3940-E343-4BAF-B2C3-C3062C6F11FD}" type="datetimeFigureOut">
              <a:rPr lang="es-AR" smtClean="0"/>
              <a:t>17/5/2024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E05AB-B7E9-44E2-9141-F4196F1A740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14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98F-980A-4FCD-DAAA-9E690F33E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0A018-BBE0-0F24-DFE2-4FE4F1A5F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9A60-81D6-6799-DCD2-AB4E0DA8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2B2C-6CFC-AB00-E41D-6D22D286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3455-69A5-2031-0E56-8C87486F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26F4-C00A-6C55-75D0-908DBE1E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2C9A-3235-EF5D-86C1-6BEFBF60C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2075-3B34-3520-8F12-B1468FD6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F9FF-9BAB-34D6-E777-6E2A54C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FFE9A-5F48-70E7-67E9-19B3C6B8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E3985-BA57-9F7C-7819-AC6B614FC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206B-EBD3-56AC-C297-BC99EADF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EFCC-1367-9D01-EEBC-133520E6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E47E-4993-3156-498C-3463187A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19B84-742D-DE75-D613-345BFD8D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7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/ Radial Bug_Innovation">
    <p:bg>
      <p:bgPr>
        <a:solidFill>
          <a:srgbClr val="004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43EEF2BB-3843-DED0-DC50-A98A6E4AB3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764" y="3429000"/>
            <a:ext cx="4298005" cy="79212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C28155D-C6E6-4741-BE78-E850863875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4764" y="2938716"/>
            <a:ext cx="4298005" cy="3317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JANUARY 1,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D9957-7287-ADF1-5F98-2E56B7422C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02"/>
          <a:stretch/>
        </p:blipFill>
        <p:spPr>
          <a:xfrm>
            <a:off x="6765450" y="0"/>
            <a:ext cx="542655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0D4E2-7282-CC27-D2C5-7507952728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764" y="644237"/>
            <a:ext cx="2420563" cy="3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w/ Bottom Scallop_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F7E7430-3C08-37C6-DA1B-C2B7BC54AA66}"/>
              </a:ext>
            </a:extLst>
          </p:cNvPr>
          <p:cNvSpPr/>
          <p:nvPr userDrawn="1"/>
        </p:nvSpPr>
        <p:spPr>
          <a:xfrm>
            <a:off x="0" y="6086190"/>
            <a:ext cx="12192000" cy="782568"/>
          </a:xfrm>
          <a:custGeom>
            <a:avLst/>
            <a:gdLst>
              <a:gd name="connsiteX0" fmla="*/ 0 w 12192000"/>
              <a:gd name="connsiteY0" fmla="*/ 0 h 1077350"/>
              <a:gd name="connsiteX1" fmla="*/ 12192000 w 12192000"/>
              <a:gd name="connsiteY1" fmla="*/ 0 h 1077350"/>
              <a:gd name="connsiteX2" fmla="*/ 12192000 w 12192000"/>
              <a:gd name="connsiteY2" fmla="*/ 1077350 h 1077350"/>
              <a:gd name="connsiteX3" fmla="*/ 0 w 12192000"/>
              <a:gd name="connsiteY3" fmla="*/ 1077350 h 1077350"/>
              <a:gd name="connsiteX4" fmla="*/ 0 w 12192000"/>
              <a:gd name="connsiteY4" fmla="*/ 0 h 1077350"/>
              <a:gd name="connsiteX0" fmla="*/ 0 w 12192000"/>
              <a:gd name="connsiteY0" fmla="*/ 406400 h 1483750"/>
              <a:gd name="connsiteX1" fmla="*/ 12192000 w 12192000"/>
              <a:gd name="connsiteY1" fmla="*/ 406400 h 1483750"/>
              <a:gd name="connsiteX2" fmla="*/ 12192000 w 12192000"/>
              <a:gd name="connsiteY2" fmla="*/ 1483750 h 1483750"/>
              <a:gd name="connsiteX3" fmla="*/ 0 w 12192000"/>
              <a:gd name="connsiteY3" fmla="*/ 1483750 h 1483750"/>
              <a:gd name="connsiteX4" fmla="*/ 0 w 12192000"/>
              <a:gd name="connsiteY4" fmla="*/ 406400 h 1483750"/>
              <a:gd name="connsiteX0" fmla="*/ 0 w 12192000"/>
              <a:gd name="connsiteY0" fmla="*/ 596239 h 1673589"/>
              <a:gd name="connsiteX1" fmla="*/ 12192000 w 12192000"/>
              <a:gd name="connsiteY1" fmla="*/ 596239 h 1673589"/>
              <a:gd name="connsiteX2" fmla="*/ 12192000 w 12192000"/>
              <a:gd name="connsiteY2" fmla="*/ 1673589 h 1673589"/>
              <a:gd name="connsiteX3" fmla="*/ 0 w 12192000"/>
              <a:gd name="connsiteY3" fmla="*/ 1673589 h 1673589"/>
              <a:gd name="connsiteX4" fmla="*/ 0 w 12192000"/>
              <a:gd name="connsiteY4" fmla="*/ 596239 h 1673589"/>
              <a:gd name="connsiteX0" fmla="*/ 0 w 12192000"/>
              <a:gd name="connsiteY0" fmla="*/ 541216 h 1618566"/>
              <a:gd name="connsiteX1" fmla="*/ 12192000 w 12192000"/>
              <a:gd name="connsiteY1" fmla="*/ 541216 h 1618566"/>
              <a:gd name="connsiteX2" fmla="*/ 12192000 w 12192000"/>
              <a:gd name="connsiteY2" fmla="*/ 1618566 h 1618566"/>
              <a:gd name="connsiteX3" fmla="*/ 0 w 12192000"/>
              <a:gd name="connsiteY3" fmla="*/ 1618566 h 1618566"/>
              <a:gd name="connsiteX4" fmla="*/ 0 w 12192000"/>
              <a:gd name="connsiteY4" fmla="*/ 541216 h 1618566"/>
              <a:gd name="connsiteX0" fmla="*/ 0 w 12192000"/>
              <a:gd name="connsiteY0" fmla="*/ 477341 h 1554691"/>
              <a:gd name="connsiteX1" fmla="*/ 12192000 w 12192000"/>
              <a:gd name="connsiteY1" fmla="*/ 477341 h 1554691"/>
              <a:gd name="connsiteX2" fmla="*/ 12192000 w 12192000"/>
              <a:gd name="connsiteY2" fmla="*/ 1554691 h 1554691"/>
              <a:gd name="connsiteX3" fmla="*/ 0 w 12192000"/>
              <a:gd name="connsiteY3" fmla="*/ 1554691 h 1554691"/>
              <a:gd name="connsiteX4" fmla="*/ 0 w 12192000"/>
              <a:gd name="connsiteY4" fmla="*/ 477341 h 1554691"/>
              <a:gd name="connsiteX0" fmla="*/ 0 w 12192000"/>
              <a:gd name="connsiteY0" fmla="*/ 514457 h 1591807"/>
              <a:gd name="connsiteX1" fmla="*/ 12192000 w 12192000"/>
              <a:gd name="connsiteY1" fmla="*/ 514457 h 1591807"/>
              <a:gd name="connsiteX2" fmla="*/ 12192000 w 12192000"/>
              <a:gd name="connsiteY2" fmla="*/ 1591807 h 1591807"/>
              <a:gd name="connsiteX3" fmla="*/ 0 w 12192000"/>
              <a:gd name="connsiteY3" fmla="*/ 1591807 h 1591807"/>
              <a:gd name="connsiteX4" fmla="*/ 0 w 12192000"/>
              <a:gd name="connsiteY4" fmla="*/ 514457 h 1591807"/>
              <a:gd name="connsiteX0" fmla="*/ 0 w 12192000"/>
              <a:gd name="connsiteY0" fmla="*/ 534336 h 1611686"/>
              <a:gd name="connsiteX1" fmla="*/ 12182061 w 12192000"/>
              <a:gd name="connsiteY1" fmla="*/ 494580 h 1611686"/>
              <a:gd name="connsiteX2" fmla="*/ 12192000 w 12192000"/>
              <a:gd name="connsiteY2" fmla="*/ 1611686 h 1611686"/>
              <a:gd name="connsiteX3" fmla="*/ 0 w 12192000"/>
              <a:gd name="connsiteY3" fmla="*/ 1611686 h 1611686"/>
              <a:gd name="connsiteX4" fmla="*/ 0 w 12192000"/>
              <a:gd name="connsiteY4" fmla="*/ 534336 h 1611686"/>
              <a:gd name="connsiteX0" fmla="*/ 0 w 12192000"/>
              <a:gd name="connsiteY0" fmla="*/ 515600 h 1592950"/>
              <a:gd name="connsiteX1" fmla="*/ 12182061 w 12192000"/>
              <a:gd name="connsiteY1" fmla="*/ 475844 h 1592950"/>
              <a:gd name="connsiteX2" fmla="*/ 12192000 w 12192000"/>
              <a:gd name="connsiteY2" fmla="*/ 1592950 h 1592950"/>
              <a:gd name="connsiteX3" fmla="*/ 0 w 12192000"/>
              <a:gd name="connsiteY3" fmla="*/ 1592950 h 1592950"/>
              <a:gd name="connsiteX4" fmla="*/ 0 w 12192000"/>
              <a:gd name="connsiteY4" fmla="*/ 515600 h 159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92950">
                <a:moveTo>
                  <a:pt x="0" y="515600"/>
                </a:moveTo>
                <a:cubicBezTo>
                  <a:pt x="4133574" y="-190078"/>
                  <a:pt x="8495749" y="-140382"/>
                  <a:pt x="12182061" y="475844"/>
                </a:cubicBezTo>
                <a:lnTo>
                  <a:pt x="12192000" y="1592950"/>
                </a:lnTo>
                <a:lnTo>
                  <a:pt x="0" y="1592950"/>
                </a:lnTo>
                <a:lnTo>
                  <a:pt x="0" y="515600"/>
                </a:lnTo>
                <a:close/>
              </a:path>
            </a:pathLst>
          </a:custGeom>
          <a:solidFill>
            <a:srgbClr val="0046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aseline="-25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4E51B-CA0F-4647-B1F0-755721D6E7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464" y="6421323"/>
            <a:ext cx="2420563" cy="31309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4D26550-2CF4-DFCD-9D34-13AF1E67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64" y="458711"/>
            <a:ext cx="10971947" cy="92643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200">
                <a:solidFill>
                  <a:srgbClr val="0046CB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9B987B-15AE-E656-D1C2-474B978A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64" y="1609423"/>
            <a:ext cx="10980820" cy="34692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42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2000E28-F484-7D02-44D2-D5771EA8235F}"/>
              </a:ext>
            </a:extLst>
          </p:cNvPr>
          <p:cNvSpPr txBox="1">
            <a:spLocks/>
          </p:cNvSpPr>
          <p:nvPr userDrawn="1"/>
        </p:nvSpPr>
        <p:spPr>
          <a:xfrm>
            <a:off x="9327727" y="650363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E7FBFD-78E1-42FB-85FC-D9CE5E3DEFA5}" type="slidenum">
              <a:rPr lang="en-US" sz="1000" smtClean="0">
                <a:solidFill>
                  <a:schemeClr val="bg1"/>
                </a:solidFill>
              </a:rPr>
              <a:pPr algn="r"/>
              <a:t>‹Nº›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66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_Innovation">
    <p:bg>
      <p:bgPr>
        <a:solidFill>
          <a:srgbClr val="0046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19E6-E571-12E4-FCC5-64B69FEA4F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763" y="5257799"/>
            <a:ext cx="10951647" cy="9559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Master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BB96A-453D-1DCD-87E5-4F6C8DBEAC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764" y="644237"/>
            <a:ext cx="2420563" cy="31309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E59E-4E07-35EC-997D-98BBC1785FD3}"/>
              </a:ext>
            </a:extLst>
          </p:cNvPr>
          <p:cNvSpPr txBox="1">
            <a:spLocks/>
          </p:cNvSpPr>
          <p:nvPr userDrawn="1"/>
        </p:nvSpPr>
        <p:spPr>
          <a:xfrm>
            <a:off x="9327727" y="650363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3E7FBFD-78E1-42FB-85FC-D9CE5E3DEFA5}" type="slidenum">
              <a:rPr lang="en-US" sz="1000" smtClean="0">
                <a:solidFill>
                  <a:schemeClr val="bg1"/>
                </a:solidFill>
              </a:rPr>
              <a:pPr algn="r"/>
              <a:t>‹Nº›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95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7230-2F63-FC31-2849-8992775E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6971-4260-F579-4EAF-F956BFAC4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8678-11E1-BE2A-A994-D1B37F8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2680-3C4A-86F1-BA97-9AAC86E0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3A89-1D40-B2C2-682E-E4D245A6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0BC9-5D2D-10C6-E063-18DA9FA7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44691-A912-0EBD-6F3D-22D9C4A7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C33-6133-EB09-9605-F63D7A16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188C-E5FA-58E6-CEBC-E1EB6F71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6363-4D64-7ABD-5064-E2DBE4C5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F8F2-7E64-C15E-21F1-CB36186C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C6E9-76E4-E8FA-FC18-408EECD80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E7E73-32F1-6909-FC06-658965448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4461-D6F7-5FD4-11B5-C9038DD9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202B3-E7EF-CADF-7F43-C341508D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F860-68E5-0DD0-B21A-EBEFEBCC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1F81-4D50-DBF6-BC7E-A31D9D86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0377-B707-8D15-C5D8-8EB01FA8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C2EFD-4709-72CD-C85A-53251E6DC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B8A08-35BD-7309-F804-425AA7B27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56297-5DFB-54B7-68ED-BCD8FA01C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B8582-B99A-FA93-49DB-88F45EA3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DF972-6E26-2A05-4B12-DF4E9EDD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2D0F6-880A-5539-52F3-010121D7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534-290C-D498-8ACB-B60CCEB4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AE27F-7057-51D3-48EC-E2BAD933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01A6E-57AC-0D2F-7466-FE0C8344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ADAC-F0C5-4412-3229-6ADC9C7A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D5F6D-94FF-2128-9DE6-D1FA9F9D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BBDB5-B0D5-1ED2-2CC4-FB223245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70DB0-A716-E3A4-FA04-32A335E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5867-D3D4-CAF1-3D5A-C79C8F1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EC63-5919-AC4C-BFD6-4FEBC1E02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17F71-D475-D4B9-7FB1-619C3C3A5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AEFE8-6FE9-64C3-F0C3-89A800FD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BF82-D70E-20E7-E9F4-F157F144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E7525-3A9D-15FD-06B7-C62B68F2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C44B-AADD-5A89-37F3-8014027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C9D7A-EA73-3A40-F3A6-73CA4824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2BE5F-D2B4-7019-24BF-C26DC08C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13B12-F276-C450-0FDB-4026CDAC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CB3E-D1FD-3FAB-9EEB-3A79A18B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04E5-7AC3-AE71-D640-4D9FDBEB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703B3-DEB9-F8F2-8FAF-B388DED9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EEF0-5515-9405-FD4E-F37E0BCB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1CC5-0F5D-C738-C3C8-EDB7C56B4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6336-8C1A-43AA-B252-3BFC03D96F23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1467A-B012-C8A2-FFBC-0B5D905F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F80B-1713-46CF-7070-EA80D4E56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884D-834A-4E4E-98CF-CEC393D2FC1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AFFA33-7CC7-C4AD-3297-F5AAE479EEF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9001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K-C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16393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libuplaza.com.br/about" TargetMode="External"/><Relationship Id="rId2" Type="http://schemas.openxmlformats.org/officeDocument/2006/relationships/hyperlink" Target="https://www.intercityhoteis.com.br/hotel-salvador/hotel-intercity-salvador-aeroporto/44/#hote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rriott.com/en-us/hotels/saoap-sao-paulo-airport-marriott-hotel/overview/?gclid=a37c359b99c81de828a853de8bb4eb0b&amp;gclsrc=3p.ds&amp;cid=PAI_GLB0004N13_GLE000BJVY_GLF000OHO3" TargetMode="External"/><Relationship Id="rId5" Type="http://schemas.openxmlformats.org/officeDocument/2006/relationships/hyperlink" Target="https://all.accor.com/hotel/3637/index.en.shtml" TargetMode="External"/><Relationship Id="rId4" Type="http://schemas.openxmlformats.org/officeDocument/2006/relationships/hyperlink" Target="https://all.accor.com/hotel/8923/index.en.shtml?utm_campaign=seo+maps&amp;utm_medium=seo+maps&amp;utm_source=google+Map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9202-61EB-3CDC-555C-A59BBA99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63" y="3428999"/>
            <a:ext cx="5933185" cy="1644445"/>
          </a:xfrm>
        </p:spPr>
        <p:txBody>
          <a:bodyPr>
            <a:normAutofit fontScale="90000"/>
          </a:bodyPr>
          <a:lstStyle/>
          <a:p>
            <a:r>
              <a:rPr lang="es-CR" dirty="0" err="1"/>
              <a:t>Cost</a:t>
            </a:r>
            <a:r>
              <a:rPr lang="es-CR" dirty="0"/>
              <a:t> </a:t>
            </a:r>
            <a:r>
              <a:rPr lang="es-CR" dirty="0" err="1"/>
              <a:t>to</a:t>
            </a:r>
            <a:r>
              <a:rPr lang="es-CR" dirty="0"/>
              <a:t> Serve Project</a:t>
            </a:r>
            <a:br>
              <a:rPr lang="es-CR" dirty="0"/>
            </a:br>
            <a:r>
              <a:rPr lang="es-CR" dirty="0" err="1"/>
              <a:t>Brazil</a:t>
            </a:r>
            <a:r>
              <a:rPr lang="es-CR" dirty="0"/>
              <a:t> </a:t>
            </a:r>
            <a:r>
              <a:rPr lang="es-CR" dirty="0" err="1"/>
              <a:t>visit</a:t>
            </a:r>
            <a:br>
              <a:rPr lang="es-CR" dirty="0"/>
            </a:br>
            <a:r>
              <a:rPr lang="es-CR" sz="2800" dirty="0"/>
              <a:t>GSC </a:t>
            </a:r>
            <a:r>
              <a:rPr lang="es-CR" sz="2800" dirty="0" err="1"/>
              <a:t>Team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60A4-630C-B823-4E6D-2DB037C59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May-2024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2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B84870-537A-ADA2-2F78-2E46D253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8500"/>
            <a:ext cx="10972800" cy="927100"/>
          </a:xfrm>
        </p:spPr>
        <p:txBody>
          <a:bodyPr/>
          <a:lstStyle/>
          <a:p>
            <a:r>
              <a:rPr lang="en-US" b="1" dirty="0"/>
              <a:t>Information to plan your trip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663E66A-404C-7AF0-86F6-228B885BA968}"/>
              </a:ext>
            </a:extLst>
          </p:cNvPr>
          <p:cNvSpPr txBox="1"/>
          <p:nvPr/>
        </p:nvSpPr>
        <p:spPr>
          <a:xfrm>
            <a:off x="8703425" y="1597717"/>
            <a:ext cx="4981400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C88448-FB4C-03F4-E18B-CB9CD7A342DA}"/>
              </a:ext>
            </a:extLst>
          </p:cNvPr>
          <p:cNvSpPr txBox="1"/>
          <p:nvPr/>
        </p:nvSpPr>
        <p:spPr>
          <a:xfrm>
            <a:off x="132865" y="855152"/>
            <a:ext cx="10673820" cy="4552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Lodging</a:t>
            </a:r>
            <a:r>
              <a:rPr lang="es-E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options</a:t>
            </a:r>
            <a:r>
              <a:rPr lang="pt-BR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E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rgbClr val="0066FF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Salvador/Lauro de Freitas (Camaçari):</a:t>
            </a:r>
            <a:endParaRPr lang="es-ES" sz="1600" b="1" kern="100" dirty="0">
              <a:solidFill>
                <a:srgbClr val="0066FF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Intercity</a:t>
            </a: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Salvador Aeroporto</a:t>
            </a:r>
            <a:r>
              <a:rPr lang="es-E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Hotel em Salvador | Hotel </a:t>
            </a:r>
            <a:r>
              <a:rPr lang="pt-BR" sz="12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Intercity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Salvador Aeroporto (intercityhoteis.com.br)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Malibu Plaza Hotel</a:t>
            </a:r>
            <a:r>
              <a:rPr lang="es-E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Malibu Plaza</a:t>
            </a:r>
            <a:endParaRPr lang="pt-BR" sz="1200" u="sng" kern="1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rgbClr val="0066FF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São Paulo – Guarulhos (CDMA):</a:t>
            </a:r>
            <a:endParaRPr lang="es-ES" sz="1600" b="1" kern="100" dirty="0">
              <a:solidFill>
                <a:srgbClr val="0066FF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1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Hotel Pullman São Paulo Guarulhos </a:t>
            </a:r>
            <a:r>
              <a:rPr lang="es-E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Aeroporto</a:t>
            </a:r>
            <a:r>
              <a:rPr lang="es-E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US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Sophisticated and well located hotel in São Paulo | Pullman - ALL (accor.com)</a:t>
            </a:r>
            <a:endParaRPr lang="es-ES" sz="1200" u="sng" kern="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Mercure Guarulhos Aeroporto</a:t>
            </a:r>
            <a:r>
              <a:rPr lang="es-E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Hotel in São Paulo </a:t>
            </a:r>
            <a:r>
              <a:rPr lang="pt-BR" sz="12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near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2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Garulhos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t-BR" sz="1200" u="sng" kern="1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Airport</a:t>
            </a:r>
            <a:r>
              <a:rPr lang="pt-BR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| Mercure - ALL (accor.com)</a:t>
            </a:r>
            <a:endParaRPr lang="es-ES" sz="1200" u="sng" kern="1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BR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Marriot</a:t>
            </a:r>
            <a:r>
              <a:rPr lang="es-E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Website: </a:t>
            </a:r>
            <a:r>
              <a:rPr lang="en-US" sz="12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Sao Paulo Hotel near the Airport | Sao Paulo Airport Marriott Hotel</a:t>
            </a:r>
            <a:endParaRPr lang="es-E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B6D34E3-9198-8383-1A40-FBF2A8C6982B}"/>
              </a:ext>
            </a:extLst>
          </p:cNvPr>
          <p:cNvSpPr/>
          <p:nvPr/>
        </p:nvSpPr>
        <p:spPr>
          <a:xfrm>
            <a:off x="8703425" y="567720"/>
            <a:ext cx="2633943" cy="2973315"/>
          </a:xfrm>
          <a:prstGeom prst="rect">
            <a:avLst/>
          </a:prstGeom>
          <a:ln w="28575"/>
          <a:scene3d>
            <a:camera prst="orthographicFront"/>
            <a:lightRig rig="threePt" dir="t"/>
          </a:scene3d>
          <a:sp3d extrusionH="76200" contourW="12700">
            <a:bevelT w="152400" h="50800" prst="softRound"/>
            <a:extrusionClr>
              <a:schemeClr val="bg1">
                <a:lumMod val="85000"/>
              </a:schemeClr>
            </a:extrusionClr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7FAEE6-4EB1-E71A-672E-4FDB65FE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506" y="644272"/>
            <a:ext cx="2503779" cy="3469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1800" b="1" u="sng" dirty="0" err="1">
                <a:solidFill>
                  <a:schemeClr val="bg1"/>
                </a:solidFill>
              </a:rPr>
              <a:t>Upcoming</a:t>
            </a:r>
            <a:r>
              <a:rPr lang="es-CR" sz="1800" b="1" u="sng" dirty="0">
                <a:solidFill>
                  <a:schemeClr val="bg1"/>
                </a:solidFill>
              </a:rPr>
              <a:t> </a:t>
            </a:r>
            <a:r>
              <a:rPr lang="es-CR" sz="1800" b="1" u="sng" dirty="0" err="1">
                <a:solidFill>
                  <a:schemeClr val="bg1"/>
                </a:solidFill>
              </a:rPr>
              <a:t>Holidays</a:t>
            </a:r>
            <a:endParaRPr lang="es-CR" sz="1800" b="1" u="sng" dirty="0">
              <a:solidFill>
                <a:schemeClr val="bg1"/>
              </a:solidFill>
            </a:endParaRPr>
          </a:p>
          <a:p>
            <a:endParaRPr lang="es-CR" sz="2400" b="1" u="sng" dirty="0">
              <a:solidFill>
                <a:schemeClr val="bg1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Camaçari</a:t>
            </a:r>
            <a:r>
              <a:rPr lang="pt-B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CDMA</a:t>
            </a:r>
            <a:r>
              <a:rPr lang="pt-B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6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	</a:t>
            </a:r>
            <a:endParaRPr lang="es-CR" sz="2400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23109E0-703B-82EF-F1C8-682146846F88}"/>
              </a:ext>
            </a:extLst>
          </p:cNvPr>
          <p:cNvSpPr txBox="1"/>
          <p:nvPr/>
        </p:nvSpPr>
        <p:spPr>
          <a:xfrm>
            <a:off x="9884031" y="1494820"/>
            <a:ext cx="1420007" cy="64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400" dirty="0">
                <a:solidFill>
                  <a:schemeClr val="bg1"/>
                </a:solidFill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May 30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400" dirty="0">
                <a:solidFill>
                  <a:schemeClr val="bg1"/>
                </a:solidFill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June 23,24,25</a:t>
            </a: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endParaRPr lang="es-ES" sz="1400" dirty="0">
              <a:solidFill>
                <a:schemeClr val="bg1"/>
              </a:solidFill>
              <a:latin typeface="Roboto" panose="020000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341821A-E5B0-6D05-BD89-E11EAC67EE23}"/>
              </a:ext>
            </a:extLst>
          </p:cNvPr>
          <p:cNvSpPr txBox="1"/>
          <p:nvPr/>
        </p:nvSpPr>
        <p:spPr>
          <a:xfrm>
            <a:off x="9684828" y="2619051"/>
            <a:ext cx="1420007" cy="97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May 30, 31</a:t>
            </a:r>
            <a:endParaRPr lang="es-ES" sz="1400" kern="1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4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July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8,9</a:t>
            </a:r>
            <a:endParaRPr lang="es-ES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sz="1400" dirty="0">
              <a:solidFill>
                <a:schemeClr val="bg1"/>
              </a:solidFill>
              <a:latin typeface="Roboto" panose="020000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8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FF0-75C2-97E1-435F-209F77B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61" y="258801"/>
            <a:ext cx="10971947" cy="926432"/>
          </a:xfrm>
        </p:spPr>
        <p:txBody>
          <a:bodyPr/>
          <a:lstStyle/>
          <a:p>
            <a:r>
              <a:rPr lang="es-CR" b="1" dirty="0" err="1"/>
              <a:t>Proposed</a:t>
            </a:r>
            <a:r>
              <a:rPr lang="es-CR" b="1" dirty="0"/>
              <a:t> Agenda: </a:t>
            </a:r>
            <a:endParaRPr lang="en-US" b="1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D4E595B1-08D4-B53C-07DD-918D14DA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461"/>
              </p:ext>
            </p:extLst>
          </p:nvPr>
        </p:nvGraphicFramePr>
        <p:xfrm>
          <a:off x="1202815" y="1785503"/>
          <a:ext cx="9204039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560">
                  <a:extLst>
                    <a:ext uri="{9D8B030D-6E8A-4147-A177-3AD203B41FA5}">
                      <a16:colId xmlns:a16="http://schemas.microsoft.com/office/drawing/2014/main" val="1019545657"/>
                    </a:ext>
                  </a:extLst>
                </a:gridCol>
                <a:gridCol w="2353493">
                  <a:extLst>
                    <a:ext uri="{9D8B030D-6E8A-4147-A177-3AD203B41FA5}">
                      <a16:colId xmlns:a16="http://schemas.microsoft.com/office/drawing/2014/main" val="1022084686"/>
                    </a:ext>
                  </a:extLst>
                </a:gridCol>
                <a:gridCol w="2353493">
                  <a:extLst>
                    <a:ext uri="{9D8B030D-6E8A-4147-A177-3AD203B41FA5}">
                      <a16:colId xmlns:a16="http://schemas.microsoft.com/office/drawing/2014/main" val="1076679131"/>
                    </a:ext>
                  </a:extLst>
                </a:gridCol>
                <a:gridCol w="2353493">
                  <a:extLst>
                    <a:ext uri="{9D8B030D-6E8A-4147-A177-3AD203B41FA5}">
                      <a16:colId xmlns:a16="http://schemas.microsoft.com/office/drawing/2014/main" val="395557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Monday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Sao Paulo  Office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Suzano &amp; CDMA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CDMA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1" dirty="0" err="1"/>
                        <a:t>Camaçari</a:t>
                      </a:r>
                      <a:endParaRPr lang="es-AR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/>
                        <a:t>Victor Silva &amp; GSC </a:t>
                      </a:r>
                      <a:r>
                        <a:rPr lang="es-AR" sz="1400" dirty="0" err="1"/>
                        <a:t>Team</a:t>
                      </a:r>
                      <a:r>
                        <a:rPr lang="es-AR" sz="1400" dirty="0"/>
                        <a:t> Meeting: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Suzano Mill </a:t>
                      </a: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</a:t>
                      </a:r>
                      <a:endParaRPr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CDMA </a:t>
                      </a: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Sessions</a:t>
                      </a:r>
                      <a:endParaRPr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Morning:Camaçari</a:t>
                      </a: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Mill and WH </a:t>
                      </a: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</a:t>
                      </a:r>
                      <a:endParaRPr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2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 Collaboration &amp; GSC Team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  <a:r>
                        <a:rPr lang="es-A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CDMA </a:t>
                      </a:r>
                      <a:r>
                        <a:rPr lang="es-AR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Visit</a:t>
                      </a:r>
                      <a:endParaRPr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A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A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  <a:r>
                        <a:rPr kumimoji="0" lang="es-A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s-A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Camaçari</a:t>
                      </a:r>
                      <a:r>
                        <a:rPr kumimoji="0" lang="es-A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WH </a:t>
                      </a:r>
                      <a:r>
                        <a:rPr kumimoji="0" lang="es-A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Working</a:t>
                      </a:r>
                      <a:r>
                        <a:rPr kumimoji="0" lang="es-A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A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Sessions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3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OM, Transportation &amp; GSC Team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32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1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FF0-75C2-97E1-435F-209F77B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" y="0"/>
            <a:ext cx="10971947" cy="926432"/>
          </a:xfrm>
        </p:spPr>
        <p:txBody>
          <a:bodyPr/>
          <a:lstStyle/>
          <a:p>
            <a:r>
              <a:rPr lang="es-CR" b="1" dirty="0" err="1"/>
              <a:t>Proposed</a:t>
            </a:r>
            <a:r>
              <a:rPr lang="es-CR" b="1" dirty="0"/>
              <a:t> Agenda (</a:t>
            </a:r>
            <a:r>
              <a:rPr lang="es-CR" b="1" dirty="0" err="1"/>
              <a:t>Working</a:t>
            </a:r>
            <a:r>
              <a:rPr lang="es-CR" b="1" dirty="0"/>
              <a:t> </a:t>
            </a:r>
            <a:r>
              <a:rPr lang="es-CR" b="1" dirty="0" err="1"/>
              <a:t>Sessions</a:t>
            </a:r>
            <a:r>
              <a:rPr lang="es-CR" b="1" dirty="0"/>
              <a:t>/</a:t>
            </a:r>
            <a:r>
              <a:rPr lang="es-CR" b="1" dirty="0" err="1"/>
              <a:t>details</a:t>
            </a:r>
            <a:r>
              <a:rPr lang="es-CR" b="1" dirty="0"/>
              <a:t>) </a:t>
            </a:r>
            <a:endParaRPr lang="en-U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B66C20-329A-D954-36CD-9046EACC2AF9}"/>
              </a:ext>
            </a:extLst>
          </p:cNvPr>
          <p:cNvSpPr/>
          <p:nvPr/>
        </p:nvSpPr>
        <p:spPr>
          <a:xfrm>
            <a:off x="752363" y="1147580"/>
            <a:ext cx="1054685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Day 1 – Sao Paulo Office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Welcome and expectations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Victor Silva, Carlos Pereira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….</a:t>
            </a:r>
            <a:endParaRPr lang="es-AR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Update</a:t>
            </a: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Cost</a:t>
            </a: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to</a:t>
            </a: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 Serve Project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Local </a:t>
            </a: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Expectations</a:t>
            </a:r>
            <a:r>
              <a:rPr lang="es-AR" sz="1400" dirty="0">
                <a:solidFill>
                  <a:srgbClr val="000000"/>
                </a:solidFill>
                <a:latin typeface="Calibri" panose="020F0502020204030204" pitchFamily="34" charset="0"/>
              </a:rPr>
              <a:t>/ Brasil </a:t>
            </a:r>
            <a:r>
              <a:rPr lang="es-AR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Desconsolidation</a:t>
            </a:r>
            <a:endParaRPr lang="es-AR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t"/>
            <a:endParaRPr lang="es-E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/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Brazil future growth strategy</a:t>
            </a:r>
          </a:p>
          <a:p>
            <a:pPr fontAlgn="t"/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Victor Silva, Carlos Pereira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Open discussion regarding BR future Projects (Manufacturing, Commercial, Go to Market, Automations,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- Working Sessions BR Team :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Customer Collaboration (Deivis)</a:t>
            </a:r>
            <a:endParaRPr lang="es-E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Order Management 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Celonis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) Fred/Valente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Transportation(Kenji)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(Kawa)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8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FF0-75C2-97E1-435F-209F77B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" y="0"/>
            <a:ext cx="10971947" cy="926432"/>
          </a:xfrm>
        </p:spPr>
        <p:txBody>
          <a:bodyPr/>
          <a:lstStyle/>
          <a:p>
            <a:r>
              <a:rPr lang="es-CR" b="1" dirty="0" err="1"/>
              <a:t>Proposed</a:t>
            </a:r>
            <a:r>
              <a:rPr lang="es-CR" b="1" dirty="0"/>
              <a:t> Agenda (</a:t>
            </a:r>
            <a:r>
              <a:rPr lang="es-CR" b="1" dirty="0" err="1"/>
              <a:t>Working</a:t>
            </a:r>
            <a:r>
              <a:rPr lang="es-CR" b="1" dirty="0"/>
              <a:t> </a:t>
            </a:r>
            <a:r>
              <a:rPr lang="es-CR" b="1" dirty="0" err="1"/>
              <a:t>Sessions</a:t>
            </a:r>
            <a:r>
              <a:rPr lang="es-CR" b="1" dirty="0"/>
              <a:t>/</a:t>
            </a:r>
            <a:r>
              <a:rPr lang="es-CR" b="1" dirty="0" err="1"/>
              <a:t>details</a:t>
            </a:r>
            <a:r>
              <a:rPr lang="es-CR" b="1" dirty="0"/>
              <a:t>) </a:t>
            </a:r>
            <a:endParaRPr lang="en-U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B66C20-329A-D954-36CD-9046EACC2AF9}"/>
              </a:ext>
            </a:extLst>
          </p:cNvPr>
          <p:cNvSpPr/>
          <p:nvPr/>
        </p:nvSpPr>
        <p:spPr>
          <a:xfrm>
            <a:off x="414127" y="1505396"/>
            <a:ext cx="1054685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Day 2 –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Suzano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Mill &amp; CDMA WH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Suzano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Mill Visit (morning)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BR WH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Mill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Operation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Manager</a:t>
            </a:r>
          </a:p>
          <a:p>
            <a:pPr fontAlgn="t"/>
            <a:r>
              <a:rPr lang="en-US" sz="1800" u="sng" dirty="0"/>
              <a:t>On Site Work Process Review</a:t>
            </a: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Cross Dock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Current way of Transportation to CDMA/</a:t>
            </a:r>
            <a:r>
              <a:rPr lang="es-AR" sz="16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Camaçari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dk1"/>
                </a:solidFill>
              </a:rPr>
              <a:t>(</a:t>
            </a:r>
            <a:r>
              <a:rPr lang="es-ES" sz="1600" dirty="0">
                <a:solidFill>
                  <a:schemeClr val="dk1"/>
                </a:solidFill>
              </a:rPr>
              <a:t>in </a:t>
            </a:r>
            <a:r>
              <a:rPr lang="es-ES" sz="1600" dirty="0" err="1">
                <a:solidFill>
                  <a:schemeClr val="dk1"/>
                </a:solidFill>
              </a:rPr>
              <a:t>bulk</a:t>
            </a:r>
            <a:r>
              <a:rPr lang="es-ES" sz="1600" dirty="0">
                <a:solidFill>
                  <a:schemeClr val="dk1"/>
                </a:solidFill>
              </a:rPr>
              <a:t> </a:t>
            </a:r>
            <a:r>
              <a:rPr lang="es-ES" sz="1600" dirty="0" err="1">
                <a:solidFill>
                  <a:schemeClr val="dk1"/>
                </a:solidFill>
              </a:rPr>
              <a:t>or</a:t>
            </a:r>
            <a:r>
              <a:rPr lang="es-ES" sz="1600" dirty="0">
                <a:solidFill>
                  <a:schemeClr val="dk1"/>
                </a:solidFill>
              </a:rPr>
              <a:t> </a:t>
            </a:r>
            <a:r>
              <a:rPr lang="es-ES" sz="1600" dirty="0" err="1">
                <a:solidFill>
                  <a:schemeClr val="dk1"/>
                </a:solidFill>
              </a:rPr>
              <a:t>palletized</a:t>
            </a:r>
            <a:r>
              <a:rPr lang="es-ES" sz="1600" dirty="0">
                <a:solidFill>
                  <a:schemeClr val="dk1"/>
                </a:solidFill>
              </a:rPr>
              <a:t>)</a:t>
            </a:r>
            <a:endParaRPr lang="en-US" sz="1600" dirty="0">
              <a:solidFill>
                <a:schemeClr val="dk1"/>
              </a:solidFill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Products declaration and release from production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chemeClr val="dk1"/>
                </a:solidFill>
              </a:rPr>
              <a:t>Blocked</a:t>
            </a:r>
            <a:r>
              <a:rPr lang="es-AR" sz="1600" dirty="0">
                <a:solidFill>
                  <a:schemeClr val="dk1"/>
                </a:solidFill>
              </a:rPr>
              <a:t> </a:t>
            </a:r>
            <a:r>
              <a:rPr lang="es-AR" sz="1600" dirty="0" err="1">
                <a:solidFill>
                  <a:schemeClr val="dk1"/>
                </a:solidFill>
              </a:rPr>
              <a:t>product</a:t>
            </a:r>
            <a:r>
              <a:rPr lang="es-AR" sz="1600" dirty="0">
                <a:solidFill>
                  <a:schemeClr val="dk1"/>
                </a:solidFill>
              </a:rPr>
              <a:t> </a:t>
            </a:r>
            <a:r>
              <a:rPr lang="es-AR" sz="1600" dirty="0" err="1">
                <a:solidFill>
                  <a:schemeClr val="dk1"/>
                </a:solidFill>
              </a:rPr>
              <a:t>process</a:t>
            </a:r>
            <a:r>
              <a:rPr lang="es-AR" sz="1600" dirty="0">
                <a:solidFill>
                  <a:schemeClr val="dk1"/>
                </a:solidFill>
              </a:rPr>
              <a:t> – Non. </a:t>
            </a:r>
            <a:r>
              <a:rPr lang="es-AR" sz="1600" dirty="0" err="1">
                <a:solidFill>
                  <a:schemeClr val="dk1"/>
                </a:solidFill>
              </a:rPr>
              <a:t>Conformance</a:t>
            </a:r>
            <a:r>
              <a:rPr lang="es-AR" sz="1600" dirty="0">
                <a:solidFill>
                  <a:schemeClr val="dk1"/>
                </a:solidFill>
              </a:rPr>
              <a:t> </a:t>
            </a:r>
            <a:r>
              <a:rPr lang="es-AR" sz="1600" dirty="0" err="1">
                <a:solidFill>
                  <a:schemeClr val="dk1"/>
                </a:solidFill>
              </a:rPr>
              <a:t>Prod</a:t>
            </a:r>
            <a:r>
              <a:rPr lang="es-AR" sz="1600" dirty="0">
                <a:solidFill>
                  <a:schemeClr val="dk1"/>
                </a:solidFill>
              </a:rPr>
              <a:t>.(</a:t>
            </a:r>
            <a:r>
              <a:rPr lang="es-AR" sz="1600" dirty="0" err="1">
                <a:solidFill>
                  <a:schemeClr val="dk1"/>
                </a:solidFill>
              </a:rPr>
              <a:t>Wipes</a:t>
            </a:r>
            <a:r>
              <a:rPr lang="es-AR" sz="1600" dirty="0">
                <a:solidFill>
                  <a:schemeClr val="dk1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Quarantine</a:t>
            </a:r>
            <a:r>
              <a:rPr lang="es-AR" sz="1600" dirty="0">
                <a:solidFill>
                  <a:schemeClr val="dk1"/>
                </a:solidFill>
              </a:rPr>
              <a:t>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</a:rPr>
              <a:t>Raw Material </a:t>
            </a:r>
            <a:r>
              <a:rPr lang="es-AR" sz="1600" dirty="0" err="1">
                <a:solidFill>
                  <a:schemeClr val="dk1"/>
                </a:solidFill>
                <a:highlight>
                  <a:srgbClr val="FFFF00"/>
                </a:highlight>
              </a:rPr>
              <a:t>storage</a:t>
            </a: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</a:rPr>
              <a:t>?????</a:t>
            </a:r>
            <a:endParaRPr lang="en-US" sz="16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s-AR" sz="1600" dirty="0">
                <a:solidFill>
                  <a:schemeClr val="dk1"/>
                </a:solidFill>
              </a:rPr>
              <a:t> </a:t>
            </a:r>
          </a:p>
          <a:p>
            <a:pPr lvl="2" fontAlgn="t"/>
            <a:endParaRPr lang="es-E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/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CDMA WH visit (afternoon)</a:t>
            </a:r>
          </a:p>
          <a:p>
            <a:pPr fontAlgn="t"/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BR WH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97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FF0-75C2-97E1-435F-209F77B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" y="0"/>
            <a:ext cx="10971947" cy="926432"/>
          </a:xfrm>
        </p:spPr>
        <p:txBody>
          <a:bodyPr/>
          <a:lstStyle/>
          <a:p>
            <a:r>
              <a:rPr lang="es-CR" b="1" dirty="0" err="1"/>
              <a:t>Proposed</a:t>
            </a:r>
            <a:r>
              <a:rPr lang="es-CR" b="1" dirty="0"/>
              <a:t> Agenda (</a:t>
            </a:r>
            <a:r>
              <a:rPr lang="es-CR" b="1" dirty="0" err="1"/>
              <a:t>Working</a:t>
            </a:r>
            <a:r>
              <a:rPr lang="es-CR" b="1" dirty="0"/>
              <a:t> </a:t>
            </a:r>
            <a:r>
              <a:rPr lang="es-CR" b="1" dirty="0" err="1"/>
              <a:t>Sessions</a:t>
            </a:r>
            <a:r>
              <a:rPr lang="es-CR" b="1" dirty="0"/>
              <a:t>/</a:t>
            </a:r>
            <a:r>
              <a:rPr lang="es-CR" b="1" dirty="0" err="1"/>
              <a:t>details</a:t>
            </a:r>
            <a:r>
              <a:rPr lang="es-CR" b="1" dirty="0"/>
              <a:t>) </a:t>
            </a:r>
            <a:endParaRPr lang="en-U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B66C20-329A-D954-36CD-9046EACC2AF9}"/>
              </a:ext>
            </a:extLst>
          </p:cNvPr>
          <p:cNvSpPr/>
          <p:nvPr/>
        </p:nvSpPr>
        <p:spPr>
          <a:xfrm>
            <a:off x="185679" y="926432"/>
            <a:ext cx="6692199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Day 3 –CDMA WH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Site Work (all day)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BR WH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/>
            <a:r>
              <a:rPr lang="en-US" sz="1800" u="sng" dirty="0"/>
              <a:t>On Site Work Process Review - Tour</a:t>
            </a: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Local Product Reception (Quality/Production)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Storage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Storage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in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quarantine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Co –Packing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Blocked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– Non.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Conformance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Prod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Picking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Staging/Local Shipping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Returns Process &amp; </a:t>
            </a:r>
            <a:r>
              <a:rPr lang="es-E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Damaged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Palletizing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s-E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Stretching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Area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Exports - Imports shipments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Touches (Quarantine Products Movements)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Material Handling Equipment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Time study (internal movement)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</a:rPr>
              <a:t>Raw Material </a:t>
            </a:r>
            <a:r>
              <a:rPr lang="es-AR" sz="1600" dirty="0" err="1">
                <a:solidFill>
                  <a:schemeClr val="dk1"/>
                </a:solidFill>
                <a:highlight>
                  <a:srgbClr val="FFFF00"/>
                </a:highlight>
              </a:rPr>
              <a:t>storage</a:t>
            </a:r>
            <a:r>
              <a:rPr lang="es-AR" sz="1600" dirty="0">
                <a:solidFill>
                  <a:schemeClr val="dk1"/>
                </a:solidFill>
                <a:highlight>
                  <a:srgbClr val="FFFF00"/>
                </a:highlight>
              </a:rPr>
              <a:t>?????</a:t>
            </a:r>
            <a:endParaRPr lang="en-US" sz="16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lvl="2" fontAlgn="t"/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AR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28732B-92A5-0E92-BE7C-53F2FB867AE8}"/>
              </a:ext>
            </a:extLst>
          </p:cNvPr>
          <p:cNvSpPr/>
          <p:nvPr/>
        </p:nvSpPr>
        <p:spPr>
          <a:xfrm>
            <a:off x="6317460" y="2395106"/>
            <a:ext cx="587454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800" u="sng" dirty="0"/>
              <a:t>On Site Working Sessions 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Site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Update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KPIs</a:t>
            </a:r>
            <a:endParaRPr lang="es-A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Open discussion regarding 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CDMA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Paint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and Future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risks</a:t>
            </a:r>
            <a:endParaRPr lang="es-A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Special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Sistems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Lamix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Resources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this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Project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Review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Project Timeline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Alignment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on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 Future 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Expectations</a:t>
            </a:r>
            <a:endParaRPr lang="es-A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Questions</a:t>
            </a:r>
            <a:r>
              <a:rPr lang="es-AR" sz="16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s-AR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Clarifications</a:t>
            </a:r>
            <a:endParaRPr lang="es-AR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t"/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AR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6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8FF0-75C2-97E1-435F-209F77B1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" y="0"/>
            <a:ext cx="10971947" cy="926432"/>
          </a:xfrm>
        </p:spPr>
        <p:txBody>
          <a:bodyPr/>
          <a:lstStyle/>
          <a:p>
            <a:r>
              <a:rPr lang="es-CR" b="1" dirty="0" err="1"/>
              <a:t>Proposed</a:t>
            </a:r>
            <a:r>
              <a:rPr lang="es-CR" b="1" dirty="0"/>
              <a:t> Agenda (</a:t>
            </a:r>
            <a:r>
              <a:rPr lang="es-CR" b="1" dirty="0" err="1"/>
              <a:t>Working</a:t>
            </a:r>
            <a:r>
              <a:rPr lang="es-CR" b="1" dirty="0"/>
              <a:t> </a:t>
            </a:r>
            <a:r>
              <a:rPr lang="es-CR" b="1" dirty="0" err="1"/>
              <a:t>Sessions</a:t>
            </a:r>
            <a:r>
              <a:rPr lang="es-CR" b="1" dirty="0"/>
              <a:t>/</a:t>
            </a:r>
            <a:r>
              <a:rPr lang="es-CR" b="1" dirty="0" err="1"/>
              <a:t>details</a:t>
            </a:r>
            <a:r>
              <a:rPr lang="es-CR" b="1" dirty="0"/>
              <a:t>) </a:t>
            </a:r>
            <a:endParaRPr lang="en-U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B66C20-329A-D954-36CD-9046EACC2AF9}"/>
              </a:ext>
            </a:extLst>
          </p:cNvPr>
          <p:cNvSpPr/>
          <p:nvPr/>
        </p:nvSpPr>
        <p:spPr>
          <a:xfrm>
            <a:off x="145922" y="880488"/>
            <a:ext cx="66921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0069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Day </a:t>
            </a:r>
            <a:r>
              <a:rPr lang="en-US" b="1" dirty="0">
                <a:solidFill>
                  <a:srgbClr val="10069F">
                    <a:lumMod val="60000"/>
                    <a:lumOff val="40000"/>
                  </a:srgbClr>
                </a:solidFill>
                <a:latin typeface="Arial" panose="020B0604020202020204"/>
              </a:rPr>
              <a:t>4 – </a:t>
            </a:r>
            <a:r>
              <a:rPr lang="es-AR" b="1" dirty="0" err="1">
                <a:solidFill>
                  <a:srgbClr val="10069F">
                    <a:lumMod val="60000"/>
                    <a:lumOff val="40000"/>
                  </a:srgbClr>
                </a:solidFill>
                <a:latin typeface="Arial" panose="020B0604020202020204"/>
              </a:rPr>
              <a:t>Camaçari</a:t>
            </a:r>
            <a:r>
              <a:rPr lang="es-AR" b="1" dirty="0">
                <a:solidFill>
                  <a:srgbClr val="10069F">
                    <a:lumMod val="60000"/>
                    <a:lumOff val="40000"/>
                  </a:srgbClr>
                </a:solidFill>
                <a:latin typeface="Arial" panose="020B0604020202020204"/>
              </a:rPr>
              <a:t> Mill &amp; WH</a:t>
            </a:r>
            <a:endParaRPr lang="en-US" b="1" dirty="0">
              <a:solidFill>
                <a:srgbClr val="10069F">
                  <a:lumMod val="60000"/>
                  <a:lumOff val="40000"/>
                </a:srgbClr>
              </a:solidFill>
              <a:latin typeface="Arial" panose="020B060402020202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Camaçari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Mill Visit 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BR WH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Mill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Operation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Manager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Products declaration and release from production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dk1"/>
                </a:solidFill>
                <a:highlight>
                  <a:srgbClr val="FFFF00"/>
                </a:highlight>
              </a:rPr>
              <a:t>Raw Material </a:t>
            </a:r>
            <a:r>
              <a:rPr lang="es-AR" sz="1200" dirty="0" err="1">
                <a:solidFill>
                  <a:schemeClr val="dk1"/>
                </a:solidFill>
                <a:highlight>
                  <a:srgbClr val="FFFF00"/>
                </a:highlight>
              </a:rPr>
              <a:t>storage</a:t>
            </a:r>
            <a:r>
              <a:rPr lang="es-AR" sz="1200" dirty="0">
                <a:solidFill>
                  <a:schemeClr val="dk1"/>
                </a:solidFill>
                <a:highlight>
                  <a:srgbClr val="FFFF00"/>
                </a:highlight>
              </a:rPr>
              <a:t>?????</a:t>
            </a:r>
            <a:endParaRPr lang="en-US" sz="12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0069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-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Camaçari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WH </a:t>
            </a:r>
            <a:r>
              <a:rPr lang="en-US" b="1" dirty="0">
                <a:solidFill>
                  <a:srgbClr val="292929"/>
                </a:solidFill>
                <a:latin typeface="Arial" panose="020B0604020202020204"/>
              </a:rPr>
              <a:t>V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isit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92929"/>
                </a:solidFill>
                <a:latin typeface="Arial" panose="020B0604020202020204"/>
              </a:rPr>
              <a:t>Participants: 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BR WH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r>
              <a:rPr lang="es-AR" dirty="0">
                <a:solidFill>
                  <a:srgbClr val="000000"/>
                </a:solidFill>
                <a:latin typeface="Calibri" panose="020F0502020204030204" pitchFamily="34" charset="0"/>
              </a:rPr>
              <a:t> &amp; GSC </a:t>
            </a:r>
            <a:r>
              <a:rPr lang="es-AR" dirty="0" err="1">
                <a:solidFill>
                  <a:srgbClr val="000000"/>
                </a:solidFill>
                <a:latin typeface="Calibri" panose="020F0502020204030204" pitchFamily="34" charset="0"/>
              </a:rPr>
              <a:t>Team</a:t>
            </a: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/>
            <a:r>
              <a:rPr lang="en-US" sz="1800" u="sng" dirty="0"/>
              <a:t>On Site Work Process Review - Tour</a:t>
            </a: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Local Product Reception (Quality/Production)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Storage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Co –Packing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Blocked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process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– Non.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Conformance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Prod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Picking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Staging/Local Shipping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Returns Process &amp; </a:t>
            </a:r>
            <a:r>
              <a:rPr lang="es-E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Damaged</a:t>
            </a:r>
            <a:r>
              <a:rPr lang="es-E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product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Area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Palletizing</a:t>
            </a:r>
            <a:r>
              <a:rPr lang="es-ES" sz="12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s-E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Stretching</a:t>
            </a:r>
            <a:r>
              <a:rPr lang="es-E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Area</a:t>
            </a:r>
            <a:r>
              <a:rPr lang="es-E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Exports - Imports shipments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Touches (Quarantine Products Movements)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Material Handling Equipment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Time study (internal movement)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chemeClr val="dk1"/>
                </a:solidFill>
                <a:highlight>
                  <a:srgbClr val="FFFF00"/>
                </a:highlight>
              </a:rPr>
              <a:t>Raw Material </a:t>
            </a:r>
            <a:r>
              <a:rPr lang="es-AR" sz="1200" dirty="0" err="1">
                <a:solidFill>
                  <a:schemeClr val="dk1"/>
                </a:solidFill>
                <a:highlight>
                  <a:srgbClr val="FFFF00"/>
                </a:highlight>
              </a:rPr>
              <a:t>storage</a:t>
            </a:r>
            <a:r>
              <a:rPr lang="es-AR" sz="1200" dirty="0">
                <a:solidFill>
                  <a:schemeClr val="dk1"/>
                </a:solidFill>
                <a:highlight>
                  <a:srgbClr val="FFFF00"/>
                </a:highlight>
              </a:rPr>
              <a:t>?????</a:t>
            </a:r>
            <a:endParaRPr lang="en-US" sz="12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lvl="2" fontAlgn="t"/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AR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28732B-92A5-0E92-BE7C-53F2FB867AE8}"/>
              </a:ext>
            </a:extLst>
          </p:cNvPr>
          <p:cNvSpPr/>
          <p:nvPr/>
        </p:nvSpPr>
        <p:spPr>
          <a:xfrm>
            <a:off x="6002039" y="3368610"/>
            <a:ext cx="587454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sz="1800" u="sng" dirty="0"/>
              <a:t>On Site Working Sessions 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Site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Overview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Update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KPIs</a:t>
            </a:r>
            <a:endParaRPr lang="es-A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Open discussion regarding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Camaçari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Paint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Points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and Future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risks</a:t>
            </a:r>
            <a:endParaRPr lang="es-A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Special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Sistems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Lan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….,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etc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Resources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for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this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Project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Review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Project Timeline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Alignment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on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 Future 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Expectations</a:t>
            </a:r>
            <a:endParaRPr lang="es-A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Questions</a:t>
            </a:r>
            <a:r>
              <a:rPr lang="es-AR" sz="1200" dirty="0">
                <a:solidFill>
                  <a:srgbClr val="000000"/>
                </a:solidFill>
                <a:latin typeface="Calibri" panose="020F0502020204030204" pitchFamily="34" charset="0"/>
              </a:rPr>
              <a:t>/</a:t>
            </a:r>
            <a:r>
              <a:rPr lang="es-AR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Clarifications</a:t>
            </a:r>
            <a:endParaRPr lang="es-AR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2" fontAlgn="t"/>
            <a:endParaRPr lang="es-A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s-AR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3EED6DA-60CD-9234-2CF5-CE10BD6C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/>
              <a:t>Next </a:t>
            </a:r>
            <a:r>
              <a:rPr lang="es-CR" b="1" dirty="0" err="1"/>
              <a:t>Steps</a:t>
            </a:r>
            <a:endParaRPr lang="en-US" b="1" dirty="0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77F8D518-CD29-A3AF-DC8D-62911B0EC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028517"/>
              </p:ext>
            </p:extLst>
          </p:nvPr>
        </p:nvGraphicFramePr>
        <p:xfrm>
          <a:off x="614464" y="1609423"/>
          <a:ext cx="10980820" cy="346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4495284-D7B1-2AA7-0EFE-A625CF0F7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64858"/>
              </p:ext>
            </p:extLst>
          </p:nvPr>
        </p:nvGraphicFramePr>
        <p:xfrm>
          <a:off x="1617428" y="4261368"/>
          <a:ext cx="9442836" cy="632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947">
                  <a:extLst>
                    <a:ext uri="{9D8B030D-6E8A-4147-A177-3AD203B41FA5}">
                      <a16:colId xmlns:a16="http://schemas.microsoft.com/office/drawing/2014/main" val="2373050673"/>
                    </a:ext>
                  </a:extLst>
                </a:gridCol>
                <a:gridCol w="1282029">
                  <a:extLst>
                    <a:ext uri="{9D8B030D-6E8A-4147-A177-3AD203B41FA5}">
                      <a16:colId xmlns:a16="http://schemas.microsoft.com/office/drawing/2014/main" val="631659637"/>
                    </a:ext>
                  </a:extLst>
                </a:gridCol>
                <a:gridCol w="1752151">
                  <a:extLst>
                    <a:ext uri="{9D8B030D-6E8A-4147-A177-3AD203B41FA5}">
                      <a16:colId xmlns:a16="http://schemas.microsoft.com/office/drawing/2014/main" val="3591380644"/>
                    </a:ext>
                  </a:extLst>
                </a:gridCol>
                <a:gridCol w="2360709">
                  <a:extLst>
                    <a:ext uri="{9D8B030D-6E8A-4147-A177-3AD203B41FA5}">
                      <a16:colId xmlns:a16="http://schemas.microsoft.com/office/drawing/2014/main" val="2239012013"/>
                    </a:ext>
                  </a:extLst>
                </a:gridCol>
              </a:tblGrid>
              <a:tr h="316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noProof="0" dirty="0">
                          <a:effectLst/>
                        </a:rPr>
                        <a:t>Activity</a:t>
                      </a:r>
                      <a:endParaRPr lang="en-US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noProof="0" dirty="0">
                          <a:effectLst/>
                        </a:rPr>
                        <a:t>Responsible</a:t>
                      </a:r>
                      <a:endParaRPr lang="en-US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noProof="0" dirty="0">
                          <a:effectLst/>
                        </a:rPr>
                        <a:t>Due 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noProof="0" dirty="0">
                          <a:effectLst/>
                        </a:rPr>
                        <a:t>Resources</a:t>
                      </a:r>
                      <a:endParaRPr lang="en-US" sz="13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3008871"/>
                  </a:ext>
                </a:extLst>
              </a:tr>
              <a:tr h="3160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noProof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XXXX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noProof="0" dirty="0">
                          <a:effectLst/>
                        </a:rPr>
                        <a:t>XXXX</a:t>
                      </a: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noProof="0" dirty="0">
                          <a:effectLst/>
                        </a:rPr>
                        <a:t>XXX</a:t>
                      </a: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XXXX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7046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6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54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734</Words>
  <Application>Microsoft Office PowerPoint</Application>
  <PresentationFormat>Panorámica</PresentationFormat>
  <Paragraphs>153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Courier New</vt:lpstr>
      <vt:lpstr>Lato</vt:lpstr>
      <vt:lpstr>Roboto</vt:lpstr>
      <vt:lpstr>Wingdings</vt:lpstr>
      <vt:lpstr>Office Theme</vt:lpstr>
      <vt:lpstr>Cost to Serve Project Brazil visit GSC Team</vt:lpstr>
      <vt:lpstr>Information to plan your trip</vt:lpstr>
      <vt:lpstr>Proposed Agenda: </vt:lpstr>
      <vt:lpstr>Proposed Agenda (Working Sessions/details) </vt:lpstr>
      <vt:lpstr>Proposed Agenda (Working Sessions/details) </vt:lpstr>
      <vt:lpstr>Proposed Agenda (Working Sessions/details) </vt:lpstr>
      <vt:lpstr>Proposed Agenda (Working Sessions/details) </vt:lpstr>
      <vt:lpstr>Next Steps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Clark, Connie</dc:creator>
  <cp:lastModifiedBy>Clark, Connie</cp:lastModifiedBy>
  <cp:revision>1</cp:revision>
  <dcterms:created xsi:type="dcterms:W3CDTF">2024-05-15T17:45:49Z</dcterms:created>
  <dcterms:modified xsi:type="dcterms:W3CDTF">2024-05-17T14:08:03Z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6d4f70-f7df-4256-b691-fd1ca9f63897_Enabled">
    <vt:lpwstr>true</vt:lpwstr>
  </property>
  <property fmtid="{D5CDD505-2E9C-101B-9397-08002B2CF9AE}" pid="3" name="MSIP_Label_3c6d4f70-f7df-4256-b691-fd1ca9f63897_SetDate">
    <vt:lpwstr>2024-05-15T17:54:54Z</vt:lpwstr>
  </property>
  <property fmtid="{D5CDD505-2E9C-101B-9397-08002B2CF9AE}" pid="4" name="MSIP_Label_3c6d4f70-f7df-4256-b691-fd1ca9f63897_Method">
    <vt:lpwstr>Privileged</vt:lpwstr>
  </property>
  <property fmtid="{D5CDD505-2E9C-101B-9397-08002B2CF9AE}" pid="5" name="MSIP_Label_3c6d4f70-f7df-4256-b691-fd1ca9f63897_Name">
    <vt:lpwstr>3c6d4f70-f7df-4256-b691-fd1ca9f63897</vt:lpwstr>
  </property>
  <property fmtid="{D5CDD505-2E9C-101B-9397-08002B2CF9AE}" pid="6" name="MSIP_Label_3c6d4f70-f7df-4256-b691-fd1ca9f63897_SiteId">
    <vt:lpwstr>fee2180b-69b6-4afe-9f14-ccd70bd4c737</vt:lpwstr>
  </property>
  <property fmtid="{D5CDD505-2E9C-101B-9397-08002B2CF9AE}" pid="7" name="MSIP_Label_3c6d4f70-f7df-4256-b691-fd1ca9f63897_ActionId">
    <vt:lpwstr>ce5bf784-ec7c-4d47-a23b-c67aca3e98b6</vt:lpwstr>
  </property>
  <property fmtid="{D5CDD505-2E9C-101B-9397-08002B2CF9AE}" pid="8" name="MSIP_Label_3c6d4f70-f7df-4256-b691-fd1ca9f63897_ContentBits">
    <vt:lpwstr>2</vt:lpwstr>
  </property>
  <property fmtid="{D5CDD505-2E9C-101B-9397-08002B2CF9AE}" pid="9" name="ClassificationContentMarkingFooterLocations">
    <vt:lpwstr>Tema de Office:8\Office Theme:8</vt:lpwstr>
  </property>
  <property fmtid="{D5CDD505-2E9C-101B-9397-08002B2CF9AE}" pid="10" name="ClassificationContentMarkingFooterText">
    <vt:lpwstr>K-C Internal Only</vt:lpwstr>
  </property>
</Properties>
</file>