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4" r:id="rId3"/>
    <p:sldMasterId id="2147483696" r:id="rId4"/>
  </p:sldMasterIdLst>
  <p:notesMasterIdLst>
    <p:notesMasterId r:id="rId37"/>
  </p:notesMasterIdLst>
  <p:sldIdLst>
    <p:sldId id="288" r:id="rId5"/>
    <p:sldId id="656" r:id="rId6"/>
    <p:sldId id="1273" r:id="rId7"/>
    <p:sldId id="1272" r:id="rId8"/>
    <p:sldId id="1274" r:id="rId9"/>
    <p:sldId id="300" r:id="rId10"/>
    <p:sldId id="324" r:id="rId11"/>
    <p:sldId id="325" r:id="rId12"/>
    <p:sldId id="326" r:id="rId13"/>
    <p:sldId id="327" r:id="rId14"/>
    <p:sldId id="328" r:id="rId15"/>
    <p:sldId id="634" r:id="rId16"/>
    <p:sldId id="1267" r:id="rId17"/>
    <p:sldId id="1270" r:id="rId18"/>
    <p:sldId id="1264" r:id="rId19"/>
    <p:sldId id="658" r:id="rId20"/>
    <p:sldId id="659" r:id="rId21"/>
    <p:sldId id="662" r:id="rId22"/>
    <p:sldId id="660" r:id="rId23"/>
    <p:sldId id="664" r:id="rId24"/>
    <p:sldId id="661" r:id="rId25"/>
    <p:sldId id="663" r:id="rId26"/>
    <p:sldId id="669" r:id="rId27"/>
    <p:sldId id="666" r:id="rId28"/>
    <p:sldId id="667" r:id="rId29"/>
    <p:sldId id="668" r:id="rId30"/>
    <p:sldId id="670" r:id="rId31"/>
    <p:sldId id="671" r:id="rId32"/>
    <p:sldId id="672" r:id="rId33"/>
    <p:sldId id="673" r:id="rId34"/>
    <p:sldId id="308" r:id="rId35"/>
    <p:sldId id="307" r:id="rId3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B385D-226B-4CA7-857F-4A9931969A46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636E0-4DFC-483E-98A7-8AC2D77C9171}">
      <dgm:prSet phldrT="[Texto]" custT="1"/>
      <dgm:spPr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gm:t>
    </dgm:pt>
    <dgm:pt modelId="{1FA6BA24-AB44-4FED-A321-EABD51B2C63D}" type="par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31F5E23-729D-4CA7-AA35-4CAB4B17C284}" type="sib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60CF393-2C05-43A7-A3C6-92A378C3FDB9}">
      <dgm:prSet phldrT="[Texto]" custT="1"/>
      <dgm:spPr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90CD1A99-13CB-4967-BCA5-BEF1FEEC74CE}" type="par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F7C137-D583-494A-9E6A-30D8E5AEFC01}" type="sib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FDF1281-0375-4BD9-9428-E00DDF603C47}">
      <dgm:prSet phldrT="[Texto]" custT="1"/>
      <dgm:spPr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gm:t>
    </dgm:pt>
    <dgm:pt modelId="{1B736DD6-BA58-4D2C-9286-AE9ADAA0DA90}" type="par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89E790-3C43-408B-B0F4-6551F03D7F60}" type="sib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44F08C1-027E-42E4-BDF7-B851502F3A98}">
      <dgm:prSet phldrT="[Texto]" custT="1"/>
      <dgm:spPr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49096717-96B7-4685-904B-A8653D6C97CD}" type="par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E84F77-8B57-43EB-AC35-588751F9FBCA}" type="sib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0EBD1A3-70A2-4DB8-8D62-414492D966F6}" type="pres">
      <dgm:prSet presAssocID="{678B385D-226B-4CA7-857F-4A9931969A46}" presName="compositeShape" presStyleCnt="0">
        <dgm:presLayoutVars>
          <dgm:chMax val="9"/>
          <dgm:dir/>
          <dgm:resizeHandles val="exact"/>
        </dgm:presLayoutVars>
      </dgm:prSet>
      <dgm:spPr/>
    </dgm:pt>
    <dgm:pt modelId="{E930FFF3-CF03-40C7-A503-5889ECAA1568}" type="pres">
      <dgm:prSet presAssocID="{678B385D-226B-4CA7-857F-4A9931969A46}" presName="triangle1" presStyleLbl="node1" presStyleIdx="0" presStyleCnt="4">
        <dgm:presLayoutVars>
          <dgm:bulletEnabled val="1"/>
        </dgm:presLayoutVars>
      </dgm:prSet>
      <dgm:spPr>
        <a:xfrm>
          <a:off x="5449205" y="0"/>
          <a:ext cx="2656303" cy="2656303"/>
        </a:xfrm>
        <a:prstGeom prst="triangle">
          <a:avLst/>
        </a:prstGeom>
      </dgm:spPr>
    </dgm:pt>
    <dgm:pt modelId="{AF7830E6-7326-4ECB-9913-E23CC573A1B3}" type="pres">
      <dgm:prSet presAssocID="{678B385D-226B-4CA7-857F-4A9931969A46}" presName="triangle2" presStyleLbl="node1" presStyleIdx="1" presStyleCnt="4">
        <dgm:presLayoutVars>
          <dgm:bulletEnabled val="1"/>
        </dgm:presLayoutVars>
      </dgm:prSet>
      <dgm:spPr>
        <a:xfrm>
          <a:off x="4121053" y="2656303"/>
          <a:ext cx="2656303" cy="2656303"/>
        </a:xfrm>
        <a:prstGeom prst="triangle">
          <a:avLst/>
        </a:prstGeom>
      </dgm:spPr>
    </dgm:pt>
    <dgm:pt modelId="{E49DFCEF-BEC5-4C49-8798-D034FD12E709}" type="pres">
      <dgm:prSet presAssocID="{678B385D-226B-4CA7-857F-4A9931969A46}" presName="triangle3" presStyleLbl="node1" presStyleIdx="2" presStyleCnt="4">
        <dgm:presLayoutVars>
          <dgm:bulletEnabled val="1"/>
        </dgm:presLayoutVars>
      </dgm:prSet>
      <dgm:spPr>
        <a:xfrm rot="10800000">
          <a:off x="5449205" y="2656303"/>
          <a:ext cx="2656303" cy="2656303"/>
        </a:xfrm>
        <a:prstGeom prst="triangle">
          <a:avLst/>
        </a:prstGeom>
      </dgm:spPr>
    </dgm:pt>
    <dgm:pt modelId="{BAB71A2E-3E41-499D-9E6A-CDE125F77BF9}" type="pres">
      <dgm:prSet presAssocID="{678B385D-226B-4CA7-857F-4A9931969A46}" presName="triangle4" presStyleLbl="node1" presStyleIdx="3" presStyleCnt="4">
        <dgm:presLayoutVars>
          <dgm:bulletEnabled val="1"/>
        </dgm:presLayoutVars>
      </dgm:prSet>
      <dgm:spPr>
        <a:xfrm>
          <a:off x="6777357" y="2656303"/>
          <a:ext cx="2656303" cy="2656303"/>
        </a:xfrm>
        <a:prstGeom prst="triangle">
          <a:avLst/>
        </a:prstGeom>
      </dgm:spPr>
    </dgm:pt>
  </dgm:ptLst>
  <dgm:cxnLst>
    <dgm:cxn modelId="{3220613E-B203-4F0A-8564-7A4FA5187E9B}" srcId="{678B385D-226B-4CA7-857F-4A9931969A46}" destId="{EFDF1281-0375-4BD9-9428-E00DDF603C47}" srcOrd="2" destOrd="0" parTransId="{1B736DD6-BA58-4D2C-9286-AE9ADAA0DA90}" sibTransId="{5A89E790-3C43-408B-B0F4-6551F03D7F60}"/>
    <dgm:cxn modelId="{4025CD40-D776-42F6-8AF2-55D5A23327DD}" srcId="{678B385D-226B-4CA7-857F-4A9931969A46}" destId="{E60CF393-2C05-43A7-A3C6-92A378C3FDB9}" srcOrd="1" destOrd="0" parTransId="{90CD1A99-13CB-4967-BCA5-BEF1FEEC74CE}" sibTransId="{F5F7C137-D583-494A-9E6A-30D8E5AEFC01}"/>
    <dgm:cxn modelId="{5EC1A986-4893-44C9-9AE8-572134702FD7}" type="presOf" srcId="{EFDF1281-0375-4BD9-9428-E00DDF603C47}" destId="{E49DFCEF-BEC5-4C49-8798-D034FD12E709}" srcOrd="0" destOrd="0" presId="urn:microsoft.com/office/officeart/2005/8/layout/pyramid4"/>
    <dgm:cxn modelId="{06526C93-089D-4F1B-869A-1B3A12B1DC5B}" type="presOf" srcId="{480636E0-4DFC-483E-98A7-8AC2D77C9171}" destId="{E930FFF3-CF03-40C7-A503-5889ECAA1568}" srcOrd="0" destOrd="0" presId="urn:microsoft.com/office/officeart/2005/8/layout/pyramid4"/>
    <dgm:cxn modelId="{31E2CC9A-5AB3-41C5-9CF0-C39A7EA60929}" type="presOf" srcId="{444F08C1-027E-42E4-BDF7-B851502F3A98}" destId="{BAB71A2E-3E41-499D-9E6A-CDE125F77BF9}" srcOrd="0" destOrd="0" presId="urn:microsoft.com/office/officeart/2005/8/layout/pyramid4"/>
    <dgm:cxn modelId="{F978C9A3-6004-4511-9241-BEDD09758CA5}" srcId="{678B385D-226B-4CA7-857F-4A9931969A46}" destId="{480636E0-4DFC-483E-98A7-8AC2D77C9171}" srcOrd="0" destOrd="0" parTransId="{1FA6BA24-AB44-4FED-A321-EABD51B2C63D}" sibTransId="{B31F5E23-729D-4CA7-AA35-4CAB4B17C284}"/>
    <dgm:cxn modelId="{DBC6E2A6-17C8-4402-BF25-E206B57C4EB2}" type="presOf" srcId="{E60CF393-2C05-43A7-A3C6-92A378C3FDB9}" destId="{AF7830E6-7326-4ECB-9913-E23CC573A1B3}" srcOrd="0" destOrd="0" presId="urn:microsoft.com/office/officeart/2005/8/layout/pyramid4"/>
    <dgm:cxn modelId="{DA5A85E8-F161-4902-90E3-0E48AA5838EC}" srcId="{678B385D-226B-4CA7-857F-4A9931969A46}" destId="{444F08C1-027E-42E4-BDF7-B851502F3A98}" srcOrd="3" destOrd="0" parTransId="{49096717-96B7-4685-904B-A8653D6C97CD}" sibTransId="{25E84F77-8B57-43EB-AC35-588751F9FBCA}"/>
    <dgm:cxn modelId="{7664F4FD-52D6-4019-B884-3C0D5A3CF3E1}" type="presOf" srcId="{678B385D-226B-4CA7-857F-4A9931969A46}" destId="{50EBD1A3-70A2-4DB8-8D62-414492D966F6}" srcOrd="0" destOrd="0" presId="urn:microsoft.com/office/officeart/2005/8/layout/pyramid4"/>
    <dgm:cxn modelId="{81C4AF67-9E55-4D69-A2E6-0F79CB771F3D}" type="presParOf" srcId="{50EBD1A3-70A2-4DB8-8D62-414492D966F6}" destId="{E930FFF3-CF03-40C7-A503-5889ECAA1568}" srcOrd="0" destOrd="0" presId="urn:microsoft.com/office/officeart/2005/8/layout/pyramid4"/>
    <dgm:cxn modelId="{60616C0B-1D33-4B8D-B1C3-681157C77E7D}" type="presParOf" srcId="{50EBD1A3-70A2-4DB8-8D62-414492D966F6}" destId="{AF7830E6-7326-4ECB-9913-E23CC573A1B3}" srcOrd="1" destOrd="0" presId="urn:microsoft.com/office/officeart/2005/8/layout/pyramid4"/>
    <dgm:cxn modelId="{A2854B7C-5AE4-4CDF-A488-69B23A85C450}" type="presParOf" srcId="{50EBD1A3-70A2-4DB8-8D62-414492D966F6}" destId="{E49DFCEF-BEC5-4C49-8798-D034FD12E709}" srcOrd="2" destOrd="0" presId="urn:microsoft.com/office/officeart/2005/8/layout/pyramid4"/>
    <dgm:cxn modelId="{B8E634CA-C616-4C7F-805F-317C93CE2C9A}" type="presParOf" srcId="{50EBD1A3-70A2-4DB8-8D62-414492D966F6}" destId="{BAB71A2E-3E41-499D-9E6A-CDE125F77BF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B385D-226B-4CA7-857F-4A9931969A46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636E0-4DFC-483E-98A7-8AC2D77C9171}">
      <dgm:prSet phldrT="[Texto]" custT="1"/>
      <dgm:spPr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gm:t>
    </dgm:pt>
    <dgm:pt modelId="{1FA6BA24-AB44-4FED-A321-EABD51B2C63D}" type="par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31F5E23-729D-4CA7-AA35-4CAB4B17C284}" type="sib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60CF393-2C05-43A7-A3C6-92A378C3FDB9}">
      <dgm:prSet phldrT="[Texto]" custT="1"/>
      <dgm:spPr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90CD1A99-13CB-4967-BCA5-BEF1FEEC74CE}" type="par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F7C137-D583-494A-9E6A-30D8E5AEFC01}" type="sib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FDF1281-0375-4BD9-9428-E00DDF603C47}">
      <dgm:prSet phldrT="[Texto]" custT="1"/>
      <dgm:spPr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gm:t>
    </dgm:pt>
    <dgm:pt modelId="{1B736DD6-BA58-4D2C-9286-AE9ADAA0DA90}" type="par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89E790-3C43-408B-B0F4-6551F03D7F60}" type="sib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44F08C1-027E-42E4-BDF7-B851502F3A98}">
      <dgm:prSet phldrT="[Texto]" custT="1"/>
      <dgm:spPr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gm:t>
    </dgm:pt>
    <dgm:pt modelId="{49096717-96B7-4685-904B-A8653D6C97CD}" type="par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E84F77-8B57-43EB-AC35-588751F9FBCA}" type="sib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0EBD1A3-70A2-4DB8-8D62-414492D966F6}" type="pres">
      <dgm:prSet presAssocID="{678B385D-226B-4CA7-857F-4A9931969A46}" presName="compositeShape" presStyleCnt="0">
        <dgm:presLayoutVars>
          <dgm:chMax val="9"/>
          <dgm:dir/>
          <dgm:resizeHandles val="exact"/>
        </dgm:presLayoutVars>
      </dgm:prSet>
      <dgm:spPr/>
    </dgm:pt>
    <dgm:pt modelId="{E930FFF3-CF03-40C7-A503-5889ECAA1568}" type="pres">
      <dgm:prSet presAssocID="{678B385D-226B-4CA7-857F-4A9931969A46}" presName="triangle1" presStyleLbl="node1" presStyleIdx="0" presStyleCnt="4">
        <dgm:presLayoutVars>
          <dgm:bulletEnabled val="1"/>
        </dgm:presLayoutVars>
      </dgm:prSet>
      <dgm:spPr>
        <a:xfrm>
          <a:off x="5449205" y="0"/>
          <a:ext cx="2656303" cy="2656303"/>
        </a:xfrm>
        <a:prstGeom prst="triangle">
          <a:avLst/>
        </a:prstGeom>
      </dgm:spPr>
    </dgm:pt>
    <dgm:pt modelId="{AF7830E6-7326-4ECB-9913-E23CC573A1B3}" type="pres">
      <dgm:prSet presAssocID="{678B385D-226B-4CA7-857F-4A9931969A46}" presName="triangle2" presStyleLbl="node1" presStyleIdx="1" presStyleCnt="4">
        <dgm:presLayoutVars>
          <dgm:bulletEnabled val="1"/>
        </dgm:presLayoutVars>
      </dgm:prSet>
      <dgm:spPr>
        <a:xfrm>
          <a:off x="4121053" y="2656303"/>
          <a:ext cx="2656303" cy="2656303"/>
        </a:xfrm>
        <a:prstGeom prst="triangle">
          <a:avLst/>
        </a:prstGeom>
      </dgm:spPr>
    </dgm:pt>
    <dgm:pt modelId="{E49DFCEF-BEC5-4C49-8798-D034FD12E709}" type="pres">
      <dgm:prSet presAssocID="{678B385D-226B-4CA7-857F-4A9931969A46}" presName="triangle3" presStyleLbl="node1" presStyleIdx="2" presStyleCnt="4">
        <dgm:presLayoutVars>
          <dgm:bulletEnabled val="1"/>
        </dgm:presLayoutVars>
      </dgm:prSet>
      <dgm:spPr>
        <a:xfrm rot="10800000">
          <a:off x="5449205" y="2656303"/>
          <a:ext cx="2656303" cy="2656303"/>
        </a:xfrm>
        <a:prstGeom prst="triangle">
          <a:avLst/>
        </a:prstGeom>
      </dgm:spPr>
    </dgm:pt>
    <dgm:pt modelId="{BAB71A2E-3E41-499D-9E6A-CDE125F77BF9}" type="pres">
      <dgm:prSet presAssocID="{678B385D-226B-4CA7-857F-4A9931969A46}" presName="triangle4" presStyleLbl="node1" presStyleIdx="3" presStyleCnt="4">
        <dgm:presLayoutVars>
          <dgm:bulletEnabled val="1"/>
        </dgm:presLayoutVars>
      </dgm:prSet>
      <dgm:spPr>
        <a:xfrm>
          <a:off x="6777357" y="2656303"/>
          <a:ext cx="2656303" cy="2656303"/>
        </a:xfrm>
        <a:prstGeom prst="triangle">
          <a:avLst/>
        </a:prstGeom>
      </dgm:spPr>
    </dgm:pt>
  </dgm:ptLst>
  <dgm:cxnLst>
    <dgm:cxn modelId="{3220613E-B203-4F0A-8564-7A4FA5187E9B}" srcId="{678B385D-226B-4CA7-857F-4A9931969A46}" destId="{EFDF1281-0375-4BD9-9428-E00DDF603C47}" srcOrd="2" destOrd="0" parTransId="{1B736DD6-BA58-4D2C-9286-AE9ADAA0DA90}" sibTransId="{5A89E790-3C43-408B-B0F4-6551F03D7F60}"/>
    <dgm:cxn modelId="{4025CD40-D776-42F6-8AF2-55D5A23327DD}" srcId="{678B385D-226B-4CA7-857F-4A9931969A46}" destId="{E60CF393-2C05-43A7-A3C6-92A378C3FDB9}" srcOrd="1" destOrd="0" parTransId="{90CD1A99-13CB-4967-BCA5-BEF1FEEC74CE}" sibTransId="{F5F7C137-D583-494A-9E6A-30D8E5AEFC01}"/>
    <dgm:cxn modelId="{5EC1A986-4893-44C9-9AE8-572134702FD7}" type="presOf" srcId="{EFDF1281-0375-4BD9-9428-E00DDF603C47}" destId="{E49DFCEF-BEC5-4C49-8798-D034FD12E709}" srcOrd="0" destOrd="0" presId="urn:microsoft.com/office/officeart/2005/8/layout/pyramid4"/>
    <dgm:cxn modelId="{06526C93-089D-4F1B-869A-1B3A12B1DC5B}" type="presOf" srcId="{480636E0-4DFC-483E-98A7-8AC2D77C9171}" destId="{E930FFF3-CF03-40C7-A503-5889ECAA1568}" srcOrd="0" destOrd="0" presId="urn:microsoft.com/office/officeart/2005/8/layout/pyramid4"/>
    <dgm:cxn modelId="{31E2CC9A-5AB3-41C5-9CF0-C39A7EA60929}" type="presOf" srcId="{444F08C1-027E-42E4-BDF7-B851502F3A98}" destId="{BAB71A2E-3E41-499D-9E6A-CDE125F77BF9}" srcOrd="0" destOrd="0" presId="urn:microsoft.com/office/officeart/2005/8/layout/pyramid4"/>
    <dgm:cxn modelId="{F978C9A3-6004-4511-9241-BEDD09758CA5}" srcId="{678B385D-226B-4CA7-857F-4A9931969A46}" destId="{480636E0-4DFC-483E-98A7-8AC2D77C9171}" srcOrd="0" destOrd="0" parTransId="{1FA6BA24-AB44-4FED-A321-EABD51B2C63D}" sibTransId="{B31F5E23-729D-4CA7-AA35-4CAB4B17C284}"/>
    <dgm:cxn modelId="{DBC6E2A6-17C8-4402-BF25-E206B57C4EB2}" type="presOf" srcId="{E60CF393-2C05-43A7-A3C6-92A378C3FDB9}" destId="{AF7830E6-7326-4ECB-9913-E23CC573A1B3}" srcOrd="0" destOrd="0" presId="urn:microsoft.com/office/officeart/2005/8/layout/pyramid4"/>
    <dgm:cxn modelId="{DA5A85E8-F161-4902-90E3-0E48AA5838EC}" srcId="{678B385D-226B-4CA7-857F-4A9931969A46}" destId="{444F08C1-027E-42E4-BDF7-B851502F3A98}" srcOrd="3" destOrd="0" parTransId="{49096717-96B7-4685-904B-A8653D6C97CD}" sibTransId="{25E84F77-8B57-43EB-AC35-588751F9FBCA}"/>
    <dgm:cxn modelId="{7664F4FD-52D6-4019-B884-3C0D5A3CF3E1}" type="presOf" srcId="{678B385D-226B-4CA7-857F-4A9931969A46}" destId="{50EBD1A3-70A2-4DB8-8D62-414492D966F6}" srcOrd="0" destOrd="0" presId="urn:microsoft.com/office/officeart/2005/8/layout/pyramid4"/>
    <dgm:cxn modelId="{81C4AF67-9E55-4D69-A2E6-0F79CB771F3D}" type="presParOf" srcId="{50EBD1A3-70A2-4DB8-8D62-414492D966F6}" destId="{E930FFF3-CF03-40C7-A503-5889ECAA1568}" srcOrd="0" destOrd="0" presId="urn:microsoft.com/office/officeart/2005/8/layout/pyramid4"/>
    <dgm:cxn modelId="{60616C0B-1D33-4B8D-B1C3-681157C77E7D}" type="presParOf" srcId="{50EBD1A3-70A2-4DB8-8D62-414492D966F6}" destId="{AF7830E6-7326-4ECB-9913-E23CC573A1B3}" srcOrd="1" destOrd="0" presId="urn:microsoft.com/office/officeart/2005/8/layout/pyramid4"/>
    <dgm:cxn modelId="{A2854B7C-5AE4-4CDF-A488-69B23A85C450}" type="presParOf" srcId="{50EBD1A3-70A2-4DB8-8D62-414492D966F6}" destId="{E49DFCEF-BEC5-4C49-8798-D034FD12E709}" srcOrd="2" destOrd="0" presId="urn:microsoft.com/office/officeart/2005/8/layout/pyramid4"/>
    <dgm:cxn modelId="{B8E634CA-C616-4C7F-805F-317C93CE2C9A}" type="presParOf" srcId="{50EBD1A3-70A2-4DB8-8D62-414492D966F6}" destId="{BAB71A2E-3E41-499D-9E6A-CDE125F77BF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FFF3-CF03-40C7-A503-5889ECAA1568}">
      <dsp:nvSpPr>
        <dsp:cNvPr id="0" name=""/>
        <dsp:cNvSpPr/>
      </dsp:nvSpPr>
      <dsp:spPr>
        <a:xfrm>
          <a:off x="5672223" y="0"/>
          <a:ext cx="1998576" cy="1998576"/>
        </a:xfrm>
        <a:prstGeom prst="triangl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sp:txBody>
      <dsp:txXfrm>
        <a:off x="6171867" y="999288"/>
        <a:ext cx="999288" cy="999288"/>
      </dsp:txXfrm>
    </dsp:sp>
    <dsp:sp modelId="{AF7830E6-7326-4ECB-9913-E23CC573A1B3}">
      <dsp:nvSpPr>
        <dsp:cNvPr id="0" name=""/>
        <dsp:cNvSpPr/>
      </dsp:nvSpPr>
      <dsp:spPr>
        <a:xfrm>
          <a:off x="4672935" y="1998576"/>
          <a:ext cx="1998576" cy="1998576"/>
        </a:xfrm>
        <a:prstGeom prst="triangle">
          <a:avLst/>
        </a:prstGeom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5172579" y="2997864"/>
        <a:ext cx="999288" cy="999288"/>
      </dsp:txXfrm>
    </dsp:sp>
    <dsp:sp modelId="{E49DFCEF-BEC5-4C49-8798-D034FD12E709}">
      <dsp:nvSpPr>
        <dsp:cNvPr id="0" name=""/>
        <dsp:cNvSpPr/>
      </dsp:nvSpPr>
      <dsp:spPr>
        <a:xfrm rot="10800000">
          <a:off x="5672223" y="1998576"/>
          <a:ext cx="1998576" cy="1998576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sp:txBody>
      <dsp:txXfrm rot="10800000">
        <a:off x="6171867" y="1998576"/>
        <a:ext cx="999288" cy="999288"/>
      </dsp:txXfrm>
    </dsp:sp>
    <dsp:sp modelId="{BAB71A2E-3E41-499D-9E6A-CDE125F77BF9}">
      <dsp:nvSpPr>
        <dsp:cNvPr id="0" name=""/>
        <dsp:cNvSpPr/>
      </dsp:nvSpPr>
      <dsp:spPr>
        <a:xfrm>
          <a:off x="6671511" y="1998576"/>
          <a:ext cx="1998576" cy="1998576"/>
        </a:xfrm>
        <a:prstGeom prst="triangle">
          <a:avLst/>
        </a:prstGeom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7171155" y="2997864"/>
        <a:ext cx="999288" cy="999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FFF3-CF03-40C7-A503-5889ECAA1568}">
      <dsp:nvSpPr>
        <dsp:cNvPr id="0" name=""/>
        <dsp:cNvSpPr/>
      </dsp:nvSpPr>
      <dsp:spPr>
        <a:xfrm>
          <a:off x="5672223" y="0"/>
          <a:ext cx="1998576" cy="1998576"/>
        </a:xfrm>
        <a:prstGeom prst="triangl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sp:txBody>
      <dsp:txXfrm>
        <a:off x="6171867" y="999288"/>
        <a:ext cx="999288" cy="999288"/>
      </dsp:txXfrm>
    </dsp:sp>
    <dsp:sp modelId="{AF7830E6-7326-4ECB-9913-E23CC573A1B3}">
      <dsp:nvSpPr>
        <dsp:cNvPr id="0" name=""/>
        <dsp:cNvSpPr/>
      </dsp:nvSpPr>
      <dsp:spPr>
        <a:xfrm>
          <a:off x="4672935" y="1998576"/>
          <a:ext cx="1998576" cy="1998576"/>
        </a:xfrm>
        <a:prstGeom prst="triangle">
          <a:avLst/>
        </a:prstGeom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5172579" y="2997864"/>
        <a:ext cx="999288" cy="999288"/>
      </dsp:txXfrm>
    </dsp:sp>
    <dsp:sp modelId="{E49DFCEF-BEC5-4C49-8798-D034FD12E709}">
      <dsp:nvSpPr>
        <dsp:cNvPr id="0" name=""/>
        <dsp:cNvSpPr/>
      </dsp:nvSpPr>
      <dsp:spPr>
        <a:xfrm rot="10800000">
          <a:off x="5672223" y="1998576"/>
          <a:ext cx="1998576" cy="1998576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Processing &amp; other states</a:t>
          </a:r>
        </a:p>
      </dsp:txBody>
      <dsp:txXfrm rot="10800000">
        <a:off x="6171867" y="1998576"/>
        <a:ext cx="999288" cy="999288"/>
      </dsp:txXfrm>
    </dsp:sp>
    <dsp:sp modelId="{BAB71A2E-3E41-499D-9E6A-CDE125F77BF9}">
      <dsp:nvSpPr>
        <dsp:cNvPr id="0" name=""/>
        <dsp:cNvSpPr/>
      </dsp:nvSpPr>
      <dsp:spPr>
        <a:xfrm>
          <a:off x="6671511" y="1998576"/>
          <a:ext cx="1998576" cy="1998576"/>
        </a:xfrm>
        <a:prstGeom prst="triangle">
          <a:avLst/>
        </a:prstGeom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Processing</a:t>
          </a:r>
        </a:p>
      </dsp:txBody>
      <dsp:txXfrm>
        <a:off x="7171155" y="2997864"/>
        <a:ext cx="999288" cy="99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CE481-9156-426F-A5DB-6081C00F8291}" type="datetimeFigureOut">
              <a:rPr lang="es-AR" smtClean="0"/>
              <a:t>29/5/2024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E87B-240E-4C0C-B19B-74AE07B0B7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318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624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73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50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601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44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39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56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9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74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0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4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121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504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704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02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62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26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responder estas preguntas necesitamos la ayuda de todos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80FD3-CD2A-8C4E-B84F-94E080745D4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4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17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63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8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</a:t>
            </a:r>
            <a:r>
              <a:rPr lang="pt-BR" dirty="0" err="1"/>
              <a:t>Lo</a:t>
            </a:r>
            <a:r>
              <a:rPr lang="pt-BR" dirty="0"/>
              <a:t> que </a:t>
            </a:r>
            <a:r>
              <a:rPr lang="pt-BR" dirty="0" err="1"/>
              <a:t>tenemos</a:t>
            </a:r>
            <a:r>
              <a:rPr lang="pt-BR" dirty="0"/>
              <a:t> listo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2 - </a:t>
            </a:r>
            <a:r>
              <a:rPr lang="pt-BR" sz="1200" b="1" dirty="0" err="1"/>
              <a:t>En</a:t>
            </a:r>
            <a:r>
              <a:rPr lang="pt-BR" sz="1200" b="1" dirty="0"/>
              <a:t> </a:t>
            </a:r>
            <a:r>
              <a:rPr lang="pt-BR" sz="1200" b="1" dirty="0" err="1"/>
              <a:t>desarrollo</a:t>
            </a:r>
            <a:endParaRPr lang="pt-BR" sz="1200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80FD3-CD2A-8C4E-B84F-94E080745D4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07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Overall </a:t>
            </a:r>
            <a:r>
              <a:rPr lang="pt-BR" dirty="0" err="1"/>
              <a:t>Equipment</a:t>
            </a:r>
            <a:r>
              <a:rPr lang="pt-BR" dirty="0"/>
              <a:t> </a:t>
            </a:r>
            <a:r>
              <a:rPr lang="pt-BR" dirty="0" err="1"/>
              <a:t>Effectiveness</a:t>
            </a:r>
            <a:r>
              <a:rPr lang="pt-BR" dirty="0"/>
              <a:t> – Eficácia geral do equipamento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0FD3-CD2A-8C4E-B84F-94E080745D4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532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>
                <a:solidFill>
                  <a:schemeClr val="accent1"/>
                </a:solidFill>
                <a:latin typeface="Gilroy SemiBold" panose="00000700000000000000" pitchFamily="50" charset="0"/>
                <a:ea typeface="+mn-ea"/>
                <a:cs typeface="+mn-cs"/>
              </a:rPr>
              <a:t>1 - (Total Avarias Internas/Total Movimentaçãox1000)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0FD3-CD2A-8C4E-B84F-94E080745D4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6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7798-8550-4E42-83AF-A41883ED259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463D-D2B9-534F-8AF7-13A264943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7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2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07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42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0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2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38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850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2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587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216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ybook full fram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876305"/>
            <a:ext cx="12192000" cy="5324475"/>
          </a:xfrm>
        </p:spPr>
        <p:txBody>
          <a:bodyPr lIns="0" tIns="2196000" rIns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grpSp>
        <p:nvGrpSpPr>
          <p:cNvPr id="52" name="Group 51"/>
          <p:cNvGrpSpPr/>
          <p:nvPr/>
        </p:nvGrpSpPr>
        <p:grpSpPr>
          <a:xfrm>
            <a:off x="4" y="0"/>
            <a:ext cx="12192001" cy="1066800"/>
            <a:chOff x="0" y="120650"/>
            <a:chExt cx="9144001" cy="1066800"/>
          </a:xfrm>
        </p:grpSpPr>
        <p:grpSp>
          <p:nvGrpSpPr>
            <p:cNvPr id="54" name="Group 53"/>
            <p:cNvGrpSpPr/>
            <p:nvPr/>
          </p:nvGrpSpPr>
          <p:grpSpPr>
            <a:xfrm>
              <a:off x="1" y="120650"/>
              <a:ext cx="9144000" cy="1066800"/>
              <a:chOff x="1" y="120650"/>
              <a:chExt cx="9144000" cy="1066800"/>
            </a:xfrm>
          </p:grpSpPr>
          <p:sp>
            <p:nvSpPr>
              <p:cNvPr id="56" name="Freeform 397"/>
              <p:cNvSpPr>
                <a:spLocks/>
              </p:cNvSpPr>
              <p:nvPr/>
            </p:nvSpPr>
            <p:spPr bwMode="auto">
              <a:xfrm>
                <a:off x="1989138" y="1127125"/>
                <a:ext cx="28575" cy="12700"/>
              </a:xfrm>
              <a:custGeom>
                <a:avLst/>
                <a:gdLst>
                  <a:gd name="T0" fmla="*/ 2 w 9"/>
                  <a:gd name="T1" fmla="*/ 0 h 4"/>
                  <a:gd name="T2" fmla="*/ 7 w 9"/>
                  <a:gd name="T3" fmla="*/ 4 h 4"/>
                  <a:gd name="T4" fmla="*/ 2 w 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2" y="0"/>
                    </a:moveTo>
                    <a:cubicBezTo>
                      <a:pt x="0" y="4"/>
                      <a:pt x="4" y="3"/>
                      <a:pt x="7" y="4"/>
                    </a:cubicBezTo>
                    <a:cubicBezTo>
                      <a:pt x="9" y="0"/>
                      <a:pt x="4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398"/>
              <p:cNvSpPr>
                <a:spLocks/>
              </p:cNvSpPr>
              <p:nvPr/>
            </p:nvSpPr>
            <p:spPr bwMode="auto">
              <a:xfrm>
                <a:off x="2027238" y="1108075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0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399"/>
              <p:cNvSpPr>
                <a:spLocks/>
              </p:cNvSpPr>
              <p:nvPr/>
            </p:nvSpPr>
            <p:spPr bwMode="auto">
              <a:xfrm>
                <a:off x="1890713" y="1117600"/>
                <a:ext cx="25400" cy="9525"/>
              </a:xfrm>
              <a:custGeom>
                <a:avLst/>
                <a:gdLst>
                  <a:gd name="T0" fmla="*/ 0 w 8"/>
                  <a:gd name="T1" fmla="*/ 2 h 3"/>
                  <a:gd name="T2" fmla="*/ 8 w 8"/>
                  <a:gd name="T3" fmla="*/ 0 h 3"/>
                  <a:gd name="T4" fmla="*/ 3 w 8"/>
                  <a:gd name="T5" fmla="*/ 0 h 3"/>
                  <a:gd name="T6" fmla="*/ 0 w 8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0" y="2"/>
                    </a:moveTo>
                    <a:cubicBezTo>
                      <a:pt x="3" y="0"/>
                      <a:pt x="8" y="3"/>
                      <a:pt x="8" y="0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1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00"/>
              <p:cNvSpPr>
                <a:spLocks/>
              </p:cNvSpPr>
              <p:nvPr/>
            </p:nvSpPr>
            <p:spPr bwMode="auto">
              <a:xfrm>
                <a:off x="2495550" y="1111250"/>
                <a:ext cx="12700" cy="6350"/>
              </a:xfrm>
              <a:custGeom>
                <a:avLst/>
                <a:gdLst>
                  <a:gd name="T0" fmla="*/ 0 w 4"/>
                  <a:gd name="T1" fmla="*/ 2 h 2"/>
                  <a:gd name="T2" fmla="*/ 4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1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0"/>
                    </a:cubicBezTo>
                    <a:cubicBezTo>
                      <a:pt x="1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01"/>
              <p:cNvSpPr>
                <a:spLocks/>
              </p:cNvSpPr>
              <p:nvPr/>
            </p:nvSpPr>
            <p:spPr bwMode="auto">
              <a:xfrm>
                <a:off x="2444750" y="1098550"/>
                <a:ext cx="22225" cy="12700"/>
              </a:xfrm>
              <a:custGeom>
                <a:avLst/>
                <a:gdLst>
                  <a:gd name="T0" fmla="*/ 7 w 7"/>
                  <a:gd name="T1" fmla="*/ 2 h 4"/>
                  <a:gd name="T2" fmla="*/ 3 w 7"/>
                  <a:gd name="T3" fmla="*/ 4 h 4"/>
                  <a:gd name="T4" fmla="*/ 5 w 7"/>
                  <a:gd name="T5" fmla="*/ 4 h 4"/>
                  <a:gd name="T6" fmla="*/ 7 w 7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0"/>
                      <a:pt x="0" y="1"/>
                      <a:pt x="3" y="4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4" y="2"/>
                      <a:pt x="5" y="2"/>
                      <a:pt x="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02"/>
              <p:cNvSpPr>
                <a:spLocks/>
              </p:cNvSpPr>
              <p:nvPr/>
            </p:nvSpPr>
            <p:spPr bwMode="auto">
              <a:xfrm>
                <a:off x="2419350" y="1108075"/>
                <a:ext cx="12700" cy="28575"/>
              </a:xfrm>
              <a:custGeom>
                <a:avLst/>
                <a:gdLst>
                  <a:gd name="T0" fmla="*/ 0 w 4"/>
                  <a:gd name="T1" fmla="*/ 3 h 9"/>
                  <a:gd name="T2" fmla="*/ 0 w 4"/>
                  <a:gd name="T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9">
                    <a:moveTo>
                      <a:pt x="0" y="3"/>
                    </a:moveTo>
                    <a:cubicBezTo>
                      <a:pt x="4" y="9"/>
                      <a:pt x="4" y="0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03"/>
              <p:cNvSpPr>
                <a:spLocks/>
              </p:cNvSpPr>
              <p:nvPr/>
            </p:nvSpPr>
            <p:spPr bwMode="auto">
              <a:xfrm>
                <a:off x="1389063" y="1082675"/>
                <a:ext cx="34925" cy="34925"/>
              </a:xfrm>
              <a:custGeom>
                <a:avLst/>
                <a:gdLst>
                  <a:gd name="T0" fmla="*/ 0 w 11"/>
                  <a:gd name="T1" fmla="*/ 7 h 11"/>
                  <a:gd name="T2" fmla="*/ 11 w 11"/>
                  <a:gd name="T3" fmla="*/ 7 h 11"/>
                  <a:gd name="T4" fmla="*/ 0 w 11"/>
                  <a:gd name="T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1">
                    <a:moveTo>
                      <a:pt x="0" y="7"/>
                    </a:moveTo>
                    <a:cubicBezTo>
                      <a:pt x="6" y="6"/>
                      <a:pt x="10" y="11"/>
                      <a:pt x="11" y="7"/>
                    </a:cubicBezTo>
                    <a:cubicBezTo>
                      <a:pt x="7" y="7"/>
                      <a:pt x="2" y="0"/>
                      <a:pt x="0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04"/>
              <p:cNvSpPr>
                <a:spLocks/>
              </p:cNvSpPr>
              <p:nvPr/>
            </p:nvSpPr>
            <p:spPr bwMode="auto">
              <a:xfrm>
                <a:off x="992188" y="1079500"/>
                <a:ext cx="50800" cy="66675"/>
              </a:xfrm>
              <a:custGeom>
                <a:avLst/>
                <a:gdLst>
                  <a:gd name="T0" fmla="*/ 6 w 16"/>
                  <a:gd name="T1" fmla="*/ 4 h 21"/>
                  <a:gd name="T2" fmla="*/ 1 w 16"/>
                  <a:gd name="T3" fmla="*/ 10 h 21"/>
                  <a:gd name="T4" fmla="*/ 2 w 16"/>
                  <a:gd name="T5" fmla="*/ 12 h 21"/>
                  <a:gd name="T6" fmla="*/ 10 w 16"/>
                  <a:gd name="T7" fmla="*/ 14 h 21"/>
                  <a:gd name="T8" fmla="*/ 6 w 16"/>
                  <a:gd name="T9" fmla="*/ 12 h 21"/>
                  <a:gd name="T10" fmla="*/ 16 w 16"/>
                  <a:gd name="T11" fmla="*/ 10 h 21"/>
                  <a:gd name="T12" fmla="*/ 16 w 16"/>
                  <a:gd name="T13" fmla="*/ 7 h 21"/>
                  <a:gd name="T14" fmla="*/ 6 w 16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1">
                    <a:moveTo>
                      <a:pt x="6" y="4"/>
                    </a:moveTo>
                    <a:cubicBezTo>
                      <a:pt x="12" y="10"/>
                      <a:pt x="0" y="3"/>
                      <a:pt x="1" y="10"/>
                    </a:cubicBezTo>
                    <a:cubicBezTo>
                      <a:pt x="1" y="10"/>
                      <a:pt x="2" y="11"/>
                      <a:pt x="2" y="12"/>
                    </a:cubicBezTo>
                    <a:cubicBezTo>
                      <a:pt x="6" y="12"/>
                      <a:pt x="8" y="21"/>
                      <a:pt x="10" y="14"/>
                    </a:cubicBezTo>
                    <a:cubicBezTo>
                      <a:pt x="9" y="14"/>
                      <a:pt x="6" y="14"/>
                      <a:pt x="6" y="12"/>
                    </a:cubicBezTo>
                    <a:cubicBezTo>
                      <a:pt x="9" y="11"/>
                      <a:pt x="16" y="14"/>
                      <a:pt x="16" y="10"/>
                    </a:cubicBezTo>
                    <a:cubicBezTo>
                      <a:pt x="14" y="10"/>
                      <a:pt x="16" y="8"/>
                      <a:pt x="16" y="7"/>
                    </a:cubicBezTo>
                    <a:cubicBezTo>
                      <a:pt x="13" y="7"/>
                      <a:pt x="9" y="0"/>
                      <a:pt x="6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05"/>
              <p:cNvSpPr>
                <a:spLocks/>
              </p:cNvSpPr>
              <p:nvPr/>
            </p:nvSpPr>
            <p:spPr bwMode="auto">
              <a:xfrm>
                <a:off x="1185863" y="1098550"/>
                <a:ext cx="34925" cy="19050"/>
              </a:xfrm>
              <a:custGeom>
                <a:avLst/>
                <a:gdLst>
                  <a:gd name="T0" fmla="*/ 0 w 11"/>
                  <a:gd name="T1" fmla="*/ 2 h 6"/>
                  <a:gd name="T2" fmla="*/ 11 w 11"/>
                  <a:gd name="T3" fmla="*/ 1 h 6"/>
                  <a:gd name="T4" fmla="*/ 0 w 11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cubicBezTo>
                      <a:pt x="5" y="2"/>
                      <a:pt x="9" y="6"/>
                      <a:pt x="11" y="1"/>
                    </a:cubicBezTo>
                    <a:cubicBezTo>
                      <a:pt x="7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06"/>
              <p:cNvSpPr>
                <a:spLocks/>
              </p:cNvSpPr>
              <p:nvPr/>
            </p:nvSpPr>
            <p:spPr bwMode="auto">
              <a:xfrm>
                <a:off x="1731963" y="1101725"/>
                <a:ext cx="44450" cy="25400"/>
              </a:xfrm>
              <a:custGeom>
                <a:avLst/>
                <a:gdLst>
                  <a:gd name="T0" fmla="*/ 3 w 14"/>
                  <a:gd name="T1" fmla="*/ 1 h 8"/>
                  <a:gd name="T2" fmla="*/ 0 w 14"/>
                  <a:gd name="T3" fmla="*/ 5 h 8"/>
                  <a:gd name="T4" fmla="*/ 14 w 14"/>
                  <a:gd name="T5" fmla="*/ 4 h 8"/>
                  <a:gd name="T6" fmla="*/ 3 w 14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3" y="1"/>
                    </a:moveTo>
                    <a:cubicBezTo>
                      <a:pt x="4" y="4"/>
                      <a:pt x="0" y="2"/>
                      <a:pt x="0" y="5"/>
                    </a:cubicBezTo>
                    <a:cubicBezTo>
                      <a:pt x="5" y="2"/>
                      <a:pt x="12" y="8"/>
                      <a:pt x="14" y="4"/>
                    </a:cubicBezTo>
                    <a:cubicBezTo>
                      <a:pt x="8" y="5"/>
                      <a:pt x="10" y="0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407"/>
              <p:cNvSpPr>
                <a:spLocks/>
              </p:cNvSpPr>
              <p:nvPr/>
            </p:nvSpPr>
            <p:spPr bwMode="auto">
              <a:xfrm>
                <a:off x="273050" y="1092200"/>
                <a:ext cx="57150" cy="47625"/>
              </a:xfrm>
              <a:custGeom>
                <a:avLst/>
                <a:gdLst>
                  <a:gd name="T0" fmla="*/ 0 w 18"/>
                  <a:gd name="T1" fmla="*/ 4 h 15"/>
                  <a:gd name="T2" fmla="*/ 0 w 18"/>
                  <a:gd name="T3" fmla="*/ 15 h 15"/>
                  <a:gd name="T4" fmla="*/ 10 w 18"/>
                  <a:gd name="T5" fmla="*/ 11 h 15"/>
                  <a:gd name="T6" fmla="*/ 12 w 18"/>
                  <a:gd name="T7" fmla="*/ 10 h 15"/>
                  <a:gd name="T8" fmla="*/ 6 w 18"/>
                  <a:gd name="T9" fmla="*/ 7 h 15"/>
                  <a:gd name="T10" fmla="*/ 12 w 18"/>
                  <a:gd name="T11" fmla="*/ 4 h 15"/>
                  <a:gd name="T12" fmla="*/ 18 w 18"/>
                  <a:gd name="T13" fmla="*/ 6 h 15"/>
                  <a:gd name="T14" fmla="*/ 0 w 18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0" y="4"/>
                    </a:moveTo>
                    <a:cubicBezTo>
                      <a:pt x="0" y="7"/>
                      <a:pt x="0" y="11"/>
                      <a:pt x="0" y="15"/>
                    </a:cubicBezTo>
                    <a:cubicBezTo>
                      <a:pt x="4" y="15"/>
                      <a:pt x="4" y="11"/>
                      <a:pt x="10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0" y="10"/>
                      <a:pt x="7" y="10"/>
                      <a:pt x="6" y="7"/>
                    </a:cubicBezTo>
                    <a:cubicBezTo>
                      <a:pt x="12" y="10"/>
                      <a:pt x="10" y="6"/>
                      <a:pt x="12" y="4"/>
                    </a:cubicBezTo>
                    <a:cubicBezTo>
                      <a:pt x="12" y="4"/>
                      <a:pt x="15" y="8"/>
                      <a:pt x="18" y="6"/>
                    </a:cubicBezTo>
                    <a:cubicBezTo>
                      <a:pt x="16" y="0"/>
                      <a:pt x="6" y="6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08"/>
              <p:cNvSpPr>
                <a:spLocks/>
              </p:cNvSpPr>
              <p:nvPr/>
            </p:nvSpPr>
            <p:spPr bwMode="auto">
              <a:xfrm>
                <a:off x="320675" y="1111250"/>
                <a:ext cx="22225" cy="25400"/>
              </a:xfrm>
              <a:custGeom>
                <a:avLst/>
                <a:gdLst>
                  <a:gd name="T0" fmla="*/ 2 w 7"/>
                  <a:gd name="T1" fmla="*/ 2 h 8"/>
                  <a:gd name="T2" fmla="*/ 5 w 7"/>
                  <a:gd name="T3" fmla="*/ 8 h 8"/>
                  <a:gd name="T4" fmla="*/ 7 w 7"/>
                  <a:gd name="T5" fmla="*/ 3 h 8"/>
                  <a:gd name="T6" fmla="*/ 2 w 7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2" y="2"/>
                    </a:moveTo>
                    <a:cubicBezTo>
                      <a:pt x="0" y="6"/>
                      <a:pt x="4" y="6"/>
                      <a:pt x="5" y="8"/>
                    </a:cubicBezTo>
                    <a:cubicBezTo>
                      <a:pt x="5" y="6"/>
                      <a:pt x="7" y="5"/>
                      <a:pt x="7" y="3"/>
                    </a:cubicBezTo>
                    <a:cubicBezTo>
                      <a:pt x="4" y="3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09"/>
              <p:cNvSpPr>
                <a:spLocks/>
              </p:cNvSpPr>
              <p:nvPr/>
            </p:nvSpPr>
            <p:spPr bwMode="auto">
              <a:xfrm>
                <a:off x="355600" y="1139825"/>
                <a:ext cx="22225" cy="12700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3" y="4"/>
                      <a:pt x="5" y="3"/>
                      <a:pt x="7" y="0"/>
                    </a:cubicBezTo>
                    <a:cubicBezTo>
                      <a:pt x="3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10"/>
              <p:cNvSpPr>
                <a:spLocks/>
              </p:cNvSpPr>
              <p:nvPr/>
            </p:nvSpPr>
            <p:spPr bwMode="auto">
              <a:xfrm>
                <a:off x="196850" y="1108075"/>
                <a:ext cx="9525" cy="3175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11"/>
              <p:cNvSpPr>
                <a:spLocks/>
              </p:cNvSpPr>
              <p:nvPr/>
            </p:nvSpPr>
            <p:spPr bwMode="auto">
              <a:xfrm>
                <a:off x="12700" y="1127125"/>
                <a:ext cx="28575" cy="25400"/>
              </a:xfrm>
              <a:custGeom>
                <a:avLst/>
                <a:gdLst>
                  <a:gd name="T0" fmla="*/ 1 w 9"/>
                  <a:gd name="T1" fmla="*/ 3 h 8"/>
                  <a:gd name="T2" fmla="*/ 8 w 9"/>
                  <a:gd name="T3" fmla="*/ 1 h 8"/>
                  <a:gd name="T4" fmla="*/ 1 w 9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1" y="3"/>
                    </a:moveTo>
                    <a:cubicBezTo>
                      <a:pt x="4" y="4"/>
                      <a:pt x="9" y="8"/>
                      <a:pt x="8" y="1"/>
                    </a:cubicBezTo>
                    <a:cubicBezTo>
                      <a:pt x="6" y="3"/>
                      <a:pt x="0" y="0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12"/>
              <p:cNvSpPr>
                <a:spLocks/>
              </p:cNvSpPr>
              <p:nvPr/>
            </p:nvSpPr>
            <p:spPr bwMode="auto">
              <a:xfrm>
                <a:off x="111125" y="1127125"/>
                <a:ext cx="28575" cy="12700"/>
              </a:xfrm>
              <a:custGeom>
                <a:avLst/>
                <a:gdLst>
                  <a:gd name="T0" fmla="*/ 0 w 9"/>
                  <a:gd name="T1" fmla="*/ 4 h 4"/>
                  <a:gd name="T2" fmla="*/ 9 w 9"/>
                  <a:gd name="T3" fmla="*/ 0 h 4"/>
                  <a:gd name="T4" fmla="*/ 0 w 9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0" y="4"/>
                    </a:moveTo>
                    <a:cubicBezTo>
                      <a:pt x="4" y="4"/>
                      <a:pt x="8" y="3"/>
                      <a:pt x="9" y="0"/>
                    </a:cubicBezTo>
                    <a:cubicBezTo>
                      <a:pt x="5" y="0"/>
                      <a:pt x="1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13"/>
              <p:cNvSpPr>
                <a:spLocks/>
              </p:cNvSpPr>
              <p:nvPr/>
            </p:nvSpPr>
            <p:spPr bwMode="auto">
              <a:xfrm>
                <a:off x="495300" y="1111250"/>
                <a:ext cx="47625" cy="19050"/>
              </a:xfrm>
              <a:custGeom>
                <a:avLst/>
                <a:gdLst>
                  <a:gd name="T0" fmla="*/ 0 w 15"/>
                  <a:gd name="T1" fmla="*/ 4 h 6"/>
                  <a:gd name="T2" fmla="*/ 9 w 15"/>
                  <a:gd name="T3" fmla="*/ 6 h 6"/>
                  <a:gd name="T4" fmla="*/ 15 w 15"/>
                  <a:gd name="T5" fmla="*/ 5 h 6"/>
                  <a:gd name="T6" fmla="*/ 0 w 15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6">
                    <a:moveTo>
                      <a:pt x="0" y="4"/>
                    </a:moveTo>
                    <a:cubicBezTo>
                      <a:pt x="5" y="4"/>
                      <a:pt x="6" y="6"/>
                      <a:pt x="9" y="6"/>
                    </a:cubicBezTo>
                    <a:cubicBezTo>
                      <a:pt x="10" y="2"/>
                      <a:pt x="11" y="5"/>
                      <a:pt x="15" y="5"/>
                    </a:cubicBezTo>
                    <a:cubicBezTo>
                      <a:pt x="15" y="0"/>
                      <a:pt x="2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14"/>
              <p:cNvSpPr>
                <a:spLocks/>
              </p:cNvSpPr>
              <p:nvPr/>
            </p:nvSpPr>
            <p:spPr bwMode="auto">
              <a:xfrm>
                <a:off x="368300" y="1098550"/>
                <a:ext cx="28575" cy="31750"/>
              </a:xfrm>
              <a:custGeom>
                <a:avLst/>
                <a:gdLst>
                  <a:gd name="T0" fmla="*/ 0 w 9"/>
                  <a:gd name="T1" fmla="*/ 4 h 10"/>
                  <a:gd name="T2" fmla="*/ 5 w 9"/>
                  <a:gd name="T3" fmla="*/ 6 h 10"/>
                  <a:gd name="T4" fmla="*/ 0 w 9"/>
                  <a:gd name="T5" fmla="*/ 10 h 10"/>
                  <a:gd name="T6" fmla="*/ 9 w 9"/>
                  <a:gd name="T7" fmla="*/ 6 h 10"/>
                  <a:gd name="T8" fmla="*/ 0 w 9"/>
                  <a:gd name="T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4"/>
                    </a:moveTo>
                    <a:cubicBezTo>
                      <a:pt x="3" y="5"/>
                      <a:pt x="4" y="5"/>
                      <a:pt x="5" y="6"/>
                    </a:cubicBezTo>
                    <a:cubicBezTo>
                      <a:pt x="3" y="6"/>
                      <a:pt x="1" y="8"/>
                      <a:pt x="0" y="10"/>
                    </a:cubicBezTo>
                    <a:cubicBezTo>
                      <a:pt x="4" y="10"/>
                      <a:pt x="9" y="10"/>
                      <a:pt x="9" y="6"/>
                    </a:cubicBezTo>
                    <a:cubicBezTo>
                      <a:pt x="7" y="6"/>
                      <a:pt x="3" y="0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15"/>
              <p:cNvSpPr>
                <a:spLocks/>
              </p:cNvSpPr>
              <p:nvPr/>
            </p:nvSpPr>
            <p:spPr bwMode="auto">
              <a:xfrm>
                <a:off x="403225" y="1098550"/>
                <a:ext cx="38100" cy="28575"/>
              </a:xfrm>
              <a:custGeom>
                <a:avLst/>
                <a:gdLst>
                  <a:gd name="T0" fmla="*/ 3 w 12"/>
                  <a:gd name="T1" fmla="*/ 5 h 9"/>
                  <a:gd name="T2" fmla="*/ 7 w 12"/>
                  <a:gd name="T3" fmla="*/ 7 h 9"/>
                  <a:gd name="T4" fmla="*/ 12 w 12"/>
                  <a:gd name="T5" fmla="*/ 2 h 9"/>
                  <a:gd name="T6" fmla="*/ 3 w 12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3" y="5"/>
                    </a:moveTo>
                    <a:cubicBezTo>
                      <a:pt x="7" y="5"/>
                      <a:pt x="7" y="2"/>
                      <a:pt x="7" y="7"/>
                    </a:cubicBezTo>
                    <a:cubicBezTo>
                      <a:pt x="11" y="9"/>
                      <a:pt x="12" y="6"/>
                      <a:pt x="12" y="2"/>
                    </a:cubicBezTo>
                    <a:cubicBezTo>
                      <a:pt x="8" y="2"/>
                      <a:pt x="0" y="0"/>
                      <a:pt x="3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416"/>
              <p:cNvSpPr>
                <a:spLocks/>
              </p:cNvSpPr>
              <p:nvPr/>
            </p:nvSpPr>
            <p:spPr bwMode="auto">
              <a:xfrm>
                <a:off x="720725" y="1092200"/>
                <a:ext cx="36513" cy="25400"/>
              </a:xfrm>
              <a:custGeom>
                <a:avLst/>
                <a:gdLst>
                  <a:gd name="T0" fmla="*/ 0 w 11"/>
                  <a:gd name="T1" fmla="*/ 2 h 8"/>
                  <a:gd name="T2" fmla="*/ 10 w 11"/>
                  <a:gd name="T3" fmla="*/ 0 h 8"/>
                  <a:gd name="T4" fmla="*/ 0 w 11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0" y="2"/>
                    </a:moveTo>
                    <a:cubicBezTo>
                      <a:pt x="0" y="6"/>
                      <a:pt x="11" y="8"/>
                      <a:pt x="10" y="0"/>
                    </a:cubicBezTo>
                    <a:cubicBezTo>
                      <a:pt x="6" y="2"/>
                      <a:pt x="3" y="2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17"/>
              <p:cNvSpPr>
                <a:spLocks/>
              </p:cNvSpPr>
              <p:nvPr/>
            </p:nvSpPr>
            <p:spPr bwMode="auto">
              <a:xfrm>
                <a:off x="906463" y="1089025"/>
                <a:ext cx="47625" cy="41275"/>
              </a:xfrm>
              <a:custGeom>
                <a:avLst/>
                <a:gdLst>
                  <a:gd name="T0" fmla="*/ 9 w 15"/>
                  <a:gd name="T1" fmla="*/ 1 h 13"/>
                  <a:gd name="T2" fmla="*/ 5 w 15"/>
                  <a:gd name="T3" fmla="*/ 7 h 13"/>
                  <a:gd name="T4" fmla="*/ 0 w 15"/>
                  <a:gd name="T5" fmla="*/ 0 h 13"/>
                  <a:gd name="T6" fmla="*/ 0 w 15"/>
                  <a:gd name="T7" fmla="*/ 8 h 13"/>
                  <a:gd name="T8" fmla="*/ 9 w 15"/>
                  <a:gd name="T9" fmla="*/ 13 h 13"/>
                  <a:gd name="T10" fmla="*/ 13 w 15"/>
                  <a:gd name="T11" fmla="*/ 11 h 13"/>
                  <a:gd name="T12" fmla="*/ 15 w 15"/>
                  <a:gd name="T13" fmla="*/ 8 h 13"/>
                  <a:gd name="T14" fmla="*/ 9 w 15"/>
                  <a:gd name="T1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9" y="1"/>
                    </a:moveTo>
                    <a:cubicBezTo>
                      <a:pt x="8" y="4"/>
                      <a:pt x="9" y="8"/>
                      <a:pt x="5" y="7"/>
                    </a:cubicBezTo>
                    <a:cubicBezTo>
                      <a:pt x="4" y="4"/>
                      <a:pt x="4" y="0"/>
                      <a:pt x="0" y="0"/>
                    </a:cubicBezTo>
                    <a:cubicBezTo>
                      <a:pt x="0" y="2"/>
                      <a:pt x="0" y="5"/>
                      <a:pt x="0" y="8"/>
                    </a:cubicBezTo>
                    <a:cubicBezTo>
                      <a:pt x="5" y="12"/>
                      <a:pt x="9" y="5"/>
                      <a:pt x="9" y="13"/>
                    </a:cubicBezTo>
                    <a:cubicBezTo>
                      <a:pt x="10" y="12"/>
                      <a:pt x="13" y="13"/>
                      <a:pt x="13" y="11"/>
                    </a:cubicBezTo>
                    <a:cubicBezTo>
                      <a:pt x="13" y="9"/>
                      <a:pt x="15" y="9"/>
                      <a:pt x="15" y="8"/>
                    </a:cubicBezTo>
                    <a:cubicBezTo>
                      <a:pt x="6" y="9"/>
                      <a:pt x="15" y="2"/>
                      <a:pt x="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18"/>
              <p:cNvSpPr>
                <a:spLocks/>
              </p:cNvSpPr>
              <p:nvPr/>
            </p:nvSpPr>
            <p:spPr bwMode="auto">
              <a:xfrm>
                <a:off x="561975" y="1111250"/>
                <a:ext cx="34925" cy="19050"/>
              </a:xfrm>
              <a:custGeom>
                <a:avLst/>
                <a:gdLst>
                  <a:gd name="T0" fmla="*/ 0 w 11"/>
                  <a:gd name="T1" fmla="*/ 2 h 6"/>
                  <a:gd name="T2" fmla="*/ 11 w 11"/>
                  <a:gd name="T3" fmla="*/ 1 h 6"/>
                  <a:gd name="T4" fmla="*/ 0 w 11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2"/>
                    </a:moveTo>
                    <a:cubicBezTo>
                      <a:pt x="4" y="4"/>
                      <a:pt x="11" y="6"/>
                      <a:pt x="11" y="1"/>
                    </a:cubicBezTo>
                    <a:cubicBezTo>
                      <a:pt x="8" y="2"/>
                      <a:pt x="2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19"/>
              <p:cNvSpPr>
                <a:spLocks/>
              </p:cNvSpPr>
              <p:nvPr/>
            </p:nvSpPr>
            <p:spPr bwMode="auto">
              <a:xfrm>
                <a:off x="692150" y="1111250"/>
                <a:ext cx="9525" cy="1587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3 w 3"/>
                  <a:gd name="T5" fmla="*/ 5 h 5"/>
                  <a:gd name="T6" fmla="*/ 0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3"/>
                      <a:pt x="1" y="5"/>
                      <a:pt x="3" y="5"/>
                    </a:cubicBezTo>
                    <a:cubicBezTo>
                      <a:pt x="3" y="2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20"/>
              <p:cNvSpPr>
                <a:spLocks/>
              </p:cNvSpPr>
              <p:nvPr/>
            </p:nvSpPr>
            <p:spPr bwMode="auto">
              <a:xfrm>
                <a:off x="704850" y="1108075"/>
                <a:ext cx="46038" cy="28575"/>
              </a:xfrm>
              <a:custGeom>
                <a:avLst/>
                <a:gdLst>
                  <a:gd name="T0" fmla="*/ 0 w 14"/>
                  <a:gd name="T1" fmla="*/ 3 h 9"/>
                  <a:gd name="T2" fmla="*/ 8 w 14"/>
                  <a:gd name="T3" fmla="*/ 6 h 9"/>
                  <a:gd name="T4" fmla="*/ 14 w 14"/>
                  <a:gd name="T5" fmla="*/ 7 h 9"/>
                  <a:gd name="T6" fmla="*/ 0 w 14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">
                    <a:moveTo>
                      <a:pt x="0" y="3"/>
                    </a:moveTo>
                    <a:cubicBezTo>
                      <a:pt x="0" y="9"/>
                      <a:pt x="6" y="5"/>
                      <a:pt x="8" y="6"/>
                    </a:cubicBezTo>
                    <a:cubicBezTo>
                      <a:pt x="10" y="6"/>
                      <a:pt x="11" y="9"/>
                      <a:pt x="14" y="7"/>
                    </a:cubicBezTo>
                    <a:cubicBezTo>
                      <a:pt x="11" y="0"/>
                      <a:pt x="7" y="5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421"/>
              <p:cNvSpPr>
                <a:spLocks/>
              </p:cNvSpPr>
              <p:nvPr/>
            </p:nvSpPr>
            <p:spPr bwMode="auto">
              <a:xfrm>
                <a:off x="673100" y="1089025"/>
                <a:ext cx="34925" cy="22225"/>
              </a:xfrm>
              <a:custGeom>
                <a:avLst/>
                <a:gdLst>
                  <a:gd name="T0" fmla="*/ 7 w 11"/>
                  <a:gd name="T1" fmla="*/ 1 h 7"/>
                  <a:gd name="T2" fmla="*/ 2 w 11"/>
                  <a:gd name="T3" fmla="*/ 2 h 7"/>
                  <a:gd name="T4" fmla="*/ 7 w 11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7">
                    <a:moveTo>
                      <a:pt x="7" y="1"/>
                    </a:moveTo>
                    <a:cubicBezTo>
                      <a:pt x="6" y="0"/>
                      <a:pt x="2" y="1"/>
                      <a:pt x="2" y="2"/>
                    </a:cubicBezTo>
                    <a:cubicBezTo>
                      <a:pt x="0" y="7"/>
                      <a:pt x="11" y="4"/>
                      <a:pt x="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422"/>
              <p:cNvSpPr>
                <a:spLocks/>
              </p:cNvSpPr>
              <p:nvPr/>
            </p:nvSpPr>
            <p:spPr bwMode="auto">
              <a:xfrm>
                <a:off x="2565400" y="1136650"/>
                <a:ext cx="22225" cy="12700"/>
              </a:xfrm>
              <a:custGeom>
                <a:avLst/>
                <a:gdLst>
                  <a:gd name="T0" fmla="*/ 1 w 7"/>
                  <a:gd name="T1" fmla="*/ 0 h 4"/>
                  <a:gd name="T2" fmla="*/ 4 w 7"/>
                  <a:gd name="T3" fmla="*/ 4 h 4"/>
                  <a:gd name="T4" fmla="*/ 1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2"/>
                      <a:pt x="3" y="2"/>
                      <a:pt x="4" y="4"/>
                    </a:cubicBezTo>
                    <a:cubicBezTo>
                      <a:pt x="7" y="2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23"/>
              <p:cNvSpPr>
                <a:spLocks/>
              </p:cNvSpPr>
              <p:nvPr/>
            </p:nvSpPr>
            <p:spPr bwMode="auto">
              <a:xfrm>
                <a:off x="2549525" y="1117600"/>
                <a:ext cx="6350" cy="3175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24"/>
              <p:cNvSpPr>
                <a:spLocks/>
              </p:cNvSpPr>
              <p:nvPr/>
            </p:nvSpPr>
            <p:spPr bwMode="auto">
              <a:xfrm>
                <a:off x="2708275" y="1127125"/>
                <a:ext cx="9525" cy="22225"/>
              </a:xfrm>
              <a:custGeom>
                <a:avLst/>
                <a:gdLst>
                  <a:gd name="T0" fmla="*/ 0 w 3"/>
                  <a:gd name="T1" fmla="*/ 4 h 7"/>
                  <a:gd name="T2" fmla="*/ 2 w 3"/>
                  <a:gd name="T3" fmla="*/ 7 h 7"/>
                  <a:gd name="T4" fmla="*/ 3 w 3"/>
                  <a:gd name="T5" fmla="*/ 1 h 7"/>
                  <a:gd name="T6" fmla="*/ 0 w 3"/>
                  <a:gd name="T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cubicBezTo>
                      <a:pt x="0" y="4"/>
                      <a:pt x="2" y="5"/>
                      <a:pt x="2" y="7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0"/>
                      <a:pt x="0" y="1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425"/>
              <p:cNvSpPr>
                <a:spLocks/>
              </p:cNvSpPr>
              <p:nvPr/>
            </p:nvSpPr>
            <p:spPr bwMode="auto">
              <a:xfrm>
                <a:off x="2670175" y="1136650"/>
                <a:ext cx="19050" cy="12700"/>
              </a:xfrm>
              <a:custGeom>
                <a:avLst/>
                <a:gdLst>
                  <a:gd name="T0" fmla="*/ 0 w 6"/>
                  <a:gd name="T1" fmla="*/ 0 h 4"/>
                  <a:gd name="T2" fmla="*/ 2 w 6"/>
                  <a:gd name="T3" fmla="*/ 4 h 4"/>
                  <a:gd name="T4" fmla="*/ 6 w 6"/>
                  <a:gd name="T5" fmla="*/ 2 h 4"/>
                  <a:gd name="T6" fmla="*/ 6 w 6"/>
                  <a:gd name="T7" fmla="*/ 1 h 4"/>
                  <a:gd name="T8" fmla="*/ 5 w 6"/>
                  <a:gd name="T9" fmla="*/ 0 h 4"/>
                  <a:gd name="T10" fmla="*/ 0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0" y="1"/>
                      <a:pt x="2" y="2"/>
                      <a:pt x="2" y="4"/>
                    </a:cubicBezTo>
                    <a:cubicBezTo>
                      <a:pt x="3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26"/>
              <p:cNvSpPr>
                <a:spLocks/>
              </p:cNvSpPr>
              <p:nvPr/>
            </p:nvSpPr>
            <p:spPr bwMode="auto">
              <a:xfrm>
                <a:off x="2660650" y="1136650"/>
                <a:ext cx="9525" cy="9525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1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3"/>
                      <a:pt x="3" y="3"/>
                    </a:cubicBezTo>
                    <a:cubicBezTo>
                      <a:pt x="1" y="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27"/>
              <p:cNvSpPr>
                <a:spLocks/>
              </p:cNvSpPr>
              <p:nvPr/>
            </p:nvSpPr>
            <p:spPr bwMode="auto">
              <a:xfrm>
                <a:off x="4395788" y="1152525"/>
                <a:ext cx="66675" cy="25400"/>
              </a:xfrm>
              <a:custGeom>
                <a:avLst/>
                <a:gdLst>
                  <a:gd name="T0" fmla="*/ 12 w 21"/>
                  <a:gd name="T1" fmla="*/ 2 h 8"/>
                  <a:gd name="T2" fmla="*/ 0 w 21"/>
                  <a:gd name="T3" fmla="*/ 3 h 8"/>
                  <a:gd name="T4" fmla="*/ 4 w 21"/>
                  <a:gd name="T5" fmla="*/ 6 h 8"/>
                  <a:gd name="T6" fmla="*/ 14 w 21"/>
                  <a:gd name="T7" fmla="*/ 7 h 8"/>
                  <a:gd name="T8" fmla="*/ 12 w 21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12" y="2"/>
                    </a:moveTo>
                    <a:cubicBezTo>
                      <a:pt x="7" y="4"/>
                      <a:pt x="4" y="0"/>
                      <a:pt x="0" y="3"/>
                    </a:cubicBezTo>
                    <a:cubicBezTo>
                      <a:pt x="0" y="4"/>
                      <a:pt x="4" y="4"/>
                      <a:pt x="4" y="6"/>
                    </a:cubicBezTo>
                    <a:cubicBezTo>
                      <a:pt x="8" y="8"/>
                      <a:pt x="12" y="2"/>
                      <a:pt x="14" y="7"/>
                    </a:cubicBezTo>
                    <a:cubicBezTo>
                      <a:pt x="21" y="4"/>
                      <a:pt x="12" y="3"/>
                      <a:pt x="1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28"/>
              <p:cNvSpPr>
                <a:spLocks/>
              </p:cNvSpPr>
              <p:nvPr/>
            </p:nvSpPr>
            <p:spPr bwMode="auto">
              <a:xfrm>
                <a:off x="4919663" y="1130300"/>
                <a:ext cx="22225" cy="44450"/>
              </a:xfrm>
              <a:custGeom>
                <a:avLst/>
                <a:gdLst>
                  <a:gd name="T0" fmla="*/ 5 w 7"/>
                  <a:gd name="T1" fmla="*/ 4 h 14"/>
                  <a:gd name="T2" fmla="*/ 0 w 7"/>
                  <a:gd name="T3" fmla="*/ 8 h 14"/>
                  <a:gd name="T4" fmla="*/ 5 w 7"/>
                  <a:gd name="T5" fmla="*/ 10 h 14"/>
                  <a:gd name="T6" fmla="*/ 7 w 7"/>
                  <a:gd name="T7" fmla="*/ 3 h 14"/>
                  <a:gd name="T8" fmla="*/ 5 w 7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5" y="4"/>
                    </a:moveTo>
                    <a:cubicBezTo>
                      <a:pt x="4" y="6"/>
                      <a:pt x="1" y="7"/>
                      <a:pt x="0" y="8"/>
                    </a:cubicBezTo>
                    <a:cubicBezTo>
                      <a:pt x="0" y="14"/>
                      <a:pt x="5" y="4"/>
                      <a:pt x="5" y="10"/>
                    </a:cubicBezTo>
                    <a:cubicBezTo>
                      <a:pt x="7" y="8"/>
                      <a:pt x="4" y="7"/>
                      <a:pt x="7" y="3"/>
                    </a:cubicBezTo>
                    <a:cubicBezTo>
                      <a:pt x="5" y="0"/>
                      <a:pt x="5" y="3"/>
                      <a:pt x="5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29"/>
              <p:cNvSpPr>
                <a:spLocks/>
              </p:cNvSpPr>
              <p:nvPr/>
            </p:nvSpPr>
            <p:spPr bwMode="auto">
              <a:xfrm>
                <a:off x="5008563" y="1136650"/>
                <a:ext cx="34925" cy="19050"/>
              </a:xfrm>
              <a:custGeom>
                <a:avLst/>
                <a:gdLst>
                  <a:gd name="T0" fmla="*/ 3 w 11"/>
                  <a:gd name="T1" fmla="*/ 6 h 6"/>
                  <a:gd name="T2" fmla="*/ 11 w 11"/>
                  <a:gd name="T3" fmla="*/ 4 h 6"/>
                  <a:gd name="T4" fmla="*/ 3 w 11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3" y="6"/>
                    </a:moveTo>
                    <a:cubicBezTo>
                      <a:pt x="4" y="5"/>
                      <a:pt x="10" y="5"/>
                      <a:pt x="11" y="4"/>
                    </a:cubicBezTo>
                    <a:cubicBezTo>
                      <a:pt x="10" y="0"/>
                      <a:pt x="0" y="1"/>
                      <a:pt x="3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30"/>
              <p:cNvSpPr>
                <a:spLocks/>
              </p:cNvSpPr>
              <p:nvPr/>
            </p:nvSpPr>
            <p:spPr bwMode="auto">
              <a:xfrm>
                <a:off x="5214938" y="1092200"/>
                <a:ext cx="22225" cy="1587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3 h 5"/>
                  <a:gd name="T4" fmla="*/ 0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2" y="3"/>
                      <a:pt x="3" y="5"/>
                      <a:pt x="7" y="3"/>
                    </a:cubicBezTo>
                    <a:cubicBezTo>
                      <a:pt x="7" y="2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31"/>
              <p:cNvSpPr>
                <a:spLocks/>
              </p:cNvSpPr>
              <p:nvPr/>
            </p:nvSpPr>
            <p:spPr bwMode="auto">
              <a:xfrm>
                <a:off x="4560888" y="1146175"/>
                <a:ext cx="28575" cy="19050"/>
              </a:xfrm>
              <a:custGeom>
                <a:avLst/>
                <a:gdLst>
                  <a:gd name="T0" fmla="*/ 2 w 9"/>
                  <a:gd name="T1" fmla="*/ 6 h 6"/>
                  <a:gd name="T2" fmla="*/ 9 w 9"/>
                  <a:gd name="T3" fmla="*/ 2 h 6"/>
                  <a:gd name="T4" fmla="*/ 2 w 9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2" y="6"/>
                    </a:moveTo>
                    <a:cubicBezTo>
                      <a:pt x="3" y="4"/>
                      <a:pt x="7" y="4"/>
                      <a:pt x="9" y="2"/>
                    </a:cubicBezTo>
                    <a:cubicBezTo>
                      <a:pt x="9" y="0"/>
                      <a:pt x="0" y="1"/>
                      <a:pt x="2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32"/>
              <p:cNvSpPr>
                <a:spLocks/>
              </p:cNvSpPr>
              <p:nvPr/>
            </p:nvSpPr>
            <p:spPr bwMode="auto">
              <a:xfrm>
                <a:off x="5148263" y="1082675"/>
                <a:ext cx="57150" cy="28575"/>
              </a:xfrm>
              <a:custGeom>
                <a:avLst/>
                <a:gdLst>
                  <a:gd name="T0" fmla="*/ 2 w 18"/>
                  <a:gd name="T1" fmla="*/ 2 h 9"/>
                  <a:gd name="T2" fmla="*/ 11 w 18"/>
                  <a:gd name="T3" fmla="*/ 6 h 9"/>
                  <a:gd name="T4" fmla="*/ 13 w 18"/>
                  <a:gd name="T5" fmla="*/ 7 h 9"/>
                  <a:gd name="T6" fmla="*/ 18 w 18"/>
                  <a:gd name="T7" fmla="*/ 4 h 9"/>
                  <a:gd name="T8" fmla="*/ 2 w 18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2" y="2"/>
                    </a:moveTo>
                    <a:cubicBezTo>
                      <a:pt x="0" y="7"/>
                      <a:pt x="9" y="6"/>
                      <a:pt x="11" y="6"/>
                    </a:cubicBezTo>
                    <a:cubicBezTo>
                      <a:pt x="13" y="6"/>
                      <a:pt x="11" y="7"/>
                      <a:pt x="13" y="7"/>
                    </a:cubicBezTo>
                    <a:cubicBezTo>
                      <a:pt x="14" y="9"/>
                      <a:pt x="16" y="3"/>
                      <a:pt x="18" y="4"/>
                    </a:cubicBezTo>
                    <a:cubicBezTo>
                      <a:pt x="16" y="0"/>
                      <a:pt x="7" y="3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33"/>
              <p:cNvSpPr>
                <a:spLocks/>
              </p:cNvSpPr>
              <p:nvPr/>
            </p:nvSpPr>
            <p:spPr bwMode="auto">
              <a:xfrm>
                <a:off x="4284663" y="1139825"/>
                <a:ext cx="34925" cy="19050"/>
              </a:xfrm>
              <a:custGeom>
                <a:avLst/>
                <a:gdLst>
                  <a:gd name="T0" fmla="*/ 11 w 11"/>
                  <a:gd name="T1" fmla="*/ 0 h 6"/>
                  <a:gd name="T2" fmla="*/ 0 w 11"/>
                  <a:gd name="T3" fmla="*/ 0 h 6"/>
                  <a:gd name="T4" fmla="*/ 11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2" y="6"/>
                      <a:pt x="11" y="6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34"/>
              <p:cNvSpPr>
                <a:spLocks/>
              </p:cNvSpPr>
              <p:nvPr/>
            </p:nvSpPr>
            <p:spPr bwMode="auto">
              <a:xfrm>
                <a:off x="4221163" y="1149350"/>
                <a:ext cx="15875" cy="15875"/>
              </a:xfrm>
              <a:custGeom>
                <a:avLst/>
                <a:gdLst>
                  <a:gd name="T0" fmla="*/ 0 w 5"/>
                  <a:gd name="T1" fmla="*/ 5 h 5"/>
                  <a:gd name="T2" fmla="*/ 5 w 5"/>
                  <a:gd name="T3" fmla="*/ 2 h 5"/>
                  <a:gd name="T4" fmla="*/ 0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0"/>
                      <a:pt x="0" y="0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435"/>
              <p:cNvSpPr>
                <a:spLocks/>
              </p:cNvSpPr>
              <p:nvPr/>
            </p:nvSpPr>
            <p:spPr bwMode="auto">
              <a:xfrm>
                <a:off x="4513263" y="1155700"/>
                <a:ext cx="19050" cy="19050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6 w 6"/>
                  <a:gd name="T5" fmla="*/ 2 h 6"/>
                  <a:gd name="T6" fmla="*/ 0 w 6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3" y="4"/>
                      <a:pt x="3" y="3"/>
                      <a:pt x="6" y="2"/>
                    </a:cubicBezTo>
                    <a:cubicBezTo>
                      <a:pt x="6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436"/>
              <p:cNvSpPr>
                <a:spLocks/>
              </p:cNvSpPr>
              <p:nvPr/>
            </p:nvSpPr>
            <p:spPr bwMode="auto">
              <a:xfrm>
                <a:off x="4471988" y="1149350"/>
                <a:ext cx="28575" cy="28575"/>
              </a:xfrm>
              <a:custGeom>
                <a:avLst/>
                <a:gdLst>
                  <a:gd name="T0" fmla="*/ 0 w 9"/>
                  <a:gd name="T1" fmla="*/ 1 h 9"/>
                  <a:gd name="T2" fmla="*/ 8 w 9"/>
                  <a:gd name="T3" fmla="*/ 8 h 9"/>
                  <a:gd name="T4" fmla="*/ 9 w 9"/>
                  <a:gd name="T5" fmla="*/ 4 h 9"/>
                  <a:gd name="T6" fmla="*/ 0 w 9"/>
                  <a:gd name="T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1"/>
                    </a:moveTo>
                    <a:cubicBezTo>
                      <a:pt x="0" y="5"/>
                      <a:pt x="2" y="9"/>
                      <a:pt x="8" y="8"/>
                    </a:cubicBezTo>
                    <a:cubicBezTo>
                      <a:pt x="8" y="5"/>
                      <a:pt x="8" y="5"/>
                      <a:pt x="9" y="4"/>
                    </a:cubicBezTo>
                    <a:cubicBezTo>
                      <a:pt x="8" y="1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37"/>
              <p:cNvSpPr>
                <a:spLocks/>
              </p:cNvSpPr>
              <p:nvPr/>
            </p:nvSpPr>
            <p:spPr bwMode="auto">
              <a:xfrm>
                <a:off x="4332288" y="1155700"/>
                <a:ext cx="28575" cy="19050"/>
              </a:xfrm>
              <a:custGeom>
                <a:avLst/>
                <a:gdLst>
                  <a:gd name="T0" fmla="*/ 2 w 9"/>
                  <a:gd name="T1" fmla="*/ 3 h 6"/>
                  <a:gd name="T2" fmla="*/ 7 w 9"/>
                  <a:gd name="T3" fmla="*/ 0 h 6"/>
                  <a:gd name="T4" fmla="*/ 2 w 9"/>
                  <a:gd name="T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2" y="3"/>
                    </a:moveTo>
                    <a:cubicBezTo>
                      <a:pt x="0" y="6"/>
                      <a:pt x="9" y="6"/>
                      <a:pt x="7" y="0"/>
                    </a:cubicBezTo>
                    <a:cubicBezTo>
                      <a:pt x="4" y="0"/>
                      <a:pt x="4" y="3"/>
                      <a:pt x="2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438"/>
              <p:cNvSpPr>
                <a:spLocks/>
              </p:cNvSpPr>
              <p:nvPr/>
            </p:nvSpPr>
            <p:spPr bwMode="auto">
              <a:xfrm>
                <a:off x="7148513" y="1089025"/>
                <a:ext cx="15875" cy="31750"/>
              </a:xfrm>
              <a:custGeom>
                <a:avLst/>
                <a:gdLst>
                  <a:gd name="T0" fmla="*/ 5 w 5"/>
                  <a:gd name="T1" fmla="*/ 6 h 10"/>
                  <a:gd name="T2" fmla="*/ 5 w 5"/>
                  <a:gd name="T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10">
                    <a:moveTo>
                      <a:pt x="5" y="6"/>
                    </a:moveTo>
                    <a:cubicBezTo>
                      <a:pt x="0" y="0"/>
                      <a:pt x="0" y="10"/>
                      <a:pt x="5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439"/>
              <p:cNvSpPr>
                <a:spLocks/>
              </p:cNvSpPr>
              <p:nvPr/>
            </p:nvSpPr>
            <p:spPr bwMode="auto">
              <a:xfrm>
                <a:off x="6743700" y="1108075"/>
                <a:ext cx="15875" cy="12700"/>
              </a:xfrm>
              <a:custGeom>
                <a:avLst/>
                <a:gdLst>
                  <a:gd name="T0" fmla="*/ 0 w 5"/>
                  <a:gd name="T1" fmla="*/ 3 h 4"/>
                  <a:gd name="T2" fmla="*/ 5 w 5"/>
                  <a:gd name="T3" fmla="*/ 4 h 4"/>
                  <a:gd name="T4" fmla="*/ 5 w 5"/>
                  <a:gd name="T5" fmla="*/ 0 h 4"/>
                  <a:gd name="T6" fmla="*/ 0 w 5"/>
                  <a:gd name="T7" fmla="*/ 0 h 4"/>
                  <a:gd name="T8" fmla="*/ 0 w 5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2" y="3"/>
                      <a:pt x="4" y="3"/>
                      <a:pt x="5" y="4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440"/>
              <p:cNvSpPr>
                <a:spLocks/>
              </p:cNvSpPr>
              <p:nvPr/>
            </p:nvSpPr>
            <p:spPr bwMode="auto">
              <a:xfrm>
                <a:off x="7691438" y="1092200"/>
                <a:ext cx="15875" cy="38100"/>
              </a:xfrm>
              <a:custGeom>
                <a:avLst/>
                <a:gdLst>
                  <a:gd name="T0" fmla="*/ 0 w 5"/>
                  <a:gd name="T1" fmla="*/ 6 h 12"/>
                  <a:gd name="T2" fmla="*/ 0 w 5"/>
                  <a:gd name="T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" h="12">
                    <a:moveTo>
                      <a:pt x="0" y="6"/>
                    </a:moveTo>
                    <a:cubicBezTo>
                      <a:pt x="5" y="12"/>
                      <a:pt x="5" y="0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441"/>
              <p:cNvSpPr>
                <a:spLocks/>
              </p:cNvSpPr>
              <p:nvPr/>
            </p:nvSpPr>
            <p:spPr bwMode="auto">
              <a:xfrm>
                <a:off x="3762375" y="1136650"/>
                <a:ext cx="9525" cy="9525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3" y="3"/>
                      <a:pt x="3" y="1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1" y="3"/>
                      <a:pt x="3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42"/>
              <p:cNvSpPr>
                <a:spLocks/>
              </p:cNvSpPr>
              <p:nvPr/>
            </p:nvSpPr>
            <p:spPr bwMode="auto">
              <a:xfrm>
                <a:off x="5410200" y="1127125"/>
                <a:ext cx="44450" cy="19050"/>
              </a:xfrm>
              <a:custGeom>
                <a:avLst/>
                <a:gdLst>
                  <a:gd name="T0" fmla="*/ 4 w 14"/>
                  <a:gd name="T1" fmla="*/ 0 h 6"/>
                  <a:gd name="T2" fmla="*/ 0 w 14"/>
                  <a:gd name="T3" fmla="*/ 0 h 6"/>
                  <a:gd name="T4" fmla="*/ 4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4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6"/>
                      <a:pt x="14" y="0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43"/>
              <p:cNvSpPr>
                <a:spLocks/>
              </p:cNvSpPr>
              <p:nvPr/>
            </p:nvSpPr>
            <p:spPr bwMode="auto">
              <a:xfrm>
                <a:off x="2854325" y="1111250"/>
                <a:ext cx="53975" cy="63500"/>
              </a:xfrm>
              <a:custGeom>
                <a:avLst/>
                <a:gdLst>
                  <a:gd name="T0" fmla="*/ 17 w 17"/>
                  <a:gd name="T1" fmla="*/ 10 h 20"/>
                  <a:gd name="T2" fmla="*/ 11 w 17"/>
                  <a:gd name="T3" fmla="*/ 5 h 20"/>
                  <a:gd name="T4" fmla="*/ 0 w 17"/>
                  <a:gd name="T5" fmla="*/ 8 h 20"/>
                  <a:gd name="T6" fmla="*/ 0 w 17"/>
                  <a:gd name="T7" fmla="*/ 12 h 20"/>
                  <a:gd name="T8" fmla="*/ 11 w 17"/>
                  <a:gd name="T9" fmla="*/ 13 h 20"/>
                  <a:gd name="T10" fmla="*/ 6 w 17"/>
                  <a:gd name="T11" fmla="*/ 14 h 20"/>
                  <a:gd name="T12" fmla="*/ 8 w 17"/>
                  <a:gd name="T13" fmla="*/ 17 h 20"/>
                  <a:gd name="T14" fmla="*/ 16 w 17"/>
                  <a:gd name="T15" fmla="*/ 13 h 20"/>
                  <a:gd name="T16" fmla="*/ 17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7" y="10"/>
                    </a:moveTo>
                    <a:cubicBezTo>
                      <a:pt x="17" y="2"/>
                      <a:pt x="4" y="12"/>
                      <a:pt x="11" y="5"/>
                    </a:cubicBezTo>
                    <a:cubicBezTo>
                      <a:pt x="8" y="0"/>
                      <a:pt x="4" y="8"/>
                      <a:pt x="0" y="8"/>
                    </a:cubicBezTo>
                    <a:cubicBezTo>
                      <a:pt x="1" y="9"/>
                      <a:pt x="2" y="10"/>
                      <a:pt x="0" y="12"/>
                    </a:cubicBezTo>
                    <a:cubicBezTo>
                      <a:pt x="0" y="14"/>
                      <a:pt x="6" y="12"/>
                      <a:pt x="11" y="13"/>
                    </a:cubicBezTo>
                    <a:cubicBezTo>
                      <a:pt x="11" y="14"/>
                      <a:pt x="8" y="14"/>
                      <a:pt x="6" y="14"/>
                    </a:cubicBezTo>
                    <a:cubicBezTo>
                      <a:pt x="6" y="16"/>
                      <a:pt x="6" y="16"/>
                      <a:pt x="8" y="17"/>
                    </a:cubicBezTo>
                    <a:cubicBezTo>
                      <a:pt x="11" y="20"/>
                      <a:pt x="12" y="13"/>
                      <a:pt x="16" y="13"/>
                    </a:cubicBezTo>
                    <a:cubicBezTo>
                      <a:pt x="15" y="12"/>
                      <a:pt x="16" y="10"/>
                      <a:pt x="17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444"/>
              <p:cNvSpPr>
                <a:spLocks/>
              </p:cNvSpPr>
              <p:nvPr/>
            </p:nvSpPr>
            <p:spPr bwMode="auto">
              <a:xfrm>
                <a:off x="6705600" y="1139825"/>
                <a:ext cx="19050" cy="38100"/>
              </a:xfrm>
              <a:custGeom>
                <a:avLst/>
                <a:gdLst>
                  <a:gd name="T0" fmla="*/ 0 w 6"/>
                  <a:gd name="T1" fmla="*/ 7 h 12"/>
                  <a:gd name="T2" fmla="*/ 5 w 6"/>
                  <a:gd name="T3" fmla="*/ 3 h 12"/>
                  <a:gd name="T4" fmla="*/ 0 w 6"/>
                  <a:gd name="T5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2">
                    <a:moveTo>
                      <a:pt x="0" y="7"/>
                    </a:moveTo>
                    <a:cubicBezTo>
                      <a:pt x="1" y="12"/>
                      <a:pt x="6" y="7"/>
                      <a:pt x="5" y="3"/>
                    </a:cubicBezTo>
                    <a:cubicBezTo>
                      <a:pt x="0" y="0"/>
                      <a:pt x="4" y="8"/>
                      <a:pt x="0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445"/>
              <p:cNvSpPr>
                <a:spLocks/>
              </p:cNvSpPr>
              <p:nvPr/>
            </p:nvSpPr>
            <p:spPr bwMode="auto">
              <a:xfrm>
                <a:off x="6502400" y="1152525"/>
                <a:ext cx="28575" cy="15875"/>
              </a:xfrm>
              <a:custGeom>
                <a:avLst/>
                <a:gdLst>
                  <a:gd name="T0" fmla="*/ 1 w 9"/>
                  <a:gd name="T1" fmla="*/ 2 h 5"/>
                  <a:gd name="T2" fmla="*/ 6 w 9"/>
                  <a:gd name="T3" fmla="*/ 0 h 5"/>
                  <a:gd name="T4" fmla="*/ 1 w 9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5">
                    <a:moveTo>
                      <a:pt x="1" y="2"/>
                    </a:moveTo>
                    <a:cubicBezTo>
                      <a:pt x="0" y="5"/>
                      <a:pt x="9" y="4"/>
                      <a:pt x="6" y="0"/>
                    </a:cubicBezTo>
                    <a:cubicBezTo>
                      <a:pt x="4" y="0"/>
                      <a:pt x="4" y="2"/>
                      <a:pt x="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446"/>
              <p:cNvSpPr>
                <a:spLocks/>
              </p:cNvSpPr>
              <p:nvPr/>
            </p:nvSpPr>
            <p:spPr bwMode="auto">
              <a:xfrm>
                <a:off x="5648325" y="1120775"/>
                <a:ext cx="12700" cy="15875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5 h 5"/>
                  <a:gd name="T4" fmla="*/ 4 w 4"/>
                  <a:gd name="T5" fmla="*/ 0 h 5"/>
                  <a:gd name="T6" fmla="*/ 0 w 4"/>
                  <a:gd name="T7" fmla="*/ 0 h 5"/>
                  <a:gd name="T8" fmla="*/ 0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5"/>
                      <a:pt x="3" y="5"/>
                      <a:pt x="4" y="5"/>
                    </a:cubicBezTo>
                    <a:cubicBezTo>
                      <a:pt x="4" y="3"/>
                      <a:pt x="4" y="2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447"/>
              <p:cNvSpPr>
                <a:spLocks/>
              </p:cNvSpPr>
              <p:nvPr/>
            </p:nvSpPr>
            <p:spPr bwMode="auto">
              <a:xfrm>
                <a:off x="3336925" y="1139825"/>
                <a:ext cx="38100" cy="25400"/>
              </a:xfrm>
              <a:custGeom>
                <a:avLst/>
                <a:gdLst>
                  <a:gd name="T0" fmla="*/ 0 w 12"/>
                  <a:gd name="T1" fmla="*/ 3 h 8"/>
                  <a:gd name="T2" fmla="*/ 12 w 12"/>
                  <a:gd name="T3" fmla="*/ 4 h 8"/>
                  <a:gd name="T4" fmla="*/ 0 w 12"/>
                  <a:gd name="T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8">
                    <a:moveTo>
                      <a:pt x="0" y="3"/>
                    </a:moveTo>
                    <a:cubicBezTo>
                      <a:pt x="0" y="8"/>
                      <a:pt x="8" y="6"/>
                      <a:pt x="12" y="4"/>
                    </a:cubicBezTo>
                    <a:cubicBezTo>
                      <a:pt x="10" y="0"/>
                      <a:pt x="2" y="3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48"/>
              <p:cNvSpPr>
                <a:spLocks/>
              </p:cNvSpPr>
              <p:nvPr/>
            </p:nvSpPr>
            <p:spPr bwMode="auto">
              <a:xfrm>
                <a:off x="3216275" y="1117600"/>
                <a:ext cx="38100" cy="31750"/>
              </a:xfrm>
              <a:custGeom>
                <a:avLst/>
                <a:gdLst>
                  <a:gd name="T0" fmla="*/ 4 w 12"/>
                  <a:gd name="T1" fmla="*/ 2 h 10"/>
                  <a:gd name="T2" fmla="*/ 9 w 12"/>
                  <a:gd name="T3" fmla="*/ 3 h 10"/>
                  <a:gd name="T4" fmla="*/ 4 w 12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0">
                    <a:moveTo>
                      <a:pt x="4" y="2"/>
                    </a:moveTo>
                    <a:cubicBezTo>
                      <a:pt x="0" y="6"/>
                      <a:pt x="12" y="10"/>
                      <a:pt x="9" y="3"/>
                    </a:cubicBezTo>
                    <a:cubicBezTo>
                      <a:pt x="9" y="3"/>
                      <a:pt x="7" y="0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49"/>
              <p:cNvSpPr>
                <a:spLocks/>
              </p:cNvSpPr>
              <p:nvPr/>
            </p:nvSpPr>
            <p:spPr bwMode="auto">
              <a:xfrm>
                <a:off x="3549650" y="1127125"/>
                <a:ext cx="31750" cy="38100"/>
              </a:xfrm>
              <a:custGeom>
                <a:avLst/>
                <a:gdLst>
                  <a:gd name="T0" fmla="*/ 6 w 10"/>
                  <a:gd name="T1" fmla="*/ 8 h 12"/>
                  <a:gd name="T2" fmla="*/ 10 w 10"/>
                  <a:gd name="T3" fmla="*/ 4 h 12"/>
                  <a:gd name="T4" fmla="*/ 0 w 10"/>
                  <a:gd name="T5" fmla="*/ 8 h 12"/>
                  <a:gd name="T6" fmla="*/ 10 w 10"/>
                  <a:gd name="T7" fmla="*/ 11 h 12"/>
                  <a:gd name="T8" fmla="*/ 6 w 10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8"/>
                    </a:moveTo>
                    <a:cubicBezTo>
                      <a:pt x="7" y="7"/>
                      <a:pt x="8" y="5"/>
                      <a:pt x="10" y="4"/>
                    </a:cubicBezTo>
                    <a:cubicBezTo>
                      <a:pt x="8" y="0"/>
                      <a:pt x="3" y="7"/>
                      <a:pt x="0" y="8"/>
                    </a:cubicBezTo>
                    <a:cubicBezTo>
                      <a:pt x="0" y="12"/>
                      <a:pt x="6" y="11"/>
                      <a:pt x="10" y="11"/>
                    </a:cubicBezTo>
                    <a:cubicBezTo>
                      <a:pt x="10" y="10"/>
                      <a:pt x="8" y="8"/>
                      <a:pt x="6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50"/>
              <p:cNvSpPr>
                <a:spLocks/>
              </p:cNvSpPr>
              <p:nvPr/>
            </p:nvSpPr>
            <p:spPr bwMode="auto">
              <a:xfrm>
                <a:off x="3394075" y="1139825"/>
                <a:ext cx="50800" cy="25400"/>
              </a:xfrm>
              <a:custGeom>
                <a:avLst/>
                <a:gdLst>
                  <a:gd name="T0" fmla="*/ 1 w 16"/>
                  <a:gd name="T1" fmla="*/ 6 h 8"/>
                  <a:gd name="T2" fmla="*/ 8 w 16"/>
                  <a:gd name="T3" fmla="*/ 8 h 8"/>
                  <a:gd name="T4" fmla="*/ 16 w 16"/>
                  <a:gd name="T5" fmla="*/ 6 h 8"/>
                  <a:gd name="T6" fmla="*/ 1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" y="6"/>
                    </a:moveTo>
                    <a:cubicBezTo>
                      <a:pt x="5" y="6"/>
                      <a:pt x="6" y="3"/>
                      <a:pt x="8" y="8"/>
                    </a:cubicBezTo>
                    <a:cubicBezTo>
                      <a:pt x="10" y="7"/>
                      <a:pt x="12" y="4"/>
                      <a:pt x="16" y="6"/>
                    </a:cubicBezTo>
                    <a:cubicBezTo>
                      <a:pt x="14" y="3"/>
                      <a:pt x="0" y="0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3505200" y="1127125"/>
                <a:ext cx="41275" cy="28575"/>
              </a:xfrm>
              <a:custGeom>
                <a:avLst/>
                <a:gdLst>
                  <a:gd name="T0" fmla="*/ 1 w 13"/>
                  <a:gd name="T1" fmla="*/ 3 h 9"/>
                  <a:gd name="T2" fmla="*/ 5 w 13"/>
                  <a:gd name="T3" fmla="*/ 9 h 9"/>
                  <a:gd name="T4" fmla="*/ 11 w 13"/>
                  <a:gd name="T5" fmla="*/ 5 h 9"/>
                  <a:gd name="T6" fmla="*/ 1 w 13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7"/>
                      <a:pt x="1" y="9"/>
                      <a:pt x="5" y="9"/>
                    </a:cubicBezTo>
                    <a:cubicBezTo>
                      <a:pt x="5" y="3"/>
                      <a:pt x="7" y="5"/>
                      <a:pt x="11" y="5"/>
                    </a:cubicBezTo>
                    <a:cubicBezTo>
                      <a:pt x="13" y="0"/>
                      <a:pt x="4" y="4"/>
                      <a:pt x="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3222625" y="1139825"/>
                <a:ext cx="15875" cy="19050"/>
              </a:xfrm>
              <a:custGeom>
                <a:avLst/>
                <a:gdLst>
                  <a:gd name="T0" fmla="*/ 0 w 5"/>
                  <a:gd name="T1" fmla="*/ 6 h 6"/>
                  <a:gd name="T2" fmla="*/ 5 w 5"/>
                  <a:gd name="T3" fmla="*/ 5 h 6"/>
                  <a:gd name="T4" fmla="*/ 5 w 5"/>
                  <a:gd name="T5" fmla="*/ 1 h 6"/>
                  <a:gd name="T6" fmla="*/ 0 w 5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cubicBezTo>
                      <a:pt x="2" y="6"/>
                      <a:pt x="2" y="5"/>
                      <a:pt x="5" y="5"/>
                    </a:cubicBezTo>
                    <a:cubicBezTo>
                      <a:pt x="5" y="4"/>
                      <a:pt x="5" y="3"/>
                      <a:pt x="5" y="1"/>
                    </a:cubicBezTo>
                    <a:cubicBezTo>
                      <a:pt x="0" y="0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3171825" y="1139825"/>
                <a:ext cx="50800" cy="28575"/>
              </a:xfrm>
              <a:custGeom>
                <a:avLst/>
                <a:gdLst>
                  <a:gd name="T0" fmla="*/ 0 w 16"/>
                  <a:gd name="T1" fmla="*/ 8 h 9"/>
                  <a:gd name="T2" fmla="*/ 5 w 16"/>
                  <a:gd name="T3" fmla="*/ 7 h 9"/>
                  <a:gd name="T4" fmla="*/ 15 w 16"/>
                  <a:gd name="T5" fmla="*/ 3 h 9"/>
                  <a:gd name="T6" fmla="*/ 0 w 16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cubicBezTo>
                      <a:pt x="3" y="9"/>
                      <a:pt x="5" y="7"/>
                      <a:pt x="5" y="7"/>
                    </a:cubicBezTo>
                    <a:cubicBezTo>
                      <a:pt x="9" y="5"/>
                      <a:pt x="16" y="9"/>
                      <a:pt x="15" y="3"/>
                    </a:cubicBezTo>
                    <a:cubicBezTo>
                      <a:pt x="8" y="5"/>
                      <a:pt x="3" y="0"/>
                      <a:pt x="0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2905125" y="1111250"/>
                <a:ext cx="38100" cy="47625"/>
              </a:xfrm>
              <a:custGeom>
                <a:avLst/>
                <a:gdLst>
                  <a:gd name="T0" fmla="*/ 0 w 12"/>
                  <a:gd name="T1" fmla="*/ 0 h 15"/>
                  <a:gd name="T2" fmla="*/ 6 w 12"/>
                  <a:gd name="T3" fmla="*/ 7 h 15"/>
                  <a:gd name="T4" fmla="*/ 4 w 12"/>
                  <a:gd name="T5" fmla="*/ 15 h 15"/>
                  <a:gd name="T6" fmla="*/ 12 w 12"/>
                  <a:gd name="T7" fmla="*/ 11 h 15"/>
                  <a:gd name="T8" fmla="*/ 12 w 12"/>
                  <a:gd name="T9" fmla="*/ 0 h 15"/>
                  <a:gd name="T10" fmla="*/ 0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0" y="0"/>
                    </a:moveTo>
                    <a:cubicBezTo>
                      <a:pt x="0" y="5"/>
                      <a:pt x="3" y="6"/>
                      <a:pt x="6" y="7"/>
                    </a:cubicBezTo>
                    <a:cubicBezTo>
                      <a:pt x="6" y="13"/>
                      <a:pt x="2" y="11"/>
                      <a:pt x="4" y="15"/>
                    </a:cubicBezTo>
                    <a:cubicBezTo>
                      <a:pt x="8" y="15"/>
                      <a:pt x="7" y="10"/>
                      <a:pt x="12" y="11"/>
                    </a:cubicBezTo>
                    <a:cubicBezTo>
                      <a:pt x="11" y="6"/>
                      <a:pt x="11" y="6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2946400" y="1120775"/>
                <a:ext cx="57150" cy="44450"/>
              </a:xfrm>
              <a:custGeom>
                <a:avLst/>
                <a:gdLst>
                  <a:gd name="T0" fmla="*/ 13 w 18"/>
                  <a:gd name="T1" fmla="*/ 7 h 14"/>
                  <a:gd name="T2" fmla="*/ 7 w 18"/>
                  <a:gd name="T3" fmla="*/ 2 h 14"/>
                  <a:gd name="T4" fmla="*/ 0 w 18"/>
                  <a:gd name="T5" fmla="*/ 9 h 14"/>
                  <a:gd name="T6" fmla="*/ 3 w 18"/>
                  <a:gd name="T7" fmla="*/ 13 h 14"/>
                  <a:gd name="T8" fmla="*/ 9 w 18"/>
                  <a:gd name="T9" fmla="*/ 14 h 14"/>
                  <a:gd name="T10" fmla="*/ 18 w 18"/>
                  <a:gd name="T11" fmla="*/ 9 h 14"/>
                  <a:gd name="T12" fmla="*/ 18 w 18"/>
                  <a:gd name="T13" fmla="*/ 0 h 14"/>
                  <a:gd name="T14" fmla="*/ 13 w 18"/>
                  <a:gd name="T1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4">
                    <a:moveTo>
                      <a:pt x="13" y="7"/>
                    </a:moveTo>
                    <a:cubicBezTo>
                      <a:pt x="7" y="9"/>
                      <a:pt x="9" y="3"/>
                      <a:pt x="7" y="2"/>
                    </a:cubicBezTo>
                    <a:cubicBezTo>
                      <a:pt x="0" y="2"/>
                      <a:pt x="10" y="11"/>
                      <a:pt x="0" y="9"/>
                    </a:cubicBezTo>
                    <a:cubicBezTo>
                      <a:pt x="0" y="11"/>
                      <a:pt x="3" y="10"/>
                      <a:pt x="3" y="13"/>
                    </a:cubicBezTo>
                    <a:cubicBezTo>
                      <a:pt x="4" y="14"/>
                      <a:pt x="7" y="14"/>
                      <a:pt x="9" y="14"/>
                    </a:cubicBezTo>
                    <a:cubicBezTo>
                      <a:pt x="9" y="6"/>
                      <a:pt x="13" y="13"/>
                      <a:pt x="18" y="9"/>
                    </a:cubicBezTo>
                    <a:cubicBezTo>
                      <a:pt x="18" y="6"/>
                      <a:pt x="18" y="3"/>
                      <a:pt x="18" y="0"/>
                    </a:cubicBezTo>
                    <a:cubicBezTo>
                      <a:pt x="14" y="0"/>
                      <a:pt x="14" y="5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3162300" y="1127125"/>
                <a:ext cx="41275" cy="25400"/>
              </a:xfrm>
              <a:custGeom>
                <a:avLst/>
                <a:gdLst>
                  <a:gd name="T0" fmla="*/ 13 w 13"/>
                  <a:gd name="T1" fmla="*/ 0 h 8"/>
                  <a:gd name="T2" fmla="*/ 1 w 13"/>
                  <a:gd name="T3" fmla="*/ 0 h 8"/>
                  <a:gd name="T4" fmla="*/ 13 w 1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cubicBezTo>
                      <a:pt x="9" y="0"/>
                      <a:pt x="6" y="0"/>
                      <a:pt x="1" y="0"/>
                    </a:cubicBezTo>
                    <a:cubicBezTo>
                      <a:pt x="0" y="8"/>
                      <a:pt x="13" y="6"/>
                      <a:pt x="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4027488" y="1127125"/>
                <a:ext cx="34925" cy="22225"/>
              </a:xfrm>
              <a:custGeom>
                <a:avLst/>
                <a:gdLst>
                  <a:gd name="T0" fmla="*/ 0 w 11"/>
                  <a:gd name="T1" fmla="*/ 2 h 7"/>
                  <a:gd name="T2" fmla="*/ 9 w 11"/>
                  <a:gd name="T3" fmla="*/ 7 h 7"/>
                  <a:gd name="T4" fmla="*/ 0 w 11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7">
                    <a:moveTo>
                      <a:pt x="0" y="2"/>
                    </a:moveTo>
                    <a:cubicBezTo>
                      <a:pt x="1" y="5"/>
                      <a:pt x="5" y="5"/>
                      <a:pt x="9" y="7"/>
                    </a:cubicBezTo>
                    <a:cubicBezTo>
                      <a:pt x="11" y="0"/>
                      <a:pt x="4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4183063" y="1158875"/>
                <a:ext cx="25400" cy="25400"/>
              </a:xfrm>
              <a:custGeom>
                <a:avLst/>
                <a:gdLst>
                  <a:gd name="T0" fmla="*/ 0 w 8"/>
                  <a:gd name="T1" fmla="*/ 0 h 8"/>
                  <a:gd name="T2" fmla="*/ 6 w 8"/>
                  <a:gd name="T3" fmla="*/ 0 h 8"/>
                  <a:gd name="T4" fmla="*/ 0 w 8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0" y="6"/>
                      <a:pt x="8" y="8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4062413" y="1152525"/>
                <a:ext cx="19050" cy="1587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3 h 5"/>
                  <a:gd name="T4" fmla="*/ 1 w 6"/>
                  <a:gd name="T5" fmla="*/ 5 h 5"/>
                  <a:gd name="T6" fmla="*/ 6 w 6"/>
                  <a:gd name="T7" fmla="*/ 2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2" y="4"/>
                      <a:pt x="2" y="2"/>
                      <a:pt x="6" y="2"/>
                    </a:cubicBezTo>
                    <a:cubicBezTo>
                      <a:pt x="6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4144963" y="1158875"/>
                <a:ext cx="38100" cy="19050"/>
              </a:xfrm>
              <a:custGeom>
                <a:avLst/>
                <a:gdLst>
                  <a:gd name="T0" fmla="*/ 4 w 12"/>
                  <a:gd name="T1" fmla="*/ 2 h 6"/>
                  <a:gd name="T2" fmla="*/ 0 w 12"/>
                  <a:gd name="T3" fmla="*/ 3 h 6"/>
                  <a:gd name="T4" fmla="*/ 4 w 12"/>
                  <a:gd name="T5" fmla="*/ 3 h 6"/>
                  <a:gd name="T6" fmla="*/ 4 w 12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2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0" y="6"/>
                      <a:pt x="2" y="6"/>
                      <a:pt x="4" y="3"/>
                    </a:cubicBezTo>
                    <a:cubicBezTo>
                      <a:pt x="12" y="5"/>
                      <a:pt x="12" y="0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4027488" y="1149350"/>
                <a:ext cx="25400" cy="25400"/>
              </a:xfrm>
              <a:custGeom>
                <a:avLst/>
                <a:gdLst>
                  <a:gd name="T0" fmla="*/ 5 w 8"/>
                  <a:gd name="T1" fmla="*/ 4 h 8"/>
                  <a:gd name="T2" fmla="*/ 0 w 8"/>
                  <a:gd name="T3" fmla="*/ 1 h 8"/>
                  <a:gd name="T4" fmla="*/ 7 w 8"/>
                  <a:gd name="T5" fmla="*/ 8 h 8"/>
                  <a:gd name="T6" fmla="*/ 8 w 8"/>
                  <a:gd name="T7" fmla="*/ 4 h 8"/>
                  <a:gd name="T8" fmla="*/ 5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5" y="4"/>
                    </a:moveTo>
                    <a:cubicBezTo>
                      <a:pt x="4" y="4"/>
                      <a:pt x="4" y="0"/>
                      <a:pt x="0" y="1"/>
                    </a:cubicBezTo>
                    <a:cubicBezTo>
                      <a:pt x="0" y="5"/>
                      <a:pt x="2" y="8"/>
                      <a:pt x="7" y="8"/>
                    </a:cubicBezTo>
                    <a:cubicBezTo>
                      <a:pt x="7" y="6"/>
                      <a:pt x="7" y="5"/>
                      <a:pt x="8" y="4"/>
                    </a:cubicBezTo>
                    <a:cubicBezTo>
                      <a:pt x="8" y="2"/>
                      <a:pt x="5" y="2"/>
                      <a:pt x="5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3578225" y="1174750"/>
                <a:ext cx="19050" cy="12700"/>
              </a:xfrm>
              <a:custGeom>
                <a:avLst/>
                <a:gdLst>
                  <a:gd name="T0" fmla="*/ 0 w 6"/>
                  <a:gd name="T1" fmla="*/ 0 h 4"/>
                  <a:gd name="T2" fmla="*/ 6 w 6"/>
                  <a:gd name="T3" fmla="*/ 4 h 4"/>
                  <a:gd name="T4" fmla="*/ 0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cubicBezTo>
                      <a:pt x="1" y="3"/>
                      <a:pt x="4" y="3"/>
                      <a:pt x="6" y="4"/>
                    </a:cubicBezTo>
                    <a:cubicBezTo>
                      <a:pt x="6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3625850" y="1117600"/>
                <a:ext cx="63500" cy="57150"/>
              </a:xfrm>
              <a:custGeom>
                <a:avLst/>
                <a:gdLst>
                  <a:gd name="T0" fmla="*/ 0 w 20"/>
                  <a:gd name="T1" fmla="*/ 8 h 18"/>
                  <a:gd name="T2" fmla="*/ 6 w 20"/>
                  <a:gd name="T3" fmla="*/ 6 h 18"/>
                  <a:gd name="T4" fmla="*/ 13 w 20"/>
                  <a:gd name="T5" fmla="*/ 8 h 18"/>
                  <a:gd name="T6" fmla="*/ 6 w 20"/>
                  <a:gd name="T7" fmla="*/ 11 h 18"/>
                  <a:gd name="T8" fmla="*/ 9 w 20"/>
                  <a:gd name="T9" fmla="*/ 14 h 18"/>
                  <a:gd name="T10" fmla="*/ 20 w 20"/>
                  <a:gd name="T11" fmla="*/ 16 h 18"/>
                  <a:gd name="T12" fmla="*/ 20 w 20"/>
                  <a:gd name="T13" fmla="*/ 4 h 18"/>
                  <a:gd name="T14" fmla="*/ 0 w 20"/>
                  <a:gd name="T15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8">
                    <a:moveTo>
                      <a:pt x="0" y="8"/>
                    </a:moveTo>
                    <a:cubicBezTo>
                      <a:pt x="2" y="10"/>
                      <a:pt x="5" y="6"/>
                      <a:pt x="6" y="6"/>
                    </a:cubicBezTo>
                    <a:cubicBezTo>
                      <a:pt x="9" y="7"/>
                      <a:pt x="6" y="11"/>
                      <a:pt x="13" y="8"/>
                    </a:cubicBezTo>
                    <a:cubicBezTo>
                      <a:pt x="12" y="11"/>
                      <a:pt x="9" y="12"/>
                      <a:pt x="6" y="11"/>
                    </a:cubicBezTo>
                    <a:cubicBezTo>
                      <a:pt x="6" y="14"/>
                      <a:pt x="7" y="12"/>
                      <a:pt x="9" y="14"/>
                    </a:cubicBezTo>
                    <a:cubicBezTo>
                      <a:pt x="15" y="12"/>
                      <a:pt x="15" y="18"/>
                      <a:pt x="20" y="16"/>
                    </a:cubicBezTo>
                    <a:cubicBezTo>
                      <a:pt x="20" y="12"/>
                      <a:pt x="20" y="8"/>
                      <a:pt x="20" y="4"/>
                    </a:cubicBezTo>
                    <a:cubicBezTo>
                      <a:pt x="15" y="7"/>
                      <a:pt x="0" y="0"/>
                      <a:pt x="0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3944938" y="1155700"/>
                <a:ext cx="25400" cy="31750"/>
              </a:xfrm>
              <a:custGeom>
                <a:avLst/>
                <a:gdLst>
                  <a:gd name="T0" fmla="*/ 0 w 8"/>
                  <a:gd name="T1" fmla="*/ 2 h 10"/>
                  <a:gd name="T2" fmla="*/ 8 w 8"/>
                  <a:gd name="T3" fmla="*/ 3 h 10"/>
                  <a:gd name="T4" fmla="*/ 0 w 8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cubicBezTo>
                      <a:pt x="0" y="10"/>
                      <a:pt x="5" y="6"/>
                      <a:pt x="8" y="3"/>
                    </a:cubicBezTo>
                    <a:cubicBezTo>
                      <a:pt x="8" y="0"/>
                      <a:pt x="3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3613150" y="1149350"/>
                <a:ext cx="19050" cy="19050"/>
              </a:xfrm>
              <a:custGeom>
                <a:avLst/>
                <a:gdLst>
                  <a:gd name="T0" fmla="*/ 1 w 6"/>
                  <a:gd name="T1" fmla="*/ 6 h 6"/>
                  <a:gd name="T2" fmla="*/ 6 w 6"/>
                  <a:gd name="T3" fmla="*/ 0 h 6"/>
                  <a:gd name="T4" fmla="*/ 0 w 6"/>
                  <a:gd name="T5" fmla="*/ 1 h 6"/>
                  <a:gd name="T6" fmla="*/ 1 w 6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cubicBezTo>
                      <a:pt x="4" y="5"/>
                      <a:pt x="6" y="4"/>
                      <a:pt x="6" y="0"/>
                    </a:cubicBezTo>
                    <a:cubicBezTo>
                      <a:pt x="4" y="0"/>
                      <a:pt x="2" y="1"/>
                      <a:pt x="0" y="1"/>
                    </a:cubicBezTo>
                    <a:cubicBezTo>
                      <a:pt x="1" y="2"/>
                      <a:pt x="1" y="4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3830638" y="1155700"/>
                <a:ext cx="34925" cy="12700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  <a:gd name="T4" fmla="*/ 11 w 1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9" y="2"/>
                      <a:pt x="4" y="0"/>
                      <a:pt x="0" y="0"/>
                    </a:cubicBezTo>
                    <a:cubicBezTo>
                      <a:pt x="2" y="4"/>
                      <a:pt x="6" y="4"/>
                      <a:pt x="11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2276475" y="1146175"/>
                <a:ext cx="6350" cy="3175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2282825" y="1130300"/>
                <a:ext cx="9525" cy="15875"/>
              </a:xfrm>
              <a:custGeom>
                <a:avLst/>
                <a:gdLst>
                  <a:gd name="T0" fmla="*/ 0 w 3"/>
                  <a:gd name="T1" fmla="*/ 3 h 5"/>
                  <a:gd name="T2" fmla="*/ 0 w 3"/>
                  <a:gd name="T3" fmla="*/ 5 h 5"/>
                  <a:gd name="T4" fmla="*/ 3 w 3"/>
                  <a:gd name="T5" fmla="*/ 2 h 5"/>
                  <a:gd name="T6" fmla="*/ 3 w 3"/>
                  <a:gd name="T7" fmla="*/ 0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2346325" y="1111250"/>
                <a:ext cx="47625" cy="25400"/>
              </a:xfrm>
              <a:custGeom>
                <a:avLst/>
                <a:gdLst>
                  <a:gd name="T0" fmla="*/ 9 w 15"/>
                  <a:gd name="T1" fmla="*/ 4 h 8"/>
                  <a:gd name="T2" fmla="*/ 9 w 15"/>
                  <a:gd name="T3" fmla="*/ 1 h 8"/>
                  <a:gd name="T4" fmla="*/ 7 w 15"/>
                  <a:gd name="T5" fmla="*/ 1 h 8"/>
                  <a:gd name="T6" fmla="*/ 8 w 15"/>
                  <a:gd name="T7" fmla="*/ 2 h 8"/>
                  <a:gd name="T8" fmla="*/ 7 w 15"/>
                  <a:gd name="T9" fmla="*/ 1 h 8"/>
                  <a:gd name="T10" fmla="*/ 7 w 15"/>
                  <a:gd name="T11" fmla="*/ 2 h 8"/>
                  <a:gd name="T12" fmla="*/ 5 w 15"/>
                  <a:gd name="T13" fmla="*/ 1 h 8"/>
                  <a:gd name="T14" fmla="*/ 4 w 15"/>
                  <a:gd name="T15" fmla="*/ 1 h 8"/>
                  <a:gd name="T16" fmla="*/ 0 w 15"/>
                  <a:gd name="T17" fmla="*/ 2 h 8"/>
                  <a:gd name="T18" fmla="*/ 1 w 15"/>
                  <a:gd name="T19" fmla="*/ 8 h 8"/>
                  <a:gd name="T20" fmla="*/ 11 w 15"/>
                  <a:gd name="T21" fmla="*/ 6 h 8"/>
                  <a:gd name="T22" fmla="*/ 13 w 15"/>
                  <a:gd name="T23" fmla="*/ 0 h 8"/>
                  <a:gd name="T24" fmla="*/ 9 w 15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8">
                    <a:moveTo>
                      <a:pt x="9" y="4"/>
                    </a:moveTo>
                    <a:cubicBezTo>
                      <a:pt x="8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2"/>
                      <a:pt x="0" y="2"/>
                    </a:cubicBezTo>
                    <a:cubicBezTo>
                      <a:pt x="0" y="5"/>
                      <a:pt x="1" y="5"/>
                      <a:pt x="1" y="8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4"/>
                      <a:pt x="15" y="4"/>
                      <a:pt x="13" y="0"/>
                    </a:cubicBezTo>
                    <a:cubicBezTo>
                      <a:pt x="12" y="1"/>
                      <a:pt x="11" y="2"/>
                      <a:pt x="9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2374900" y="1111250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2301875" y="1127125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2292350" y="1127125"/>
                <a:ext cx="9525" cy="19050"/>
              </a:xfrm>
              <a:custGeom>
                <a:avLst/>
                <a:gdLst>
                  <a:gd name="T0" fmla="*/ 1 w 3"/>
                  <a:gd name="T1" fmla="*/ 6 h 6"/>
                  <a:gd name="T2" fmla="*/ 3 w 3"/>
                  <a:gd name="T3" fmla="*/ 0 h 6"/>
                  <a:gd name="T4" fmla="*/ 0 w 3"/>
                  <a:gd name="T5" fmla="*/ 3 h 6"/>
                  <a:gd name="T6" fmla="*/ 1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3" y="5"/>
                      <a:pt x="3" y="2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6"/>
                      <a:pt x="1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73"/>
              <p:cNvSpPr>
                <a:spLocks noEditPoints="1"/>
              </p:cNvSpPr>
              <p:nvPr/>
            </p:nvSpPr>
            <p:spPr bwMode="auto">
              <a:xfrm>
                <a:off x="1" y="120650"/>
                <a:ext cx="9144000" cy="1054100"/>
              </a:xfrm>
              <a:custGeom>
                <a:avLst/>
                <a:gdLst>
                  <a:gd name="T0" fmla="*/ 63 w 2876"/>
                  <a:gd name="T1" fmla="*/ 328 h 357"/>
                  <a:gd name="T2" fmla="*/ 82 w 2876"/>
                  <a:gd name="T3" fmla="*/ 332 h 357"/>
                  <a:gd name="T4" fmla="*/ 134 w 2876"/>
                  <a:gd name="T5" fmla="*/ 331 h 357"/>
                  <a:gd name="T6" fmla="*/ 211 w 2876"/>
                  <a:gd name="T7" fmla="*/ 328 h 357"/>
                  <a:gd name="T8" fmla="*/ 252 w 2876"/>
                  <a:gd name="T9" fmla="*/ 328 h 357"/>
                  <a:gd name="T10" fmla="*/ 279 w 2876"/>
                  <a:gd name="T11" fmla="*/ 331 h 357"/>
                  <a:gd name="T12" fmla="*/ 340 w 2876"/>
                  <a:gd name="T13" fmla="*/ 338 h 357"/>
                  <a:gd name="T14" fmla="*/ 361 w 2876"/>
                  <a:gd name="T15" fmla="*/ 330 h 357"/>
                  <a:gd name="T16" fmla="*/ 462 w 2876"/>
                  <a:gd name="T17" fmla="*/ 328 h 357"/>
                  <a:gd name="T18" fmla="*/ 481 w 2876"/>
                  <a:gd name="T19" fmla="*/ 334 h 357"/>
                  <a:gd name="T20" fmla="*/ 533 w 2876"/>
                  <a:gd name="T21" fmla="*/ 332 h 357"/>
                  <a:gd name="T22" fmla="*/ 578 w 2876"/>
                  <a:gd name="T23" fmla="*/ 343 h 357"/>
                  <a:gd name="T24" fmla="*/ 624 w 2876"/>
                  <a:gd name="T25" fmla="*/ 336 h 357"/>
                  <a:gd name="T26" fmla="*/ 663 w 2876"/>
                  <a:gd name="T27" fmla="*/ 351 h 357"/>
                  <a:gd name="T28" fmla="*/ 663 w 2876"/>
                  <a:gd name="T29" fmla="*/ 336 h 357"/>
                  <a:gd name="T30" fmla="*/ 684 w 2876"/>
                  <a:gd name="T31" fmla="*/ 347 h 357"/>
                  <a:gd name="T32" fmla="*/ 753 w 2876"/>
                  <a:gd name="T33" fmla="*/ 336 h 357"/>
                  <a:gd name="T34" fmla="*/ 764 w 2876"/>
                  <a:gd name="T35" fmla="*/ 331 h 357"/>
                  <a:gd name="T36" fmla="*/ 780 w 2876"/>
                  <a:gd name="T37" fmla="*/ 335 h 357"/>
                  <a:gd name="T38" fmla="*/ 811 w 2876"/>
                  <a:gd name="T39" fmla="*/ 335 h 357"/>
                  <a:gd name="T40" fmla="*/ 836 w 2876"/>
                  <a:gd name="T41" fmla="*/ 336 h 357"/>
                  <a:gd name="T42" fmla="*/ 856 w 2876"/>
                  <a:gd name="T43" fmla="*/ 343 h 357"/>
                  <a:gd name="T44" fmla="*/ 882 w 2876"/>
                  <a:gd name="T45" fmla="*/ 346 h 357"/>
                  <a:gd name="T46" fmla="*/ 916 w 2876"/>
                  <a:gd name="T47" fmla="*/ 335 h 357"/>
                  <a:gd name="T48" fmla="*/ 956 w 2876"/>
                  <a:gd name="T49" fmla="*/ 350 h 357"/>
                  <a:gd name="T50" fmla="*/ 975 w 2876"/>
                  <a:gd name="T51" fmla="*/ 354 h 357"/>
                  <a:gd name="T52" fmla="*/ 1023 w 2876"/>
                  <a:gd name="T53" fmla="*/ 339 h 357"/>
                  <a:gd name="T54" fmla="*/ 1093 w 2876"/>
                  <a:gd name="T55" fmla="*/ 335 h 357"/>
                  <a:gd name="T56" fmla="*/ 1139 w 2876"/>
                  <a:gd name="T57" fmla="*/ 335 h 357"/>
                  <a:gd name="T58" fmla="*/ 1169 w 2876"/>
                  <a:gd name="T59" fmla="*/ 351 h 357"/>
                  <a:gd name="T60" fmla="*/ 1234 w 2876"/>
                  <a:gd name="T61" fmla="*/ 340 h 357"/>
                  <a:gd name="T62" fmla="*/ 1304 w 2876"/>
                  <a:gd name="T63" fmla="*/ 347 h 357"/>
                  <a:gd name="T64" fmla="*/ 1378 w 2876"/>
                  <a:gd name="T65" fmla="*/ 335 h 357"/>
                  <a:gd name="T66" fmla="*/ 1431 w 2876"/>
                  <a:gd name="T67" fmla="*/ 339 h 357"/>
                  <a:gd name="T68" fmla="*/ 1495 w 2876"/>
                  <a:gd name="T69" fmla="*/ 331 h 357"/>
                  <a:gd name="T70" fmla="*/ 1557 w 2876"/>
                  <a:gd name="T71" fmla="*/ 334 h 357"/>
                  <a:gd name="T72" fmla="*/ 1655 w 2876"/>
                  <a:gd name="T73" fmla="*/ 330 h 357"/>
                  <a:gd name="T74" fmla="*/ 1711 w 2876"/>
                  <a:gd name="T75" fmla="*/ 339 h 357"/>
                  <a:gd name="T76" fmla="*/ 1779 w 2876"/>
                  <a:gd name="T77" fmla="*/ 330 h 357"/>
                  <a:gd name="T78" fmla="*/ 1829 w 2876"/>
                  <a:gd name="T79" fmla="*/ 332 h 357"/>
                  <a:gd name="T80" fmla="*/ 1876 w 2876"/>
                  <a:gd name="T81" fmla="*/ 334 h 357"/>
                  <a:gd name="T82" fmla="*/ 1933 w 2876"/>
                  <a:gd name="T83" fmla="*/ 335 h 357"/>
                  <a:gd name="T84" fmla="*/ 2001 w 2876"/>
                  <a:gd name="T85" fmla="*/ 336 h 357"/>
                  <a:gd name="T86" fmla="*/ 2077 w 2876"/>
                  <a:gd name="T87" fmla="*/ 336 h 357"/>
                  <a:gd name="T88" fmla="*/ 2157 w 2876"/>
                  <a:gd name="T89" fmla="*/ 339 h 357"/>
                  <a:gd name="T90" fmla="*/ 2230 w 2876"/>
                  <a:gd name="T91" fmla="*/ 335 h 357"/>
                  <a:gd name="T92" fmla="*/ 2289 w 2876"/>
                  <a:gd name="T93" fmla="*/ 330 h 357"/>
                  <a:gd name="T94" fmla="*/ 2362 w 2876"/>
                  <a:gd name="T95" fmla="*/ 334 h 357"/>
                  <a:gd name="T96" fmla="*/ 2430 w 2876"/>
                  <a:gd name="T97" fmla="*/ 332 h 357"/>
                  <a:gd name="T98" fmla="*/ 2518 w 2876"/>
                  <a:gd name="T99" fmla="*/ 336 h 357"/>
                  <a:gd name="T100" fmla="*/ 2594 w 2876"/>
                  <a:gd name="T101" fmla="*/ 328 h 357"/>
                  <a:gd name="T102" fmla="*/ 2716 w 2876"/>
                  <a:gd name="T103" fmla="*/ 332 h 357"/>
                  <a:gd name="T104" fmla="*/ 2833 w 2876"/>
                  <a:gd name="T105" fmla="*/ 336 h 357"/>
                  <a:gd name="T106" fmla="*/ 732 w 2876"/>
                  <a:gd name="T107" fmla="*/ 335 h 357"/>
                  <a:gd name="T108" fmla="*/ 749 w 2876"/>
                  <a:gd name="T109" fmla="*/ 334 h 357"/>
                  <a:gd name="T110" fmla="*/ 1222 w 2876"/>
                  <a:gd name="T111" fmla="*/ 332 h 357"/>
                  <a:gd name="T112" fmla="*/ 1481 w 2876"/>
                  <a:gd name="T113" fmla="*/ 335 h 357"/>
                  <a:gd name="T114" fmla="*/ 1870 w 2876"/>
                  <a:gd name="T115" fmla="*/ 328 h 357"/>
                  <a:gd name="T116" fmla="*/ 2137 w 2876"/>
                  <a:gd name="T117" fmla="*/ 331 h 357"/>
                  <a:gd name="T118" fmla="*/ 2311 w 2876"/>
                  <a:gd name="T119" fmla="*/ 334 h 357"/>
                  <a:gd name="T120" fmla="*/ 2642 w 2876"/>
                  <a:gd name="T121" fmla="*/ 33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6" h="357">
                    <a:moveTo>
                      <a:pt x="0" y="0"/>
                    </a:moveTo>
                    <a:cubicBezTo>
                      <a:pt x="0" y="329"/>
                      <a:pt x="0" y="329"/>
                      <a:pt x="0" y="329"/>
                    </a:cubicBezTo>
                    <a:cubicBezTo>
                      <a:pt x="3" y="329"/>
                      <a:pt x="6" y="331"/>
                      <a:pt x="8" y="334"/>
                    </a:cubicBezTo>
                    <a:cubicBezTo>
                      <a:pt x="9" y="332"/>
                      <a:pt x="12" y="331"/>
                      <a:pt x="16" y="331"/>
                    </a:cubicBezTo>
                    <a:cubicBezTo>
                      <a:pt x="17" y="331"/>
                      <a:pt x="17" y="330"/>
                      <a:pt x="17" y="328"/>
                    </a:cubicBezTo>
                    <a:cubicBezTo>
                      <a:pt x="24" y="328"/>
                      <a:pt x="24" y="328"/>
                      <a:pt x="24" y="328"/>
                    </a:cubicBezTo>
                    <a:cubicBezTo>
                      <a:pt x="27" y="330"/>
                      <a:pt x="27" y="332"/>
                      <a:pt x="30" y="334"/>
                    </a:cubicBezTo>
                    <a:cubicBezTo>
                      <a:pt x="32" y="332"/>
                      <a:pt x="32" y="331"/>
                      <a:pt x="32" y="328"/>
                    </a:cubicBezTo>
                    <a:cubicBezTo>
                      <a:pt x="43" y="328"/>
                      <a:pt x="43" y="328"/>
                      <a:pt x="43" y="328"/>
                    </a:cubicBezTo>
                    <a:cubicBezTo>
                      <a:pt x="44" y="330"/>
                      <a:pt x="44" y="330"/>
                      <a:pt x="46" y="330"/>
                    </a:cubicBezTo>
                    <a:cubicBezTo>
                      <a:pt x="47" y="328"/>
                      <a:pt x="47" y="328"/>
                      <a:pt x="47" y="328"/>
                    </a:cubicBezTo>
                    <a:cubicBezTo>
                      <a:pt x="55" y="328"/>
                      <a:pt x="55" y="328"/>
                      <a:pt x="55" y="328"/>
                    </a:cubicBezTo>
                    <a:cubicBezTo>
                      <a:pt x="58" y="331"/>
                      <a:pt x="61" y="332"/>
                      <a:pt x="63" y="328"/>
                    </a:cubicBezTo>
                    <a:cubicBezTo>
                      <a:pt x="65" y="328"/>
                      <a:pt x="65" y="328"/>
                      <a:pt x="65" y="328"/>
                    </a:cubicBezTo>
                    <a:cubicBezTo>
                      <a:pt x="66" y="330"/>
                      <a:pt x="68" y="330"/>
                      <a:pt x="68" y="332"/>
                    </a:cubicBezTo>
                    <a:cubicBezTo>
                      <a:pt x="74" y="332"/>
                      <a:pt x="74" y="332"/>
                      <a:pt x="81" y="332"/>
                    </a:cubicBezTo>
                    <a:cubicBezTo>
                      <a:pt x="81" y="335"/>
                      <a:pt x="78" y="334"/>
                      <a:pt x="77" y="335"/>
                    </a:cubicBezTo>
                    <a:cubicBezTo>
                      <a:pt x="74" y="335"/>
                      <a:pt x="76" y="339"/>
                      <a:pt x="76" y="340"/>
                    </a:cubicBezTo>
                    <a:cubicBezTo>
                      <a:pt x="72" y="342"/>
                      <a:pt x="73" y="338"/>
                      <a:pt x="70" y="338"/>
                    </a:cubicBezTo>
                    <a:cubicBezTo>
                      <a:pt x="66" y="339"/>
                      <a:pt x="62" y="342"/>
                      <a:pt x="57" y="343"/>
                    </a:cubicBezTo>
                    <a:cubicBezTo>
                      <a:pt x="57" y="344"/>
                      <a:pt x="59" y="344"/>
                      <a:pt x="59" y="346"/>
                    </a:cubicBezTo>
                    <a:cubicBezTo>
                      <a:pt x="63" y="344"/>
                      <a:pt x="74" y="347"/>
                      <a:pt x="84" y="346"/>
                    </a:cubicBezTo>
                    <a:cubicBezTo>
                      <a:pt x="84" y="344"/>
                      <a:pt x="84" y="343"/>
                      <a:pt x="84" y="342"/>
                    </a:cubicBezTo>
                    <a:cubicBezTo>
                      <a:pt x="84" y="338"/>
                      <a:pt x="74" y="344"/>
                      <a:pt x="77" y="338"/>
                    </a:cubicBezTo>
                    <a:cubicBezTo>
                      <a:pt x="78" y="338"/>
                      <a:pt x="80" y="338"/>
                      <a:pt x="80" y="339"/>
                    </a:cubicBezTo>
                    <a:cubicBezTo>
                      <a:pt x="82" y="339"/>
                      <a:pt x="84" y="336"/>
                      <a:pt x="82" y="332"/>
                    </a:cubicBezTo>
                    <a:cubicBezTo>
                      <a:pt x="89" y="334"/>
                      <a:pt x="91" y="330"/>
                      <a:pt x="97" y="331"/>
                    </a:cubicBezTo>
                    <a:cubicBezTo>
                      <a:pt x="97" y="330"/>
                      <a:pt x="97" y="330"/>
                      <a:pt x="97" y="328"/>
                    </a:cubicBezTo>
                    <a:cubicBezTo>
                      <a:pt x="106" y="328"/>
                      <a:pt x="106" y="328"/>
                      <a:pt x="106" y="328"/>
                    </a:cubicBezTo>
                    <a:cubicBezTo>
                      <a:pt x="106" y="330"/>
                      <a:pt x="106" y="330"/>
                      <a:pt x="107" y="331"/>
                    </a:cubicBezTo>
                    <a:cubicBezTo>
                      <a:pt x="110" y="331"/>
                      <a:pt x="110" y="330"/>
                      <a:pt x="110" y="328"/>
                    </a:cubicBezTo>
                    <a:cubicBezTo>
                      <a:pt x="114" y="328"/>
                      <a:pt x="114" y="328"/>
                      <a:pt x="114" y="328"/>
                    </a:cubicBezTo>
                    <a:cubicBezTo>
                      <a:pt x="114" y="330"/>
                      <a:pt x="114" y="331"/>
                      <a:pt x="114" y="332"/>
                    </a:cubicBezTo>
                    <a:cubicBezTo>
                      <a:pt x="116" y="334"/>
                      <a:pt x="125" y="330"/>
                      <a:pt x="126" y="331"/>
                    </a:cubicBezTo>
                    <a:cubicBezTo>
                      <a:pt x="127" y="334"/>
                      <a:pt x="129" y="331"/>
                      <a:pt x="133" y="332"/>
                    </a:cubicBezTo>
                    <a:cubicBezTo>
                      <a:pt x="133" y="331"/>
                      <a:pt x="133" y="330"/>
                      <a:pt x="131" y="330"/>
                    </a:cubicBezTo>
                    <a:cubicBezTo>
                      <a:pt x="131" y="330"/>
                      <a:pt x="131" y="330"/>
                      <a:pt x="131" y="328"/>
                    </a:cubicBezTo>
                    <a:cubicBezTo>
                      <a:pt x="134" y="328"/>
                      <a:pt x="134" y="328"/>
                      <a:pt x="134" y="328"/>
                    </a:cubicBezTo>
                    <a:cubicBezTo>
                      <a:pt x="134" y="330"/>
                      <a:pt x="134" y="330"/>
                      <a:pt x="134" y="331"/>
                    </a:cubicBezTo>
                    <a:cubicBezTo>
                      <a:pt x="138" y="331"/>
                      <a:pt x="138" y="330"/>
                      <a:pt x="141" y="328"/>
                    </a:cubicBezTo>
                    <a:cubicBezTo>
                      <a:pt x="142" y="328"/>
                      <a:pt x="142" y="328"/>
                      <a:pt x="142" y="328"/>
                    </a:cubicBezTo>
                    <a:cubicBezTo>
                      <a:pt x="142" y="332"/>
                      <a:pt x="148" y="332"/>
                      <a:pt x="146" y="338"/>
                    </a:cubicBezTo>
                    <a:cubicBezTo>
                      <a:pt x="149" y="336"/>
                      <a:pt x="153" y="335"/>
                      <a:pt x="153" y="331"/>
                    </a:cubicBezTo>
                    <a:cubicBezTo>
                      <a:pt x="157" y="331"/>
                      <a:pt x="158" y="334"/>
                      <a:pt x="161" y="335"/>
                    </a:cubicBezTo>
                    <a:cubicBezTo>
                      <a:pt x="164" y="335"/>
                      <a:pt x="164" y="332"/>
                      <a:pt x="167" y="332"/>
                    </a:cubicBezTo>
                    <a:cubicBezTo>
                      <a:pt x="165" y="330"/>
                      <a:pt x="163" y="328"/>
                      <a:pt x="158" y="330"/>
                    </a:cubicBezTo>
                    <a:cubicBezTo>
                      <a:pt x="158" y="328"/>
                      <a:pt x="158" y="328"/>
                      <a:pt x="158" y="328"/>
                    </a:cubicBezTo>
                    <a:cubicBezTo>
                      <a:pt x="194" y="328"/>
                      <a:pt x="194" y="328"/>
                      <a:pt x="194" y="328"/>
                    </a:cubicBezTo>
                    <a:cubicBezTo>
                      <a:pt x="195" y="330"/>
                      <a:pt x="198" y="332"/>
                      <a:pt x="201" y="332"/>
                    </a:cubicBezTo>
                    <a:cubicBezTo>
                      <a:pt x="202" y="334"/>
                      <a:pt x="201" y="330"/>
                      <a:pt x="202" y="330"/>
                    </a:cubicBezTo>
                    <a:cubicBezTo>
                      <a:pt x="203" y="328"/>
                      <a:pt x="203" y="328"/>
                      <a:pt x="203" y="328"/>
                    </a:cubicBezTo>
                    <a:cubicBezTo>
                      <a:pt x="211" y="328"/>
                      <a:pt x="211" y="328"/>
                      <a:pt x="211" y="328"/>
                    </a:cubicBezTo>
                    <a:cubicBezTo>
                      <a:pt x="211" y="330"/>
                      <a:pt x="211" y="330"/>
                      <a:pt x="211" y="330"/>
                    </a:cubicBezTo>
                    <a:cubicBezTo>
                      <a:pt x="211" y="328"/>
                      <a:pt x="213" y="328"/>
                      <a:pt x="213" y="328"/>
                    </a:cubicBezTo>
                    <a:cubicBezTo>
                      <a:pt x="243" y="328"/>
                      <a:pt x="243" y="328"/>
                      <a:pt x="243" y="328"/>
                    </a:cubicBezTo>
                    <a:cubicBezTo>
                      <a:pt x="243" y="330"/>
                      <a:pt x="241" y="330"/>
                      <a:pt x="243" y="330"/>
                    </a:cubicBezTo>
                    <a:cubicBezTo>
                      <a:pt x="244" y="330"/>
                      <a:pt x="247" y="328"/>
                      <a:pt x="249" y="330"/>
                    </a:cubicBezTo>
                    <a:cubicBezTo>
                      <a:pt x="251" y="335"/>
                      <a:pt x="249" y="336"/>
                      <a:pt x="244" y="336"/>
                    </a:cubicBezTo>
                    <a:cubicBezTo>
                      <a:pt x="243" y="336"/>
                      <a:pt x="243" y="339"/>
                      <a:pt x="241" y="339"/>
                    </a:cubicBezTo>
                    <a:cubicBezTo>
                      <a:pt x="240" y="342"/>
                      <a:pt x="247" y="339"/>
                      <a:pt x="247" y="340"/>
                    </a:cubicBezTo>
                    <a:cubicBezTo>
                      <a:pt x="249" y="343"/>
                      <a:pt x="251" y="340"/>
                      <a:pt x="255" y="342"/>
                    </a:cubicBezTo>
                    <a:cubicBezTo>
                      <a:pt x="258" y="342"/>
                      <a:pt x="253" y="339"/>
                      <a:pt x="256" y="339"/>
                    </a:cubicBezTo>
                    <a:cubicBezTo>
                      <a:pt x="258" y="338"/>
                      <a:pt x="253" y="338"/>
                      <a:pt x="253" y="338"/>
                    </a:cubicBezTo>
                    <a:cubicBezTo>
                      <a:pt x="252" y="335"/>
                      <a:pt x="255" y="335"/>
                      <a:pt x="255" y="334"/>
                    </a:cubicBezTo>
                    <a:cubicBezTo>
                      <a:pt x="255" y="332"/>
                      <a:pt x="251" y="331"/>
                      <a:pt x="252" y="328"/>
                    </a:cubicBezTo>
                    <a:cubicBezTo>
                      <a:pt x="255" y="328"/>
                      <a:pt x="255" y="328"/>
                      <a:pt x="255" y="328"/>
                    </a:cubicBezTo>
                    <a:cubicBezTo>
                      <a:pt x="259" y="334"/>
                      <a:pt x="258" y="340"/>
                      <a:pt x="263" y="346"/>
                    </a:cubicBezTo>
                    <a:cubicBezTo>
                      <a:pt x="267" y="343"/>
                      <a:pt x="263" y="338"/>
                      <a:pt x="264" y="334"/>
                    </a:cubicBezTo>
                    <a:cubicBezTo>
                      <a:pt x="264" y="334"/>
                      <a:pt x="266" y="334"/>
                      <a:pt x="266" y="332"/>
                    </a:cubicBezTo>
                    <a:cubicBezTo>
                      <a:pt x="267" y="331"/>
                      <a:pt x="267" y="330"/>
                      <a:pt x="267" y="328"/>
                    </a:cubicBezTo>
                    <a:cubicBezTo>
                      <a:pt x="271" y="328"/>
                      <a:pt x="271" y="328"/>
                      <a:pt x="271" y="328"/>
                    </a:cubicBezTo>
                    <a:cubicBezTo>
                      <a:pt x="271" y="330"/>
                      <a:pt x="272" y="330"/>
                      <a:pt x="272" y="331"/>
                    </a:cubicBezTo>
                    <a:cubicBezTo>
                      <a:pt x="272" y="334"/>
                      <a:pt x="272" y="334"/>
                      <a:pt x="272" y="334"/>
                    </a:cubicBezTo>
                    <a:cubicBezTo>
                      <a:pt x="275" y="335"/>
                      <a:pt x="274" y="336"/>
                      <a:pt x="272" y="339"/>
                    </a:cubicBezTo>
                    <a:cubicBezTo>
                      <a:pt x="274" y="342"/>
                      <a:pt x="282" y="339"/>
                      <a:pt x="282" y="338"/>
                    </a:cubicBezTo>
                    <a:cubicBezTo>
                      <a:pt x="283" y="334"/>
                      <a:pt x="274" y="338"/>
                      <a:pt x="275" y="332"/>
                    </a:cubicBezTo>
                    <a:cubicBezTo>
                      <a:pt x="278" y="332"/>
                      <a:pt x="281" y="332"/>
                      <a:pt x="282" y="332"/>
                    </a:cubicBezTo>
                    <a:cubicBezTo>
                      <a:pt x="282" y="331"/>
                      <a:pt x="281" y="331"/>
                      <a:pt x="279" y="331"/>
                    </a:cubicBezTo>
                    <a:cubicBezTo>
                      <a:pt x="279" y="330"/>
                      <a:pt x="281" y="330"/>
                      <a:pt x="281" y="328"/>
                    </a:cubicBezTo>
                    <a:cubicBezTo>
                      <a:pt x="301" y="328"/>
                      <a:pt x="301" y="328"/>
                      <a:pt x="301" y="328"/>
                    </a:cubicBezTo>
                    <a:cubicBezTo>
                      <a:pt x="302" y="332"/>
                      <a:pt x="302" y="334"/>
                      <a:pt x="301" y="338"/>
                    </a:cubicBezTo>
                    <a:cubicBezTo>
                      <a:pt x="306" y="336"/>
                      <a:pt x="305" y="340"/>
                      <a:pt x="308" y="340"/>
                    </a:cubicBezTo>
                    <a:cubicBezTo>
                      <a:pt x="310" y="338"/>
                      <a:pt x="308" y="339"/>
                      <a:pt x="308" y="334"/>
                    </a:cubicBezTo>
                    <a:cubicBezTo>
                      <a:pt x="310" y="332"/>
                      <a:pt x="312" y="332"/>
                      <a:pt x="312" y="328"/>
                    </a:cubicBezTo>
                    <a:cubicBezTo>
                      <a:pt x="327" y="328"/>
                      <a:pt x="327" y="328"/>
                      <a:pt x="327" y="328"/>
                    </a:cubicBezTo>
                    <a:cubicBezTo>
                      <a:pt x="328" y="330"/>
                      <a:pt x="328" y="331"/>
                      <a:pt x="328" y="332"/>
                    </a:cubicBezTo>
                    <a:cubicBezTo>
                      <a:pt x="329" y="332"/>
                      <a:pt x="331" y="331"/>
                      <a:pt x="332" y="331"/>
                    </a:cubicBezTo>
                    <a:cubicBezTo>
                      <a:pt x="332" y="331"/>
                      <a:pt x="332" y="330"/>
                      <a:pt x="332" y="328"/>
                    </a:cubicBezTo>
                    <a:cubicBezTo>
                      <a:pt x="335" y="328"/>
                      <a:pt x="335" y="328"/>
                      <a:pt x="335" y="328"/>
                    </a:cubicBezTo>
                    <a:cubicBezTo>
                      <a:pt x="335" y="331"/>
                      <a:pt x="333" y="332"/>
                      <a:pt x="332" y="335"/>
                    </a:cubicBezTo>
                    <a:cubicBezTo>
                      <a:pt x="332" y="339"/>
                      <a:pt x="336" y="339"/>
                      <a:pt x="340" y="338"/>
                    </a:cubicBezTo>
                    <a:cubicBezTo>
                      <a:pt x="340" y="340"/>
                      <a:pt x="338" y="339"/>
                      <a:pt x="338" y="342"/>
                    </a:cubicBezTo>
                    <a:cubicBezTo>
                      <a:pt x="338" y="343"/>
                      <a:pt x="342" y="343"/>
                      <a:pt x="343" y="343"/>
                    </a:cubicBezTo>
                    <a:cubicBezTo>
                      <a:pt x="344" y="339"/>
                      <a:pt x="340" y="339"/>
                      <a:pt x="342" y="335"/>
                    </a:cubicBezTo>
                    <a:cubicBezTo>
                      <a:pt x="344" y="335"/>
                      <a:pt x="346" y="336"/>
                      <a:pt x="348" y="336"/>
                    </a:cubicBezTo>
                    <a:cubicBezTo>
                      <a:pt x="348" y="339"/>
                      <a:pt x="348" y="342"/>
                      <a:pt x="346" y="342"/>
                    </a:cubicBezTo>
                    <a:cubicBezTo>
                      <a:pt x="346" y="343"/>
                      <a:pt x="347" y="343"/>
                      <a:pt x="347" y="344"/>
                    </a:cubicBezTo>
                    <a:cubicBezTo>
                      <a:pt x="354" y="346"/>
                      <a:pt x="350" y="338"/>
                      <a:pt x="352" y="336"/>
                    </a:cubicBezTo>
                    <a:cubicBezTo>
                      <a:pt x="352" y="334"/>
                      <a:pt x="350" y="332"/>
                      <a:pt x="347" y="334"/>
                    </a:cubicBezTo>
                    <a:cubicBezTo>
                      <a:pt x="346" y="330"/>
                      <a:pt x="352" y="332"/>
                      <a:pt x="354" y="331"/>
                    </a:cubicBezTo>
                    <a:cubicBezTo>
                      <a:pt x="352" y="339"/>
                      <a:pt x="367" y="339"/>
                      <a:pt x="369" y="334"/>
                    </a:cubicBezTo>
                    <a:cubicBezTo>
                      <a:pt x="369" y="332"/>
                      <a:pt x="366" y="330"/>
                      <a:pt x="366" y="332"/>
                    </a:cubicBezTo>
                    <a:cubicBezTo>
                      <a:pt x="363" y="332"/>
                      <a:pt x="367" y="330"/>
                      <a:pt x="363" y="330"/>
                    </a:cubicBezTo>
                    <a:cubicBezTo>
                      <a:pt x="363" y="330"/>
                      <a:pt x="362" y="330"/>
                      <a:pt x="361" y="330"/>
                    </a:cubicBezTo>
                    <a:cubicBezTo>
                      <a:pt x="361" y="330"/>
                      <a:pt x="361" y="330"/>
                      <a:pt x="359" y="328"/>
                    </a:cubicBezTo>
                    <a:cubicBezTo>
                      <a:pt x="389" y="328"/>
                      <a:pt x="389" y="328"/>
                      <a:pt x="389" y="328"/>
                    </a:cubicBezTo>
                    <a:cubicBezTo>
                      <a:pt x="389" y="330"/>
                      <a:pt x="388" y="330"/>
                      <a:pt x="388" y="331"/>
                    </a:cubicBezTo>
                    <a:cubicBezTo>
                      <a:pt x="388" y="332"/>
                      <a:pt x="390" y="331"/>
                      <a:pt x="392" y="332"/>
                    </a:cubicBezTo>
                    <a:cubicBezTo>
                      <a:pt x="388" y="336"/>
                      <a:pt x="393" y="335"/>
                      <a:pt x="395" y="338"/>
                    </a:cubicBezTo>
                    <a:cubicBezTo>
                      <a:pt x="400" y="339"/>
                      <a:pt x="397" y="334"/>
                      <a:pt x="403" y="335"/>
                    </a:cubicBezTo>
                    <a:cubicBezTo>
                      <a:pt x="405" y="339"/>
                      <a:pt x="407" y="338"/>
                      <a:pt x="411" y="336"/>
                    </a:cubicBezTo>
                    <a:cubicBezTo>
                      <a:pt x="414" y="335"/>
                      <a:pt x="411" y="334"/>
                      <a:pt x="409" y="334"/>
                    </a:cubicBezTo>
                    <a:cubicBezTo>
                      <a:pt x="409" y="330"/>
                      <a:pt x="414" y="330"/>
                      <a:pt x="418" y="330"/>
                    </a:cubicBezTo>
                    <a:cubicBezTo>
                      <a:pt x="416" y="331"/>
                      <a:pt x="414" y="331"/>
                      <a:pt x="412" y="331"/>
                    </a:cubicBezTo>
                    <a:cubicBezTo>
                      <a:pt x="414" y="335"/>
                      <a:pt x="418" y="336"/>
                      <a:pt x="422" y="336"/>
                    </a:cubicBezTo>
                    <a:cubicBezTo>
                      <a:pt x="419" y="334"/>
                      <a:pt x="422" y="330"/>
                      <a:pt x="422" y="328"/>
                    </a:cubicBezTo>
                    <a:cubicBezTo>
                      <a:pt x="462" y="328"/>
                      <a:pt x="462" y="328"/>
                      <a:pt x="462" y="328"/>
                    </a:cubicBezTo>
                    <a:cubicBezTo>
                      <a:pt x="462" y="331"/>
                      <a:pt x="468" y="330"/>
                      <a:pt x="468" y="331"/>
                    </a:cubicBezTo>
                    <a:cubicBezTo>
                      <a:pt x="468" y="335"/>
                      <a:pt x="461" y="328"/>
                      <a:pt x="461" y="335"/>
                    </a:cubicBezTo>
                    <a:cubicBezTo>
                      <a:pt x="464" y="340"/>
                      <a:pt x="469" y="331"/>
                      <a:pt x="472" y="336"/>
                    </a:cubicBezTo>
                    <a:cubicBezTo>
                      <a:pt x="472" y="331"/>
                      <a:pt x="466" y="332"/>
                      <a:pt x="469" y="328"/>
                    </a:cubicBezTo>
                    <a:cubicBezTo>
                      <a:pt x="471" y="328"/>
                      <a:pt x="471" y="328"/>
                      <a:pt x="471" y="328"/>
                    </a:cubicBezTo>
                    <a:cubicBezTo>
                      <a:pt x="473" y="330"/>
                      <a:pt x="475" y="330"/>
                      <a:pt x="477" y="330"/>
                    </a:cubicBezTo>
                    <a:cubicBezTo>
                      <a:pt x="479" y="332"/>
                      <a:pt x="476" y="332"/>
                      <a:pt x="476" y="336"/>
                    </a:cubicBezTo>
                    <a:cubicBezTo>
                      <a:pt x="480" y="338"/>
                      <a:pt x="479" y="331"/>
                      <a:pt x="480" y="330"/>
                    </a:cubicBezTo>
                    <a:cubicBezTo>
                      <a:pt x="483" y="330"/>
                      <a:pt x="483" y="330"/>
                      <a:pt x="483" y="330"/>
                    </a:cubicBezTo>
                    <a:cubicBezTo>
                      <a:pt x="483" y="328"/>
                      <a:pt x="483" y="328"/>
                      <a:pt x="483" y="328"/>
                    </a:cubicBezTo>
                    <a:cubicBezTo>
                      <a:pt x="487" y="328"/>
                      <a:pt x="487" y="328"/>
                      <a:pt x="487" y="328"/>
                    </a:cubicBezTo>
                    <a:cubicBezTo>
                      <a:pt x="487" y="330"/>
                      <a:pt x="487" y="331"/>
                      <a:pt x="485" y="332"/>
                    </a:cubicBezTo>
                    <a:cubicBezTo>
                      <a:pt x="484" y="332"/>
                      <a:pt x="481" y="332"/>
                      <a:pt x="481" y="334"/>
                    </a:cubicBezTo>
                    <a:cubicBezTo>
                      <a:pt x="481" y="336"/>
                      <a:pt x="485" y="335"/>
                      <a:pt x="488" y="335"/>
                    </a:cubicBezTo>
                    <a:cubicBezTo>
                      <a:pt x="487" y="335"/>
                      <a:pt x="488" y="338"/>
                      <a:pt x="490" y="338"/>
                    </a:cubicBezTo>
                    <a:cubicBezTo>
                      <a:pt x="492" y="334"/>
                      <a:pt x="490" y="338"/>
                      <a:pt x="491" y="339"/>
                    </a:cubicBezTo>
                    <a:cubicBezTo>
                      <a:pt x="494" y="339"/>
                      <a:pt x="494" y="336"/>
                      <a:pt x="494" y="336"/>
                    </a:cubicBezTo>
                    <a:cubicBezTo>
                      <a:pt x="498" y="336"/>
                      <a:pt x="500" y="340"/>
                      <a:pt x="502" y="338"/>
                    </a:cubicBezTo>
                    <a:cubicBezTo>
                      <a:pt x="502" y="338"/>
                      <a:pt x="500" y="336"/>
                      <a:pt x="499" y="335"/>
                    </a:cubicBezTo>
                    <a:cubicBezTo>
                      <a:pt x="496" y="334"/>
                      <a:pt x="496" y="332"/>
                      <a:pt x="491" y="332"/>
                    </a:cubicBezTo>
                    <a:cubicBezTo>
                      <a:pt x="492" y="331"/>
                      <a:pt x="492" y="330"/>
                      <a:pt x="492" y="328"/>
                    </a:cubicBezTo>
                    <a:cubicBezTo>
                      <a:pt x="504" y="328"/>
                      <a:pt x="504" y="328"/>
                      <a:pt x="504" y="328"/>
                    </a:cubicBezTo>
                    <a:cubicBezTo>
                      <a:pt x="506" y="330"/>
                      <a:pt x="507" y="330"/>
                      <a:pt x="507" y="328"/>
                    </a:cubicBezTo>
                    <a:cubicBezTo>
                      <a:pt x="510" y="328"/>
                      <a:pt x="510" y="328"/>
                      <a:pt x="510" y="328"/>
                    </a:cubicBezTo>
                    <a:cubicBezTo>
                      <a:pt x="511" y="331"/>
                      <a:pt x="510" y="332"/>
                      <a:pt x="511" y="334"/>
                    </a:cubicBezTo>
                    <a:cubicBezTo>
                      <a:pt x="518" y="330"/>
                      <a:pt x="523" y="334"/>
                      <a:pt x="533" y="332"/>
                    </a:cubicBezTo>
                    <a:cubicBezTo>
                      <a:pt x="533" y="336"/>
                      <a:pt x="536" y="336"/>
                      <a:pt x="540" y="338"/>
                    </a:cubicBezTo>
                    <a:cubicBezTo>
                      <a:pt x="542" y="338"/>
                      <a:pt x="538" y="332"/>
                      <a:pt x="536" y="334"/>
                    </a:cubicBezTo>
                    <a:cubicBezTo>
                      <a:pt x="534" y="331"/>
                      <a:pt x="544" y="331"/>
                      <a:pt x="542" y="334"/>
                    </a:cubicBezTo>
                    <a:cubicBezTo>
                      <a:pt x="544" y="331"/>
                      <a:pt x="549" y="335"/>
                      <a:pt x="552" y="334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6" y="331"/>
                      <a:pt x="553" y="332"/>
                      <a:pt x="555" y="334"/>
                    </a:cubicBezTo>
                    <a:cubicBezTo>
                      <a:pt x="556" y="334"/>
                      <a:pt x="561" y="331"/>
                      <a:pt x="560" y="335"/>
                    </a:cubicBezTo>
                    <a:cubicBezTo>
                      <a:pt x="566" y="332"/>
                      <a:pt x="574" y="335"/>
                      <a:pt x="580" y="336"/>
                    </a:cubicBezTo>
                    <a:cubicBezTo>
                      <a:pt x="576" y="340"/>
                      <a:pt x="567" y="332"/>
                      <a:pt x="563" y="336"/>
                    </a:cubicBezTo>
                    <a:cubicBezTo>
                      <a:pt x="566" y="340"/>
                      <a:pt x="570" y="338"/>
                      <a:pt x="572" y="338"/>
                    </a:cubicBezTo>
                    <a:cubicBezTo>
                      <a:pt x="572" y="338"/>
                      <a:pt x="574" y="339"/>
                      <a:pt x="575" y="339"/>
                    </a:cubicBezTo>
                    <a:cubicBezTo>
                      <a:pt x="578" y="339"/>
                      <a:pt x="578" y="339"/>
                      <a:pt x="578" y="339"/>
                    </a:cubicBezTo>
                    <a:cubicBezTo>
                      <a:pt x="578" y="343"/>
                      <a:pt x="578" y="343"/>
                      <a:pt x="578" y="343"/>
                    </a:cubicBezTo>
                    <a:cubicBezTo>
                      <a:pt x="580" y="343"/>
                      <a:pt x="580" y="339"/>
                      <a:pt x="580" y="339"/>
                    </a:cubicBezTo>
                    <a:cubicBezTo>
                      <a:pt x="585" y="338"/>
                      <a:pt x="587" y="342"/>
                      <a:pt x="589" y="339"/>
                    </a:cubicBezTo>
                    <a:cubicBezTo>
                      <a:pt x="589" y="336"/>
                      <a:pt x="585" y="338"/>
                      <a:pt x="583" y="338"/>
                    </a:cubicBezTo>
                    <a:cubicBezTo>
                      <a:pt x="583" y="332"/>
                      <a:pt x="585" y="335"/>
                      <a:pt x="589" y="336"/>
                    </a:cubicBezTo>
                    <a:cubicBezTo>
                      <a:pt x="589" y="332"/>
                      <a:pt x="587" y="332"/>
                      <a:pt x="587" y="330"/>
                    </a:cubicBezTo>
                    <a:cubicBezTo>
                      <a:pt x="594" y="328"/>
                      <a:pt x="594" y="332"/>
                      <a:pt x="598" y="334"/>
                    </a:cubicBezTo>
                    <a:cubicBezTo>
                      <a:pt x="601" y="332"/>
                      <a:pt x="601" y="331"/>
                      <a:pt x="601" y="328"/>
                    </a:cubicBezTo>
                    <a:cubicBezTo>
                      <a:pt x="605" y="328"/>
                      <a:pt x="605" y="328"/>
                      <a:pt x="605" y="328"/>
                    </a:cubicBezTo>
                    <a:cubicBezTo>
                      <a:pt x="606" y="330"/>
                      <a:pt x="606" y="332"/>
                      <a:pt x="606" y="334"/>
                    </a:cubicBezTo>
                    <a:cubicBezTo>
                      <a:pt x="608" y="334"/>
                      <a:pt x="608" y="332"/>
                      <a:pt x="608" y="331"/>
                    </a:cubicBezTo>
                    <a:cubicBezTo>
                      <a:pt x="612" y="331"/>
                      <a:pt x="617" y="330"/>
                      <a:pt x="618" y="334"/>
                    </a:cubicBezTo>
                    <a:cubicBezTo>
                      <a:pt x="620" y="332"/>
                      <a:pt x="620" y="332"/>
                      <a:pt x="620" y="332"/>
                    </a:cubicBezTo>
                    <a:cubicBezTo>
                      <a:pt x="621" y="332"/>
                      <a:pt x="624" y="334"/>
                      <a:pt x="624" y="336"/>
                    </a:cubicBezTo>
                    <a:cubicBezTo>
                      <a:pt x="625" y="340"/>
                      <a:pt x="635" y="336"/>
                      <a:pt x="635" y="344"/>
                    </a:cubicBezTo>
                    <a:cubicBezTo>
                      <a:pt x="639" y="344"/>
                      <a:pt x="637" y="342"/>
                      <a:pt x="640" y="344"/>
                    </a:cubicBezTo>
                    <a:cubicBezTo>
                      <a:pt x="640" y="338"/>
                      <a:pt x="633" y="339"/>
                      <a:pt x="635" y="331"/>
                    </a:cubicBezTo>
                    <a:cubicBezTo>
                      <a:pt x="636" y="331"/>
                      <a:pt x="636" y="332"/>
                      <a:pt x="637" y="332"/>
                    </a:cubicBezTo>
                    <a:cubicBezTo>
                      <a:pt x="639" y="330"/>
                      <a:pt x="642" y="335"/>
                      <a:pt x="640" y="338"/>
                    </a:cubicBezTo>
                    <a:cubicBezTo>
                      <a:pt x="640" y="338"/>
                      <a:pt x="640" y="339"/>
                      <a:pt x="642" y="339"/>
                    </a:cubicBezTo>
                    <a:cubicBezTo>
                      <a:pt x="642" y="342"/>
                      <a:pt x="642" y="343"/>
                      <a:pt x="643" y="346"/>
                    </a:cubicBezTo>
                    <a:cubicBezTo>
                      <a:pt x="643" y="347"/>
                      <a:pt x="644" y="346"/>
                      <a:pt x="646" y="346"/>
                    </a:cubicBezTo>
                    <a:cubicBezTo>
                      <a:pt x="648" y="344"/>
                      <a:pt x="650" y="349"/>
                      <a:pt x="651" y="349"/>
                    </a:cubicBezTo>
                    <a:cubicBezTo>
                      <a:pt x="651" y="349"/>
                      <a:pt x="654" y="346"/>
                      <a:pt x="656" y="347"/>
                    </a:cubicBezTo>
                    <a:cubicBezTo>
                      <a:pt x="658" y="349"/>
                      <a:pt x="658" y="349"/>
                      <a:pt x="658" y="349"/>
                    </a:cubicBezTo>
                    <a:cubicBezTo>
                      <a:pt x="661" y="349"/>
                      <a:pt x="662" y="349"/>
                      <a:pt x="662" y="351"/>
                    </a:cubicBezTo>
                    <a:cubicBezTo>
                      <a:pt x="662" y="351"/>
                      <a:pt x="662" y="351"/>
                      <a:pt x="663" y="351"/>
                    </a:cubicBezTo>
                    <a:cubicBezTo>
                      <a:pt x="663" y="351"/>
                      <a:pt x="665" y="350"/>
                      <a:pt x="666" y="350"/>
                    </a:cubicBezTo>
                    <a:cubicBezTo>
                      <a:pt x="666" y="350"/>
                      <a:pt x="667" y="349"/>
                      <a:pt x="670" y="350"/>
                    </a:cubicBezTo>
                    <a:cubicBezTo>
                      <a:pt x="669" y="346"/>
                      <a:pt x="669" y="343"/>
                      <a:pt x="663" y="342"/>
                    </a:cubicBezTo>
                    <a:cubicBezTo>
                      <a:pt x="663" y="338"/>
                      <a:pt x="669" y="342"/>
                      <a:pt x="667" y="343"/>
                    </a:cubicBezTo>
                    <a:cubicBezTo>
                      <a:pt x="671" y="343"/>
                      <a:pt x="674" y="340"/>
                      <a:pt x="678" y="343"/>
                    </a:cubicBezTo>
                    <a:cubicBezTo>
                      <a:pt x="679" y="342"/>
                      <a:pt x="677" y="340"/>
                      <a:pt x="677" y="338"/>
                    </a:cubicBezTo>
                    <a:cubicBezTo>
                      <a:pt x="675" y="338"/>
                      <a:pt x="674" y="343"/>
                      <a:pt x="673" y="339"/>
                    </a:cubicBezTo>
                    <a:cubicBezTo>
                      <a:pt x="671" y="340"/>
                      <a:pt x="671" y="340"/>
                      <a:pt x="671" y="336"/>
                    </a:cubicBezTo>
                    <a:cubicBezTo>
                      <a:pt x="671" y="338"/>
                      <a:pt x="673" y="338"/>
                      <a:pt x="673" y="338"/>
                    </a:cubicBezTo>
                    <a:cubicBezTo>
                      <a:pt x="673" y="335"/>
                      <a:pt x="673" y="331"/>
                      <a:pt x="670" y="331"/>
                    </a:cubicBezTo>
                    <a:cubicBezTo>
                      <a:pt x="670" y="331"/>
                      <a:pt x="670" y="331"/>
                      <a:pt x="670" y="331"/>
                    </a:cubicBezTo>
                    <a:cubicBezTo>
                      <a:pt x="669" y="334"/>
                      <a:pt x="671" y="339"/>
                      <a:pt x="669" y="339"/>
                    </a:cubicBezTo>
                    <a:cubicBezTo>
                      <a:pt x="667" y="336"/>
                      <a:pt x="665" y="342"/>
                      <a:pt x="663" y="336"/>
                    </a:cubicBezTo>
                    <a:cubicBezTo>
                      <a:pt x="665" y="335"/>
                      <a:pt x="669" y="336"/>
                      <a:pt x="669" y="334"/>
                    </a:cubicBezTo>
                    <a:cubicBezTo>
                      <a:pt x="667" y="333"/>
                      <a:pt x="669" y="332"/>
                      <a:pt x="670" y="331"/>
                    </a:cubicBezTo>
                    <a:cubicBezTo>
                      <a:pt x="670" y="331"/>
                      <a:pt x="670" y="331"/>
                      <a:pt x="670" y="331"/>
                    </a:cubicBezTo>
                    <a:cubicBezTo>
                      <a:pt x="670" y="331"/>
                      <a:pt x="670" y="331"/>
                      <a:pt x="670" y="331"/>
                    </a:cubicBezTo>
                    <a:cubicBezTo>
                      <a:pt x="671" y="330"/>
                      <a:pt x="671" y="330"/>
                      <a:pt x="671" y="330"/>
                    </a:cubicBezTo>
                    <a:cubicBezTo>
                      <a:pt x="671" y="328"/>
                      <a:pt x="671" y="328"/>
                      <a:pt x="671" y="328"/>
                    </a:cubicBezTo>
                    <a:cubicBezTo>
                      <a:pt x="674" y="328"/>
                      <a:pt x="674" y="328"/>
                      <a:pt x="674" y="328"/>
                    </a:cubicBezTo>
                    <a:cubicBezTo>
                      <a:pt x="674" y="330"/>
                      <a:pt x="674" y="331"/>
                      <a:pt x="674" y="331"/>
                    </a:cubicBezTo>
                    <a:cubicBezTo>
                      <a:pt x="675" y="334"/>
                      <a:pt x="674" y="334"/>
                      <a:pt x="674" y="335"/>
                    </a:cubicBezTo>
                    <a:cubicBezTo>
                      <a:pt x="678" y="335"/>
                      <a:pt x="679" y="339"/>
                      <a:pt x="682" y="340"/>
                    </a:cubicBezTo>
                    <a:cubicBezTo>
                      <a:pt x="682" y="346"/>
                      <a:pt x="679" y="346"/>
                      <a:pt x="679" y="349"/>
                    </a:cubicBezTo>
                    <a:cubicBezTo>
                      <a:pt x="681" y="347"/>
                      <a:pt x="682" y="346"/>
                      <a:pt x="684" y="346"/>
                    </a:cubicBezTo>
                    <a:cubicBezTo>
                      <a:pt x="684" y="347"/>
                      <a:pt x="684" y="347"/>
                      <a:pt x="684" y="347"/>
                    </a:cubicBezTo>
                    <a:cubicBezTo>
                      <a:pt x="685" y="344"/>
                      <a:pt x="685" y="342"/>
                      <a:pt x="689" y="343"/>
                    </a:cubicBezTo>
                    <a:cubicBezTo>
                      <a:pt x="721" y="340"/>
                      <a:pt x="727" y="339"/>
                      <a:pt x="728" y="339"/>
                    </a:cubicBezTo>
                    <a:cubicBezTo>
                      <a:pt x="724" y="342"/>
                      <a:pt x="724" y="342"/>
                      <a:pt x="724" y="342"/>
                    </a:cubicBezTo>
                    <a:cubicBezTo>
                      <a:pt x="725" y="342"/>
                      <a:pt x="725" y="342"/>
                      <a:pt x="726" y="342"/>
                    </a:cubicBezTo>
                    <a:cubicBezTo>
                      <a:pt x="727" y="345"/>
                      <a:pt x="723" y="348"/>
                      <a:pt x="726" y="348"/>
                    </a:cubicBezTo>
                    <a:cubicBezTo>
                      <a:pt x="727" y="348"/>
                      <a:pt x="730" y="348"/>
                      <a:pt x="730" y="346"/>
                    </a:cubicBezTo>
                    <a:cubicBezTo>
                      <a:pt x="726" y="342"/>
                      <a:pt x="732" y="342"/>
                      <a:pt x="734" y="338"/>
                    </a:cubicBezTo>
                    <a:cubicBezTo>
                      <a:pt x="741" y="338"/>
                      <a:pt x="741" y="338"/>
                      <a:pt x="741" y="338"/>
                    </a:cubicBezTo>
                    <a:cubicBezTo>
                      <a:pt x="741" y="338"/>
                      <a:pt x="741" y="336"/>
                      <a:pt x="742" y="336"/>
                    </a:cubicBezTo>
                    <a:cubicBezTo>
                      <a:pt x="742" y="338"/>
                      <a:pt x="742" y="338"/>
                      <a:pt x="742" y="338"/>
                    </a:cubicBezTo>
                    <a:cubicBezTo>
                      <a:pt x="746" y="336"/>
                      <a:pt x="746" y="336"/>
                      <a:pt x="746" y="336"/>
                    </a:cubicBezTo>
                    <a:cubicBezTo>
                      <a:pt x="750" y="336"/>
                      <a:pt x="750" y="336"/>
                      <a:pt x="750" y="336"/>
                    </a:cubicBezTo>
                    <a:cubicBezTo>
                      <a:pt x="753" y="336"/>
                      <a:pt x="753" y="336"/>
                      <a:pt x="753" y="336"/>
                    </a:cubicBezTo>
                    <a:cubicBezTo>
                      <a:pt x="753" y="335"/>
                      <a:pt x="753" y="332"/>
                      <a:pt x="753" y="331"/>
                    </a:cubicBezTo>
                    <a:cubicBezTo>
                      <a:pt x="753" y="331"/>
                      <a:pt x="754" y="332"/>
                      <a:pt x="754" y="331"/>
                    </a:cubicBezTo>
                    <a:cubicBezTo>
                      <a:pt x="754" y="330"/>
                      <a:pt x="754" y="330"/>
                      <a:pt x="754" y="330"/>
                    </a:cubicBezTo>
                    <a:cubicBezTo>
                      <a:pt x="755" y="330"/>
                      <a:pt x="755" y="331"/>
                      <a:pt x="755" y="332"/>
                    </a:cubicBezTo>
                    <a:cubicBezTo>
                      <a:pt x="755" y="331"/>
                      <a:pt x="755" y="331"/>
                      <a:pt x="754" y="331"/>
                    </a:cubicBezTo>
                    <a:cubicBezTo>
                      <a:pt x="755" y="334"/>
                      <a:pt x="753" y="338"/>
                      <a:pt x="755" y="338"/>
                    </a:cubicBezTo>
                    <a:cubicBezTo>
                      <a:pt x="754" y="332"/>
                      <a:pt x="760" y="340"/>
                      <a:pt x="760" y="335"/>
                    </a:cubicBezTo>
                    <a:cubicBezTo>
                      <a:pt x="758" y="336"/>
                      <a:pt x="758" y="335"/>
                      <a:pt x="757" y="335"/>
                    </a:cubicBezTo>
                    <a:cubicBezTo>
                      <a:pt x="758" y="335"/>
                      <a:pt x="760" y="335"/>
                      <a:pt x="760" y="335"/>
                    </a:cubicBezTo>
                    <a:cubicBezTo>
                      <a:pt x="760" y="335"/>
                      <a:pt x="760" y="335"/>
                      <a:pt x="761" y="335"/>
                    </a:cubicBezTo>
                    <a:cubicBezTo>
                      <a:pt x="761" y="336"/>
                      <a:pt x="762" y="336"/>
                      <a:pt x="764" y="336"/>
                    </a:cubicBezTo>
                    <a:cubicBezTo>
                      <a:pt x="764" y="335"/>
                      <a:pt x="762" y="334"/>
                      <a:pt x="761" y="334"/>
                    </a:cubicBezTo>
                    <a:cubicBezTo>
                      <a:pt x="761" y="332"/>
                      <a:pt x="761" y="330"/>
                      <a:pt x="764" y="331"/>
                    </a:cubicBezTo>
                    <a:cubicBezTo>
                      <a:pt x="765" y="331"/>
                      <a:pt x="765" y="332"/>
                      <a:pt x="765" y="334"/>
                    </a:cubicBezTo>
                    <a:cubicBezTo>
                      <a:pt x="765" y="334"/>
                      <a:pt x="765" y="335"/>
                      <a:pt x="765" y="336"/>
                    </a:cubicBezTo>
                    <a:cubicBezTo>
                      <a:pt x="766" y="336"/>
                      <a:pt x="766" y="335"/>
                      <a:pt x="769" y="335"/>
                    </a:cubicBezTo>
                    <a:cubicBezTo>
                      <a:pt x="769" y="334"/>
                      <a:pt x="769" y="332"/>
                      <a:pt x="768" y="331"/>
                    </a:cubicBezTo>
                    <a:cubicBezTo>
                      <a:pt x="772" y="331"/>
                      <a:pt x="772" y="332"/>
                      <a:pt x="776" y="334"/>
                    </a:cubicBezTo>
                    <a:cubicBezTo>
                      <a:pt x="777" y="334"/>
                      <a:pt x="777" y="333"/>
                      <a:pt x="777" y="332"/>
                    </a:cubicBezTo>
                    <a:cubicBezTo>
                      <a:pt x="777" y="332"/>
                      <a:pt x="777" y="332"/>
                      <a:pt x="777" y="332"/>
                    </a:cubicBezTo>
                    <a:cubicBezTo>
                      <a:pt x="777" y="332"/>
                      <a:pt x="777" y="332"/>
                      <a:pt x="777" y="332"/>
                    </a:cubicBezTo>
                    <a:cubicBezTo>
                      <a:pt x="778" y="332"/>
                      <a:pt x="778" y="332"/>
                      <a:pt x="779" y="332"/>
                    </a:cubicBezTo>
                    <a:cubicBezTo>
                      <a:pt x="779" y="332"/>
                      <a:pt x="779" y="332"/>
                      <a:pt x="777" y="332"/>
                    </a:cubicBezTo>
                    <a:cubicBezTo>
                      <a:pt x="777" y="332"/>
                      <a:pt x="777" y="332"/>
                      <a:pt x="777" y="332"/>
                    </a:cubicBezTo>
                    <a:cubicBezTo>
                      <a:pt x="777" y="334"/>
                      <a:pt x="777" y="335"/>
                      <a:pt x="777" y="335"/>
                    </a:cubicBezTo>
                    <a:cubicBezTo>
                      <a:pt x="779" y="335"/>
                      <a:pt x="780" y="335"/>
                      <a:pt x="780" y="335"/>
                    </a:cubicBezTo>
                    <a:cubicBezTo>
                      <a:pt x="780" y="334"/>
                      <a:pt x="780" y="334"/>
                      <a:pt x="780" y="334"/>
                    </a:cubicBezTo>
                    <a:cubicBezTo>
                      <a:pt x="781" y="334"/>
                      <a:pt x="781" y="334"/>
                      <a:pt x="783" y="334"/>
                    </a:cubicBezTo>
                    <a:cubicBezTo>
                      <a:pt x="781" y="335"/>
                      <a:pt x="785" y="335"/>
                      <a:pt x="788" y="334"/>
                    </a:cubicBezTo>
                    <a:cubicBezTo>
                      <a:pt x="789" y="332"/>
                      <a:pt x="791" y="332"/>
                      <a:pt x="793" y="332"/>
                    </a:cubicBezTo>
                    <a:cubicBezTo>
                      <a:pt x="793" y="335"/>
                      <a:pt x="795" y="336"/>
                      <a:pt x="795" y="339"/>
                    </a:cubicBezTo>
                    <a:cubicBezTo>
                      <a:pt x="795" y="340"/>
                      <a:pt x="795" y="340"/>
                      <a:pt x="795" y="342"/>
                    </a:cubicBezTo>
                    <a:cubicBezTo>
                      <a:pt x="796" y="342"/>
                      <a:pt x="798" y="342"/>
                      <a:pt x="799" y="342"/>
                    </a:cubicBezTo>
                    <a:cubicBezTo>
                      <a:pt x="799" y="340"/>
                      <a:pt x="798" y="340"/>
                      <a:pt x="798" y="339"/>
                    </a:cubicBezTo>
                    <a:cubicBezTo>
                      <a:pt x="799" y="339"/>
                      <a:pt x="800" y="338"/>
                      <a:pt x="800" y="335"/>
                    </a:cubicBezTo>
                    <a:cubicBezTo>
                      <a:pt x="803" y="335"/>
                      <a:pt x="806" y="336"/>
                      <a:pt x="808" y="335"/>
                    </a:cubicBezTo>
                    <a:cubicBezTo>
                      <a:pt x="808" y="336"/>
                      <a:pt x="807" y="336"/>
                      <a:pt x="807" y="338"/>
                    </a:cubicBezTo>
                    <a:cubicBezTo>
                      <a:pt x="808" y="338"/>
                      <a:pt x="810" y="336"/>
                      <a:pt x="810" y="335"/>
                    </a:cubicBezTo>
                    <a:cubicBezTo>
                      <a:pt x="810" y="335"/>
                      <a:pt x="810" y="335"/>
                      <a:pt x="811" y="335"/>
                    </a:cubicBezTo>
                    <a:cubicBezTo>
                      <a:pt x="811" y="336"/>
                      <a:pt x="811" y="336"/>
                      <a:pt x="811" y="338"/>
                    </a:cubicBezTo>
                    <a:cubicBezTo>
                      <a:pt x="810" y="338"/>
                      <a:pt x="808" y="338"/>
                      <a:pt x="807" y="338"/>
                    </a:cubicBezTo>
                    <a:cubicBezTo>
                      <a:pt x="808" y="339"/>
                      <a:pt x="810" y="339"/>
                      <a:pt x="810" y="340"/>
                    </a:cubicBezTo>
                    <a:cubicBezTo>
                      <a:pt x="812" y="340"/>
                      <a:pt x="814" y="340"/>
                      <a:pt x="814" y="338"/>
                    </a:cubicBezTo>
                    <a:cubicBezTo>
                      <a:pt x="815" y="336"/>
                      <a:pt x="817" y="335"/>
                      <a:pt x="821" y="336"/>
                    </a:cubicBezTo>
                    <a:cubicBezTo>
                      <a:pt x="821" y="338"/>
                      <a:pt x="821" y="338"/>
                      <a:pt x="819" y="339"/>
                    </a:cubicBezTo>
                    <a:cubicBezTo>
                      <a:pt x="819" y="340"/>
                      <a:pt x="819" y="340"/>
                      <a:pt x="818" y="342"/>
                    </a:cubicBezTo>
                    <a:cubicBezTo>
                      <a:pt x="818" y="342"/>
                      <a:pt x="819" y="342"/>
                      <a:pt x="819" y="343"/>
                    </a:cubicBezTo>
                    <a:cubicBezTo>
                      <a:pt x="822" y="343"/>
                      <a:pt x="822" y="349"/>
                      <a:pt x="827" y="347"/>
                    </a:cubicBezTo>
                    <a:cubicBezTo>
                      <a:pt x="829" y="346"/>
                      <a:pt x="829" y="344"/>
                      <a:pt x="827" y="343"/>
                    </a:cubicBezTo>
                    <a:cubicBezTo>
                      <a:pt x="829" y="343"/>
                      <a:pt x="830" y="343"/>
                      <a:pt x="830" y="342"/>
                    </a:cubicBezTo>
                    <a:cubicBezTo>
                      <a:pt x="829" y="338"/>
                      <a:pt x="825" y="336"/>
                      <a:pt x="831" y="335"/>
                    </a:cubicBezTo>
                    <a:cubicBezTo>
                      <a:pt x="831" y="336"/>
                      <a:pt x="834" y="336"/>
                      <a:pt x="836" y="336"/>
                    </a:cubicBezTo>
                    <a:cubicBezTo>
                      <a:pt x="838" y="334"/>
                      <a:pt x="840" y="336"/>
                      <a:pt x="841" y="336"/>
                    </a:cubicBezTo>
                    <a:cubicBezTo>
                      <a:pt x="842" y="336"/>
                      <a:pt x="842" y="334"/>
                      <a:pt x="844" y="332"/>
                    </a:cubicBezTo>
                    <a:cubicBezTo>
                      <a:pt x="845" y="332"/>
                      <a:pt x="848" y="335"/>
                      <a:pt x="852" y="335"/>
                    </a:cubicBezTo>
                    <a:cubicBezTo>
                      <a:pt x="855" y="335"/>
                      <a:pt x="857" y="332"/>
                      <a:pt x="860" y="331"/>
                    </a:cubicBezTo>
                    <a:cubicBezTo>
                      <a:pt x="860" y="338"/>
                      <a:pt x="865" y="334"/>
                      <a:pt x="869" y="334"/>
                    </a:cubicBezTo>
                    <a:cubicBezTo>
                      <a:pt x="872" y="334"/>
                      <a:pt x="872" y="335"/>
                      <a:pt x="875" y="335"/>
                    </a:cubicBezTo>
                    <a:cubicBezTo>
                      <a:pt x="876" y="335"/>
                      <a:pt x="882" y="331"/>
                      <a:pt x="882" y="335"/>
                    </a:cubicBezTo>
                    <a:cubicBezTo>
                      <a:pt x="878" y="340"/>
                      <a:pt x="874" y="335"/>
                      <a:pt x="869" y="335"/>
                    </a:cubicBezTo>
                    <a:cubicBezTo>
                      <a:pt x="869" y="335"/>
                      <a:pt x="868" y="336"/>
                      <a:pt x="867" y="336"/>
                    </a:cubicBezTo>
                    <a:cubicBezTo>
                      <a:pt x="867" y="338"/>
                      <a:pt x="865" y="336"/>
                      <a:pt x="864" y="336"/>
                    </a:cubicBezTo>
                    <a:cubicBezTo>
                      <a:pt x="863" y="338"/>
                      <a:pt x="861" y="340"/>
                      <a:pt x="860" y="340"/>
                    </a:cubicBezTo>
                    <a:cubicBezTo>
                      <a:pt x="857" y="340"/>
                      <a:pt x="857" y="340"/>
                      <a:pt x="857" y="340"/>
                    </a:cubicBezTo>
                    <a:cubicBezTo>
                      <a:pt x="855" y="340"/>
                      <a:pt x="857" y="342"/>
                      <a:pt x="856" y="343"/>
                    </a:cubicBezTo>
                    <a:cubicBezTo>
                      <a:pt x="856" y="346"/>
                      <a:pt x="856" y="347"/>
                      <a:pt x="856" y="349"/>
                    </a:cubicBezTo>
                    <a:cubicBezTo>
                      <a:pt x="861" y="350"/>
                      <a:pt x="869" y="349"/>
                      <a:pt x="867" y="342"/>
                    </a:cubicBezTo>
                    <a:cubicBezTo>
                      <a:pt x="869" y="343"/>
                      <a:pt x="876" y="340"/>
                      <a:pt x="876" y="344"/>
                    </a:cubicBezTo>
                    <a:cubicBezTo>
                      <a:pt x="872" y="343"/>
                      <a:pt x="869" y="344"/>
                      <a:pt x="869" y="347"/>
                    </a:cubicBezTo>
                    <a:cubicBezTo>
                      <a:pt x="869" y="347"/>
                      <a:pt x="869" y="349"/>
                      <a:pt x="871" y="350"/>
                    </a:cubicBezTo>
                    <a:cubicBezTo>
                      <a:pt x="871" y="350"/>
                      <a:pt x="871" y="350"/>
                      <a:pt x="872" y="350"/>
                    </a:cubicBezTo>
                    <a:cubicBezTo>
                      <a:pt x="872" y="350"/>
                      <a:pt x="872" y="351"/>
                      <a:pt x="872" y="353"/>
                    </a:cubicBezTo>
                    <a:cubicBezTo>
                      <a:pt x="871" y="353"/>
                      <a:pt x="871" y="353"/>
                      <a:pt x="871" y="353"/>
                    </a:cubicBezTo>
                    <a:cubicBezTo>
                      <a:pt x="871" y="354"/>
                      <a:pt x="871" y="354"/>
                      <a:pt x="871" y="354"/>
                    </a:cubicBezTo>
                    <a:cubicBezTo>
                      <a:pt x="871" y="354"/>
                      <a:pt x="871" y="354"/>
                      <a:pt x="872" y="354"/>
                    </a:cubicBezTo>
                    <a:cubicBezTo>
                      <a:pt x="874" y="357"/>
                      <a:pt x="875" y="354"/>
                      <a:pt x="876" y="353"/>
                    </a:cubicBezTo>
                    <a:cubicBezTo>
                      <a:pt x="874" y="353"/>
                      <a:pt x="874" y="350"/>
                      <a:pt x="874" y="347"/>
                    </a:cubicBezTo>
                    <a:cubicBezTo>
                      <a:pt x="878" y="349"/>
                      <a:pt x="878" y="346"/>
                      <a:pt x="882" y="346"/>
                    </a:cubicBezTo>
                    <a:cubicBezTo>
                      <a:pt x="882" y="350"/>
                      <a:pt x="879" y="350"/>
                      <a:pt x="879" y="354"/>
                    </a:cubicBezTo>
                    <a:cubicBezTo>
                      <a:pt x="880" y="354"/>
                      <a:pt x="880" y="354"/>
                      <a:pt x="880" y="354"/>
                    </a:cubicBezTo>
                    <a:cubicBezTo>
                      <a:pt x="883" y="354"/>
                      <a:pt x="886" y="355"/>
                      <a:pt x="886" y="353"/>
                    </a:cubicBezTo>
                    <a:cubicBezTo>
                      <a:pt x="886" y="351"/>
                      <a:pt x="883" y="351"/>
                      <a:pt x="883" y="350"/>
                    </a:cubicBezTo>
                    <a:cubicBezTo>
                      <a:pt x="884" y="350"/>
                      <a:pt x="887" y="350"/>
                      <a:pt x="888" y="350"/>
                    </a:cubicBezTo>
                    <a:cubicBezTo>
                      <a:pt x="888" y="349"/>
                      <a:pt x="890" y="349"/>
                      <a:pt x="890" y="349"/>
                    </a:cubicBezTo>
                    <a:cubicBezTo>
                      <a:pt x="891" y="349"/>
                      <a:pt x="891" y="347"/>
                      <a:pt x="891" y="346"/>
                    </a:cubicBezTo>
                    <a:cubicBezTo>
                      <a:pt x="890" y="342"/>
                      <a:pt x="888" y="340"/>
                      <a:pt x="890" y="336"/>
                    </a:cubicBezTo>
                    <a:cubicBezTo>
                      <a:pt x="888" y="335"/>
                      <a:pt x="886" y="335"/>
                      <a:pt x="887" y="332"/>
                    </a:cubicBezTo>
                    <a:cubicBezTo>
                      <a:pt x="894" y="332"/>
                      <a:pt x="888" y="340"/>
                      <a:pt x="891" y="340"/>
                    </a:cubicBezTo>
                    <a:cubicBezTo>
                      <a:pt x="894" y="340"/>
                      <a:pt x="894" y="342"/>
                      <a:pt x="895" y="343"/>
                    </a:cubicBezTo>
                    <a:cubicBezTo>
                      <a:pt x="895" y="340"/>
                      <a:pt x="898" y="340"/>
                      <a:pt x="897" y="338"/>
                    </a:cubicBezTo>
                    <a:cubicBezTo>
                      <a:pt x="905" y="339"/>
                      <a:pt x="912" y="335"/>
                      <a:pt x="916" y="335"/>
                    </a:cubicBezTo>
                    <a:cubicBezTo>
                      <a:pt x="918" y="335"/>
                      <a:pt x="920" y="336"/>
                      <a:pt x="921" y="336"/>
                    </a:cubicBezTo>
                    <a:cubicBezTo>
                      <a:pt x="922" y="336"/>
                      <a:pt x="922" y="334"/>
                      <a:pt x="925" y="335"/>
                    </a:cubicBezTo>
                    <a:cubicBezTo>
                      <a:pt x="926" y="335"/>
                      <a:pt x="928" y="338"/>
                      <a:pt x="931" y="339"/>
                    </a:cubicBezTo>
                    <a:cubicBezTo>
                      <a:pt x="931" y="339"/>
                      <a:pt x="932" y="335"/>
                      <a:pt x="933" y="335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37" y="338"/>
                      <a:pt x="939" y="336"/>
                      <a:pt x="940" y="336"/>
                    </a:cubicBezTo>
                    <a:cubicBezTo>
                      <a:pt x="943" y="334"/>
                      <a:pt x="945" y="334"/>
                      <a:pt x="950" y="334"/>
                    </a:cubicBezTo>
                    <a:cubicBezTo>
                      <a:pt x="951" y="334"/>
                      <a:pt x="954" y="335"/>
                      <a:pt x="951" y="335"/>
                    </a:cubicBezTo>
                    <a:cubicBezTo>
                      <a:pt x="943" y="335"/>
                      <a:pt x="947" y="339"/>
                      <a:pt x="950" y="340"/>
                    </a:cubicBezTo>
                    <a:cubicBezTo>
                      <a:pt x="948" y="340"/>
                      <a:pt x="945" y="340"/>
                      <a:pt x="945" y="342"/>
                    </a:cubicBezTo>
                    <a:cubicBezTo>
                      <a:pt x="948" y="342"/>
                      <a:pt x="951" y="342"/>
                      <a:pt x="952" y="342"/>
                    </a:cubicBezTo>
                    <a:cubicBezTo>
                      <a:pt x="954" y="349"/>
                      <a:pt x="944" y="343"/>
                      <a:pt x="945" y="349"/>
                    </a:cubicBezTo>
                    <a:cubicBezTo>
                      <a:pt x="947" y="350"/>
                      <a:pt x="955" y="353"/>
                      <a:pt x="956" y="350"/>
                    </a:cubicBezTo>
                    <a:cubicBezTo>
                      <a:pt x="955" y="347"/>
                      <a:pt x="954" y="346"/>
                      <a:pt x="956" y="344"/>
                    </a:cubicBezTo>
                    <a:cubicBezTo>
                      <a:pt x="956" y="343"/>
                      <a:pt x="956" y="342"/>
                      <a:pt x="956" y="340"/>
                    </a:cubicBezTo>
                    <a:cubicBezTo>
                      <a:pt x="958" y="339"/>
                      <a:pt x="958" y="339"/>
                      <a:pt x="956" y="338"/>
                    </a:cubicBezTo>
                    <a:cubicBezTo>
                      <a:pt x="955" y="336"/>
                      <a:pt x="963" y="331"/>
                      <a:pt x="962" y="335"/>
                    </a:cubicBezTo>
                    <a:cubicBezTo>
                      <a:pt x="960" y="335"/>
                      <a:pt x="959" y="336"/>
                      <a:pt x="959" y="338"/>
                    </a:cubicBezTo>
                    <a:cubicBezTo>
                      <a:pt x="962" y="338"/>
                      <a:pt x="962" y="340"/>
                      <a:pt x="963" y="343"/>
                    </a:cubicBezTo>
                    <a:cubicBezTo>
                      <a:pt x="964" y="344"/>
                      <a:pt x="964" y="344"/>
                      <a:pt x="964" y="344"/>
                    </a:cubicBezTo>
                    <a:cubicBezTo>
                      <a:pt x="966" y="349"/>
                      <a:pt x="962" y="354"/>
                      <a:pt x="966" y="357"/>
                    </a:cubicBezTo>
                    <a:cubicBezTo>
                      <a:pt x="974" y="350"/>
                      <a:pt x="970" y="340"/>
                      <a:pt x="977" y="336"/>
                    </a:cubicBezTo>
                    <a:cubicBezTo>
                      <a:pt x="981" y="340"/>
                      <a:pt x="975" y="342"/>
                      <a:pt x="975" y="344"/>
                    </a:cubicBezTo>
                    <a:cubicBezTo>
                      <a:pt x="975" y="344"/>
                      <a:pt x="978" y="346"/>
                      <a:pt x="977" y="349"/>
                    </a:cubicBezTo>
                    <a:cubicBezTo>
                      <a:pt x="977" y="349"/>
                      <a:pt x="973" y="347"/>
                      <a:pt x="974" y="350"/>
                    </a:cubicBezTo>
                    <a:cubicBezTo>
                      <a:pt x="977" y="350"/>
                      <a:pt x="973" y="353"/>
                      <a:pt x="975" y="354"/>
                    </a:cubicBezTo>
                    <a:cubicBezTo>
                      <a:pt x="981" y="351"/>
                      <a:pt x="982" y="354"/>
                      <a:pt x="983" y="351"/>
                    </a:cubicBezTo>
                    <a:cubicBezTo>
                      <a:pt x="985" y="350"/>
                      <a:pt x="992" y="354"/>
                      <a:pt x="990" y="350"/>
                    </a:cubicBezTo>
                    <a:cubicBezTo>
                      <a:pt x="989" y="350"/>
                      <a:pt x="989" y="347"/>
                      <a:pt x="988" y="347"/>
                    </a:cubicBezTo>
                    <a:cubicBezTo>
                      <a:pt x="982" y="347"/>
                      <a:pt x="979" y="344"/>
                      <a:pt x="981" y="339"/>
                    </a:cubicBezTo>
                    <a:cubicBezTo>
                      <a:pt x="983" y="338"/>
                      <a:pt x="986" y="340"/>
                      <a:pt x="989" y="340"/>
                    </a:cubicBezTo>
                    <a:cubicBezTo>
                      <a:pt x="989" y="339"/>
                      <a:pt x="989" y="338"/>
                      <a:pt x="989" y="338"/>
                    </a:cubicBezTo>
                    <a:cubicBezTo>
                      <a:pt x="992" y="338"/>
                      <a:pt x="994" y="338"/>
                      <a:pt x="996" y="338"/>
                    </a:cubicBezTo>
                    <a:cubicBezTo>
                      <a:pt x="997" y="338"/>
                      <a:pt x="996" y="336"/>
                      <a:pt x="998" y="336"/>
                    </a:cubicBezTo>
                    <a:cubicBezTo>
                      <a:pt x="998" y="336"/>
                      <a:pt x="997" y="339"/>
                      <a:pt x="1000" y="338"/>
                    </a:cubicBezTo>
                    <a:cubicBezTo>
                      <a:pt x="1001" y="335"/>
                      <a:pt x="1001" y="335"/>
                      <a:pt x="1001" y="335"/>
                    </a:cubicBezTo>
                    <a:cubicBezTo>
                      <a:pt x="1002" y="334"/>
                      <a:pt x="1004" y="336"/>
                      <a:pt x="1004" y="336"/>
                    </a:cubicBezTo>
                    <a:cubicBezTo>
                      <a:pt x="1002" y="336"/>
                      <a:pt x="1001" y="338"/>
                      <a:pt x="1004" y="338"/>
                    </a:cubicBezTo>
                    <a:cubicBezTo>
                      <a:pt x="1005" y="339"/>
                      <a:pt x="1016" y="336"/>
                      <a:pt x="1023" y="339"/>
                    </a:cubicBezTo>
                    <a:cubicBezTo>
                      <a:pt x="1023" y="338"/>
                      <a:pt x="1031" y="334"/>
                      <a:pt x="1031" y="338"/>
                    </a:cubicBezTo>
                    <a:cubicBezTo>
                      <a:pt x="1028" y="339"/>
                      <a:pt x="1031" y="338"/>
                      <a:pt x="1032" y="339"/>
                    </a:cubicBezTo>
                    <a:cubicBezTo>
                      <a:pt x="1034" y="339"/>
                      <a:pt x="1032" y="343"/>
                      <a:pt x="1035" y="343"/>
                    </a:cubicBezTo>
                    <a:cubicBezTo>
                      <a:pt x="1040" y="340"/>
                      <a:pt x="1043" y="335"/>
                      <a:pt x="1050" y="334"/>
                    </a:cubicBezTo>
                    <a:cubicBezTo>
                      <a:pt x="1053" y="335"/>
                      <a:pt x="1064" y="338"/>
                      <a:pt x="1064" y="338"/>
                    </a:cubicBezTo>
                    <a:cubicBezTo>
                      <a:pt x="1068" y="334"/>
                      <a:pt x="1068" y="340"/>
                      <a:pt x="1072" y="336"/>
                    </a:cubicBezTo>
                    <a:cubicBezTo>
                      <a:pt x="1072" y="335"/>
                      <a:pt x="1083" y="336"/>
                      <a:pt x="1080" y="338"/>
                    </a:cubicBezTo>
                    <a:cubicBezTo>
                      <a:pt x="1076" y="338"/>
                      <a:pt x="1073" y="339"/>
                      <a:pt x="1070" y="342"/>
                    </a:cubicBezTo>
                    <a:cubicBezTo>
                      <a:pt x="1073" y="342"/>
                      <a:pt x="1074" y="344"/>
                      <a:pt x="1076" y="346"/>
                    </a:cubicBezTo>
                    <a:cubicBezTo>
                      <a:pt x="1080" y="343"/>
                      <a:pt x="1081" y="342"/>
                      <a:pt x="1085" y="340"/>
                    </a:cubicBezTo>
                    <a:cubicBezTo>
                      <a:pt x="1085" y="344"/>
                      <a:pt x="1089" y="346"/>
                      <a:pt x="1093" y="347"/>
                    </a:cubicBezTo>
                    <a:cubicBezTo>
                      <a:pt x="1092" y="340"/>
                      <a:pt x="1099" y="342"/>
                      <a:pt x="1097" y="336"/>
                    </a:cubicBezTo>
                    <a:cubicBezTo>
                      <a:pt x="1097" y="336"/>
                      <a:pt x="1093" y="338"/>
                      <a:pt x="1093" y="335"/>
                    </a:cubicBezTo>
                    <a:cubicBezTo>
                      <a:pt x="1095" y="335"/>
                      <a:pt x="1096" y="335"/>
                      <a:pt x="1097" y="335"/>
                    </a:cubicBezTo>
                    <a:cubicBezTo>
                      <a:pt x="1097" y="334"/>
                      <a:pt x="1099" y="334"/>
                      <a:pt x="1099" y="335"/>
                    </a:cubicBezTo>
                    <a:cubicBezTo>
                      <a:pt x="1097" y="335"/>
                      <a:pt x="1097" y="335"/>
                      <a:pt x="1097" y="336"/>
                    </a:cubicBezTo>
                    <a:cubicBezTo>
                      <a:pt x="1100" y="338"/>
                      <a:pt x="1101" y="340"/>
                      <a:pt x="1106" y="340"/>
                    </a:cubicBezTo>
                    <a:cubicBezTo>
                      <a:pt x="1106" y="338"/>
                      <a:pt x="1108" y="336"/>
                      <a:pt x="1110" y="339"/>
                    </a:cubicBezTo>
                    <a:cubicBezTo>
                      <a:pt x="1108" y="339"/>
                      <a:pt x="1107" y="340"/>
                      <a:pt x="1107" y="343"/>
                    </a:cubicBezTo>
                    <a:cubicBezTo>
                      <a:pt x="1112" y="340"/>
                      <a:pt x="1114" y="343"/>
                      <a:pt x="1115" y="340"/>
                    </a:cubicBezTo>
                    <a:cubicBezTo>
                      <a:pt x="1116" y="338"/>
                      <a:pt x="1125" y="343"/>
                      <a:pt x="1129" y="342"/>
                    </a:cubicBezTo>
                    <a:cubicBezTo>
                      <a:pt x="1129" y="338"/>
                      <a:pt x="1129" y="335"/>
                      <a:pt x="1133" y="334"/>
                    </a:cubicBezTo>
                    <a:cubicBezTo>
                      <a:pt x="1133" y="338"/>
                      <a:pt x="1131" y="340"/>
                      <a:pt x="1135" y="339"/>
                    </a:cubicBezTo>
                    <a:cubicBezTo>
                      <a:pt x="1138" y="339"/>
                      <a:pt x="1137" y="337"/>
                      <a:pt x="1139" y="335"/>
                    </a:cubicBezTo>
                    <a:cubicBezTo>
                      <a:pt x="1139" y="335"/>
                      <a:pt x="1139" y="335"/>
                      <a:pt x="1139" y="335"/>
                    </a:cubicBezTo>
                    <a:cubicBezTo>
                      <a:pt x="1139" y="335"/>
                      <a:pt x="1139" y="335"/>
                      <a:pt x="1139" y="335"/>
                    </a:cubicBezTo>
                    <a:cubicBezTo>
                      <a:pt x="1139" y="336"/>
                      <a:pt x="1140" y="336"/>
                      <a:pt x="1141" y="336"/>
                    </a:cubicBezTo>
                    <a:cubicBezTo>
                      <a:pt x="1141" y="336"/>
                      <a:pt x="1141" y="335"/>
                      <a:pt x="1142" y="335"/>
                    </a:cubicBezTo>
                    <a:cubicBezTo>
                      <a:pt x="1145" y="334"/>
                      <a:pt x="1146" y="332"/>
                      <a:pt x="1148" y="335"/>
                    </a:cubicBezTo>
                    <a:cubicBezTo>
                      <a:pt x="1146" y="335"/>
                      <a:pt x="1146" y="338"/>
                      <a:pt x="1146" y="340"/>
                    </a:cubicBezTo>
                    <a:cubicBezTo>
                      <a:pt x="1153" y="339"/>
                      <a:pt x="1154" y="343"/>
                      <a:pt x="1161" y="342"/>
                    </a:cubicBezTo>
                    <a:cubicBezTo>
                      <a:pt x="1161" y="346"/>
                      <a:pt x="1161" y="349"/>
                      <a:pt x="1165" y="349"/>
                    </a:cubicBezTo>
                    <a:cubicBezTo>
                      <a:pt x="1165" y="347"/>
                      <a:pt x="1167" y="347"/>
                      <a:pt x="1168" y="347"/>
                    </a:cubicBezTo>
                    <a:cubicBezTo>
                      <a:pt x="1171" y="354"/>
                      <a:pt x="1161" y="347"/>
                      <a:pt x="1161" y="353"/>
                    </a:cubicBezTo>
                    <a:cubicBezTo>
                      <a:pt x="1161" y="354"/>
                      <a:pt x="1161" y="355"/>
                      <a:pt x="1161" y="355"/>
                    </a:cubicBezTo>
                    <a:cubicBezTo>
                      <a:pt x="1171" y="357"/>
                      <a:pt x="1183" y="355"/>
                      <a:pt x="1187" y="357"/>
                    </a:cubicBezTo>
                    <a:cubicBezTo>
                      <a:pt x="1187" y="354"/>
                      <a:pt x="1190" y="355"/>
                      <a:pt x="1191" y="353"/>
                    </a:cubicBezTo>
                    <a:cubicBezTo>
                      <a:pt x="1184" y="353"/>
                      <a:pt x="1180" y="350"/>
                      <a:pt x="1175" y="347"/>
                    </a:cubicBezTo>
                    <a:cubicBezTo>
                      <a:pt x="1172" y="347"/>
                      <a:pt x="1173" y="351"/>
                      <a:pt x="1169" y="351"/>
                    </a:cubicBezTo>
                    <a:cubicBezTo>
                      <a:pt x="1169" y="349"/>
                      <a:pt x="1171" y="344"/>
                      <a:pt x="1168" y="344"/>
                    </a:cubicBezTo>
                    <a:cubicBezTo>
                      <a:pt x="1167" y="343"/>
                      <a:pt x="1164" y="344"/>
                      <a:pt x="1164" y="342"/>
                    </a:cubicBezTo>
                    <a:cubicBezTo>
                      <a:pt x="1172" y="340"/>
                      <a:pt x="1171" y="342"/>
                      <a:pt x="1179" y="340"/>
                    </a:cubicBezTo>
                    <a:cubicBezTo>
                      <a:pt x="1179" y="339"/>
                      <a:pt x="1180" y="339"/>
                      <a:pt x="1180" y="338"/>
                    </a:cubicBezTo>
                    <a:cubicBezTo>
                      <a:pt x="1182" y="335"/>
                      <a:pt x="1184" y="334"/>
                      <a:pt x="1184" y="335"/>
                    </a:cubicBezTo>
                    <a:cubicBezTo>
                      <a:pt x="1183" y="335"/>
                      <a:pt x="1183" y="336"/>
                      <a:pt x="1183" y="338"/>
                    </a:cubicBezTo>
                    <a:cubicBezTo>
                      <a:pt x="1190" y="344"/>
                      <a:pt x="1196" y="330"/>
                      <a:pt x="1202" y="336"/>
                    </a:cubicBezTo>
                    <a:cubicBezTo>
                      <a:pt x="1201" y="336"/>
                      <a:pt x="1199" y="338"/>
                      <a:pt x="1202" y="338"/>
                    </a:cubicBezTo>
                    <a:cubicBezTo>
                      <a:pt x="1206" y="340"/>
                      <a:pt x="1205" y="334"/>
                      <a:pt x="1207" y="332"/>
                    </a:cubicBezTo>
                    <a:cubicBezTo>
                      <a:pt x="1210" y="331"/>
                      <a:pt x="1214" y="334"/>
                      <a:pt x="1215" y="331"/>
                    </a:cubicBezTo>
                    <a:cubicBezTo>
                      <a:pt x="1218" y="334"/>
                      <a:pt x="1214" y="339"/>
                      <a:pt x="1220" y="343"/>
                    </a:cubicBezTo>
                    <a:cubicBezTo>
                      <a:pt x="1224" y="340"/>
                      <a:pt x="1225" y="335"/>
                      <a:pt x="1233" y="336"/>
                    </a:cubicBezTo>
                    <a:cubicBezTo>
                      <a:pt x="1233" y="338"/>
                      <a:pt x="1233" y="340"/>
                      <a:pt x="1234" y="340"/>
                    </a:cubicBezTo>
                    <a:cubicBezTo>
                      <a:pt x="1239" y="339"/>
                      <a:pt x="1241" y="340"/>
                      <a:pt x="1244" y="342"/>
                    </a:cubicBezTo>
                    <a:cubicBezTo>
                      <a:pt x="1248" y="334"/>
                      <a:pt x="1263" y="339"/>
                      <a:pt x="1268" y="338"/>
                    </a:cubicBezTo>
                    <a:cubicBezTo>
                      <a:pt x="1267" y="340"/>
                      <a:pt x="1270" y="342"/>
                      <a:pt x="1271" y="343"/>
                    </a:cubicBezTo>
                    <a:cubicBezTo>
                      <a:pt x="1274" y="339"/>
                      <a:pt x="1279" y="339"/>
                      <a:pt x="1283" y="339"/>
                    </a:cubicBezTo>
                    <a:cubicBezTo>
                      <a:pt x="1283" y="339"/>
                      <a:pt x="1283" y="338"/>
                      <a:pt x="1285" y="338"/>
                    </a:cubicBezTo>
                    <a:cubicBezTo>
                      <a:pt x="1286" y="338"/>
                      <a:pt x="1285" y="340"/>
                      <a:pt x="1287" y="339"/>
                    </a:cubicBezTo>
                    <a:cubicBezTo>
                      <a:pt x="1289" y="336"/>
                      <a:pt x="1289" y="336"/>
                      <a:pt x="1289" y="336"/>
                    </a:cubicBezTo>
                    <a:cubicBezTo>
                      <a:pt x="1289" y="334"/>
                      <a:pt x="1289" y="330"/>
                      <a:pt x="1290" y="332"/>
                    </a:cubicBezTo>
                    <a:cubicBezTo>
                      <a:pt x="1290" y="336"/>
                      <a:pt x="1291" y="338"/>
                      <a:pt x="1294" y="338"/>
                    </a:cubicBezTo>
                    <a:cubicBezTo>
                      <a:pt x="1300" y="336"/>
                      <a:pt x="1300" y="336"/>
                      <a:pt x="1305" y="338"/>
                    </a:cubicBezTo>
                    <a:cubicBezTo>
                      <a:pt x="1305" y="336"/>
                      <a:pt x="1309" y="336"/>
                      <a:pt x="1309" y="338"/>
                    </a:cubicBezTo>
                    <a:cubicBezTo>
                      <a:pt x="1309" y="338"/>
                      <a:pt x="1308" y="338"/>
                      <a:pt x="1306" y="338"/>
                    </a:cubicBezTo>
                    <a:cubicBezTo>
                      <a:pt x="1308" y="342"/>
                      <a:pt x="1298" y="343"/>
                      <a:pt x="1304" y="347"/>
                    </a:cubicBezTo>
                    <a:cubicBezTo>
                      <a:pt x="1308" y="347"/>
                      <a:pt x="1305" y="342"/>
                      <a:pt x="1308" y="340"/>
                    </a:cubicBezTo>
                    <a:cubicBezTo>
                      <a:pt x="1310" y="338"/>
                      <a:pt x="1319" y="340"/>
                      <a:pt x="1321" y="339"/>
                    </a:cubicBezTo>
                    <a:cubicBezTo>
                      <a:pt x="1323" y="339"/>
                      <a:pt x="1321" y="335"/>
                      <a:pt x="1321" y="335"/>
                    </a:cubicBezTo>
                    <a:cubicBezTo>
                      <a:pt x="1325" y="335"/>
                      <a:pt x="1335" y="340"/>
                      <a:pt x="1338" y="338"/>
                    </a:cubicBezTo>
                    <a:cubicBezTo>
                      <a:pt x="1340" y="334"/>
                      <a:pt x="1340" y="338"/>
                      <a:pt x="1344" y="338"/>
                    </a:cubicBezTo>
                    <a:cubicBezTo>
                      <a:pt x="1346" y="338"/>
                      <a:pt x="1347" y="334"/>
                      <a:pt x="1350" y="336"/>
                    </a:cubicBezTo>
                    <a:cubicBezTo>
                      <a:pt x="1350" y="338"/>
                      <a:pt x="1350" y="340"/>
                      <a:pt x="1351" y="340"/>
                    </a:cubicBezTo>
                    <a:cubicBezTo>
                      <a:pt x="1359" y="343"/>
                      <a:pt x="1357" y="336"/>
                      <a:pt x="1361" y="335"/>
                    </a:cubicBezTo>
                    <a:cubicBezTo>
                      <a:pt x="1362" y="336"/>
                      <a:pt x="1361" y="340"/>
                      <a:pt x="1365" y="339"/>
                    </a:cubicBezTo>
                    <a:cubicBezTo>
                      <a:pt x="1367" y="340"/>
                      <a:pt x="1366" y="336"/>
                      <a:pt x="1367" y="336"/>
                    </a:cubicBezTo>
                    <a:cubicBezTo>
                      <a:pt x="1369" y="335"/>
                      <a:pt x="1373" y="338"/>
                      <a:pt x="1374" y="335"/>
                    </a:cubicBezTo>
                    <a:cubicBezTo>
                      <a:pt x="1376" y="336"/>
                      <a:pt x="1374" y="342"/>
                      <a:pt x="1380" y="340"/>
                    </a:cubicBezTo>
                    <a:cubicBezTo>
                      <a:pt x="1380" y="338"/>
                      <a:pt x="1378" y="336"/>
                      <a:pt x="1378" y="335"/>
                    </a:cubicBezTo>
                    <a:cubicBezTo>
                      <a:pt x="1384" y="334"/>
                      <a:pt x="1385" y="336"/>
                      <a:pt x="1388" y="339"/>
                    </a:cubicBezTo>
                    <a:cubicBezTo>
                      <a:pt x="1389" y="335"/>
                      <a:pt x="1396" y="338"/>
                      <a:pt x="1397" y="339"/>
                    </a:cubicBezTo>
                    <a:cubicBezTo>
                      <a:pt x="1397" y="336"/>
                      <a:pt x="1399" y="336"/>
                      <a:pt x="1399" y="334"/>
                    </a:cubicBezTo>
                    <a:cubicBezTo>
                      <a:pt x="1404" y="336"/>
                      <a:pt x="1408" y="331"/>
                      <a:pt x="1412" y="335"/>
                    </a:cubicBezTo>
                    <a:cubicBezTo>
                      <a:pt x="1410" y="338"/>
                      <a:pt x="1403" y="335"/>
                      <a:pt x="1404" y="340"/>
                    </a:cubicBezTo>
                    <a:cubicBezTo>
                      <a:pt x="1408" y="338"/>
                      <a:pt x="1408" y="342"/>
                      <a:pt x="1414" y="339"/>
                    </a:cubicBezTo>
                    <a:cubicBezTo>
                      <a:pt x="1415" y="336"/>
                      <a:pt x="1414" y="332"/>
                      <a:pt x="1416" y="332"/>
                    </a:cubicBezTo>
                    <a:cubicBezTo>
                      <a:pt x="1416" y="334"/>
                      <a:pt x="1418" y="334"/>
                      <a:pt x="1419" y="334"/>
                    </a:cubicBezTo>
                    <a:cubicBezTo>
                      <a:pt x="1422" y="342"/>
                      <a:pt x="1412" y="338"/>
                      <a:pt x="1414" y="344"/>
                    </a:cubicBezTo>
                    <a:cubicBezTo>
                      <a:pt x="1420" y="344"/>
                      <a:pt x="1419" y="342"/>
                      <a:pt x="1424" y="344"/>
                    </a:cubicBezTo>
                    <a:cubicBezTo>
                      <a:pt x="1427" y="340"/>
                      <a:pt x="1422" y="334"/>
                      <a:pt x="1424" y="334"/>
                    </a:cubicBezTo>
                    <a:cubicBezTo>
                      <a:pt x="1424" y="336"/>
                      <a:pt x="1429" y="335"/>
                      <a:pt x="1430" y="334"/>
                    </a:cubicBezTo>
                    <a:cubicBezTo>
                      <a:pt x="1430" y="336"/>
                      <a:pt x="1430" y="339"/>
                      <a:pt x="1431" y="339"/>
                    </a:cubicBezTo>
                    <a:cubicBezTo>
                      <a:pt x="1431" y="335"/>
                      <a:pt x="1438" y="338"/>
                      <a:pt x="1438" y="335"/>
                    </a:cubicBezTo>
                    <a:cubicBezTo>
                      <a:pt x="1439" y="334"/>
                      <a:pt x="1438" y="331"/>
                      <a:pt x="1441" y="331"/>
                    </a:cubicBezTo>
                    <a:cubicBezTo>
                      <a:pt x="1441" y="334"/>
                      <a:pt x="1441" y="335"/>
                      <a:pt x="1443" y="335"/>
                    </a:cubicBezTo>
                    <a:cubicBezTo>
                      <a:pt x="1445" y="339"/>
                      <a:pt x="1441" y="338"/>
                      <a:pt x="1441" y="342"/>
                    </a:cubicBezTo>
                    <a:cubicBezTo>
                      <a:pt x="1446" y="342"/>
                      <a:pt x="1448" y="344"/>
                      <a:pt x="1450" y="340"/>
                    </a:cubicBezTo>
                    <a:cubicBezTo>
                      <a:pt x="1450" y="338"/>
                      <a:pt x="1449" y="338"/>
                      <a:pt x="1449" y="335"/>
                    </a:cubicBezTo>
                    <a:cubicBezTo>
                      <a:pt x="1456" y="334"/>
                      <a:pt x="1456" y="338"/>
                      <a:pt x="1460" y="335"/>
                    </a:cubicBezTo>
                    <a:cubicBezTo>
                      <a:pt x="1460" y="336"/>
                      <a:pt x="1460" y="340"/>
                      <a:pt x="1461" y="340"/>
                    </a:cubicBezTo>
                    <a:cubicBezTo>
                      <a:pt x="1465" y="339"/>
                      <a:pt x="1467" y="336"/>
                      <a:pt x="1468" y="334"/>
                    </a:cubicBezTo>
                    <a:cubicBezTo>
                      <a:pt x="1469" y="332"/>
                      <a:pt x="1472" y="334"/>
                      <a:pt x="1472" y="332"/>
                    </a:cubicBezTo>
                    <a:cubicBezTo>
                      <a:pt x="1477" y="334"/>
                      <a:pt x="1475" y="334"/>
                      <a:pt x="1480" y="332"/>
                    </a:cubicBezTo>
                    <a:cubicBezTo>
                      <a:pt x="1480" y="334"/>
                      <a:pt x="1480" y="336"/>
                      <a:pt x="1481" y="338"/>
                    </a:cubicBezTo>
                    <a:cubicBezTo>
                      <a:pt x="1490" y="338"/>
                      <a:pt x="1494" y="336"/>
                      <a:pt x="1495" y="331"/>
                    </a:cubicBezTo>
                    <a:cubicBezTo>
                      <a:pt x="1499" y="334"/>
                      <a:pt x="1502" y="328"/>
                      <a:pt x="1504" y="332"/>
                    </a:cubicBezTo>
                    <a:cubicBezTo>
                      <a:pt x="1500" y="334"/>
                      <a:pt x="1502" y="338"/>
                      <a:pt x="1503" y="339"/>
                    </a:cubicBezTo>
                    <a:cubicBezTo>
                      <a:pt x="1510" y="340"/>
                      <a:pt x="1510" y="334"/>
                      <a:pt x="1517" y="335"/>
                    </a:cubicBezTo>
                    <a:cubicBezTo>
                      <a:pt x="1521" y="336"/>
                      <a:pt x="1514" y="339"/>
                      <a:pt x="1518" y="342"/>
                    </a:cubicBezTo>
                    <a:cubicBezTo>
                      <a:pt x="1518" y="339"/>
                      <a:pt x="1521" y="339"/>
                      <a:pt x="1521" y="336"/>
                    </a:cubicBezTo>
                    <a:cubicBezTo>
                      <a:pt x="1518" y="336"/>
                      <a:pt x="1519" y="334"/>
                      <a:pt x="1522" y="335"/>
                    </a:cubicBezTo>
                    <a:cubicBezTo>
                      <a:pt x="1525" y="335"/>
                      <a:pt x="1523" y="339"/>
                      <a:pt x="1525" y="340"/>
                    </a:cubicBezTo>
                    <a:cubicBezTo>
                      <a:pt x="1529" y="335"/>
                      <a:pt x="1523" y="336"/>
                      <a:pt x="1529" y="335"/>
                    </a:cubicBezTo>
                    <a:cubicBezTo>
                      <a:pt x="1533" y="334"/>
                      <a:pt x="1540" y="332"/>
                      <a:pt x="1547" y="334"/>
                    </a:cubicBezTo>
                    <a:cubicBezTo>
                      <a:pt x="1547" y="332"/>
                      <a:pt x="1547" y="330"/>
                      <a:pt x="1548" y="330"/>
                    </a:cubicBezTo>
                    <a:cubicBezTo>
                      <a:pt x="1548" y="334"/>
                      <a:pt x="1549" y="335"/>
                      <a:pt x="1553" y="335"/>
                    </a:cubicBezTo>
                    <a:cubicBezTo>
                      <a:pt x="1557" y="332"/>
                      <a:pt x="1551" y="330"/>
                      <a:pt x="1557" y="330"/>
                    </a:cubicBezTo>
                    <a:cubicBezTo>
                      <a:pt x="1559" y="331"/>
                      <a:pt x="1559" y="332"/>
                      <a:pt x="1557" y="334"/>
                    </a:cubicBezTo>
                    <a:cubicBezTo>
                      <a:pt x="1560" y="331"/>
                      <a:pt x="1561" y="335"/>
                      <a:pt x="1567" y="334"/>
                    </a:cubicBezTo>
                    <a:cubicBezTo>
                      <a:pt x="1568" y="336"/>
                      <a:pt x="1564" y="338"/>
                      <a:pt x="1567" y="339"/>
                    </a:cubicBezTo>
                    <a:cubicBezTo>
                      <a:pt x="1571" y="334"/>
                      <a:pt x="1575" y="339"/>
                      <a:pt x="1583" y="338"/>
                    </a:cubicBezTo>
                    <a:cubicBezTo>
                      <a:pt x="1583" y="336"/>
                      <a:pt x="1582" y="335"/>
                      <a:pt x="1582" y="334"/>
                    </a:cubicBezTo>
                    <a:cubicBezTo>
                      <a:pt x="1587" y="336"/>
                      <a:pt x="1583" y="328"/>
                      <a:pt x="1589" y="330"/>
                    </a:cubicBezTo>
                    <a:cubicBezTo>
                      <a:pt x="1589" y="331"/>
                      <a:pt x="1589" y="334"/>
                      <a:pt x="1590" y="335"/>
                    </a:cubicBezTo>
                    <a:cubicBezTo>
                      <a:pt x="1594" y="334"/>
                      <a:pt x="1599" y="335"/>
                      <a:pt x="1602" y="332"/>
                    </a:cubicBezTo>
                    <a:cubicBezTo>
                      <a:pt x="1604" y="332"/>
                      <a:pt x="1602" y="328"/>
                      <a:pt x="1606" y="330"/>
                    </a:cubicBezTo>
                    <a:cubicBezTo>
                      <a:pt x="1606" y="331"/>
                      <a:pt x="1605" y="335"/>
                      <a:pt x="1608" y="335"/>
                    </a:cubicBezTo>
                    <a:cubicBezTo>
                      <a:pt x="1612" y="335"/>
                      <a:pt x="1614" y="331"/>
                      <a:pt x="1618" y="335"/>
                    </a:cubicBezTo>
                    <a:cubicBezTo>
                      <a:pt x="1617" y="332"/>
                      <a:pt x="1618" y="330"/>
                      <a:pt x="1618" y="328"/>
                    </a:cubicBezTo>
                    <a:cubicBezTo>
                      <a:pt x="1663" y="328"/>
                      <a:pt x="1663" y="328"/>
                      <a:pt x="1663" y="328"/>
                    </a:cubicBezTo>
                    <a:cubicBezTo>
                      <a:pt x="1661" y="330"/>
                      <a:pt x="1659" y="330"/>
                      <a:pt x="1655" y="330"/>
                    </a:cubicBezTo>
                    <a:cubicBezTo>
                      <a:pt x="1654" y="331"/>
                      <a:pt x="1651" y="331"/>
                      <a:pt x="1651" y="334"/>
                    </a:cubicBezTo>
                    <a:cubicBezTo>
                      <a:pt x="1654" y="331"/>
                      <a:pt x="1656" y="335"/>
                      <a:pt x="1658" y="338"/>
                    </a:cubicBezTo>
                    <a:cubicBezTo>
                      <a:pt x="1659" y="336"/>
                      <a:pt x="1661" y="335"/>
                      <a:pt x="1662" y="332"/>
                    </a:cubicBezTo>
                    <a:cubicBezTo>
                      <a:pt x="1667" y="336"/>
                      <a:pt x="1666" y="330"/>
                      <a:pt x="1674" y="331"/>
                    </a:cubicBezTo>
                    <a:cubicBezTo>
                      <a:pt x="1674" y="330"/>
                      <a:pt x="1673" y="330"/>
                      <a:pt x="1673" y="328"/>
                    </a:cubicBezTo>
                    <a:cubicBezTo>
                      <a:pt x="1686" y="328"/>
                      <a:pt x="1686" y="328"/>
                      <a:pt x="1686" y="328"/>
                    </a:cubicBezTo>
                    <a:cubicBezTo>
                      <a:pt x="1684" y="330"/>
                      <a:pt x="1682" y="330"/>
                      <a:pt x="1681" y="331"/>
                    </a:cubicBezTo>
                    <a:cubicBezTo>
                      <a:pt x="1684" y="332"/>
                      <a:pt x="1684" y="334"/>
                      <a:pt x="1686" y="335"/>
                    </a:cubicBezTo>
                    <a:cubicBezTo>
                      <a:pt x="1686" y="331"/>
                      <a:pt x="1686" y="332"/>
                      <a:pt x="1689" y="334"/>
                    </a:cubicBezTo>
                    <a:cubicBezTo>
                      <a:pt x="1694" y="335"/>
                      <a:pt x="1694" y="332"/>
                      <a:pt x="1699" y="332"/>
                    </a:cubicBezTo>
                    <a:cubicBezTo>
                      <a:pt x="1700" y="332"/>
                      <a:pt x="1700" y="334"/>
                      <a:pt x="1704" y="334"/>
                    </a:cubicBezTo>
                    <a:cubicBezTo>
                      <a:pt x="1705" y="334"/>
                      <a:pt x="1705" y="332"/>
                      <a:pt x="1707" y="332"/>
                    </a:cubicBezTo>
                    <a:cubicBezTo>
                      <a:pt x="1709" y="334"/>
                      <a:pt x="1707" y="339"/>
                      <a:pt x="1711" y="339"/>
                    </a:cubicBezTo>
                    <a:cubicBezTo>
                      <a:pt x="1708" y="334"/>
                      <a:pt x="1716" y="338"/>
                      <a:pt x="1713" y="332"/>
                    </a:cubicBezTo>
                    <a:cubicBezTo>
                      <a:pt x="1719" y="332"/>
                      <a:pt x="1719" y="336"/>
                      <a:pt x="1724" y="336"/>
                    </a:cubicBezTo>
                    <a:cubicBezTo>
                      <a:pt x="1728" y="336"/>
                      <a:pt x="1726" y="331"/>
                      <a:pt x="1730" y="331"/>
                    </a:cubicBezTo>
                    <a:cubicBezTo>
                      <a:pt x="1728" y="335"/>
                      <a:pt x="1731" y="336"/>
                      <a:pt x="1735" y="336"/>
                    </a:cubicBezTo>
                    <a:cubicBezTo>
                      <a:pt x="1730" y="327"/>
                      <a:pt x="1750" y="335"/>
                      <a:pt x="1751" y="338"/>
                    </a:cubicBezTo>
                    <a:cubicBezTo>
                      <a:pt x="1757" y="338"/>
                      <a:pt x="1754" y="332"/>
                      <a:pt x="1757" y="334"/>
                    </a:cubicBezTo>
                    <a:cubicBezTo>
                      <a:pt x="1758" y="334"/>
                      <a:pt x="1758" y="339"/>
                      <a:pt x="1761" y="338"/>
                    </a:cubicBezTo>
                    <a:cubicBezTo>
                      <a:pt x="1761" y="332"/>
                      <a:pt x="1765" y="329"/>
                      <a:pt x="1769" y="333"/>
                    </a:cubicBezTo>
                    <a:cubicBezTo>
                      <a:pt x="1769" y="333"/>
                      <a:pt x="1769" y="333"/>
                      <a:pt x="1769" y="334"/>
                    </a:cubicBezTo>
                    <a:cubicBezTo>
                      <a:pt x="1769" y="333"/>
                      <a:pt x="1769" y="333"/>
                      <a:pt x="1769" y="333"/>
                    </a:cubicBezTo>
                    <a:cubicBezTo>
                      <a:pt x="1768" y="333"/>
                      <a:pt x="1767" y="335"/>
                      <a:pt x="1769" y="335"/>
                    </a:cubicBezTo>
                    <a:cubicBezTo>
                      <a:pt x="1770" y="335"/>
                      <a:pt x="1772" y="334"/>
                      <a:pt x="1772" y="332"/>
                    </a:cubicBezTo>
                    <a:cubicBezTo>
                      <a:pt x="1775" y="332"/>
                      <a:pt x="1777" y="331"/>
                      <a:pt x="1779" y="330"/>
                    </a:cubicBezTo>
                    <a:cubicBezTo>
                      <a:pt x="1783" y="332"/>
                      <a:pt x="1775" y="336"/>
                      <a:pt x="1780" y="339"/>
                    </a:cubicBezTo>
                    <a:cubicBezTo>
                      <a:pt x="1780" y="335"/>
                      <a:pt x="1784" y="336"/>
                      <a:pt x="1785" y="335"/>
                    </a:cubicBezTo>
                    <a:cubicBezTo>
                      <a:pt x="1787" y="334"/>
                      <a:pt x="1785" y="330"/>
                      <a:pt x="1788" y="331"/>
                    </a:cubicBezTo>
                    <a:cubicBezTo>
                      <a:pt x="1792" y="332"/>
                      <a:pt x="1788" y="342"/>
                      <a:pt x="1794" y="343"/>
                    </a:cubicBezTo>
                    <a:cubicBezTo>
                      <a:pt x="1795" y="339"/>
                      <a:pt x="1798" y="332"/>
                      <a:pt x="1796" y="331"/>
                    </a:cubicBezTo>
                    <a:cubicBezTo>
                      <a:pt x="1800" y="331"/>
                      <a:pt x="1804" y="334"/>
                      <a:pt x="1807" y="332"/>
                    </a:cubicBezTo>
                    <a:cubicBezTo>
                      <a:pt x="1808" y="332"/>
                      <a:pt x="1808" y="330"/>
                      <a:pt x="1810" y="328"/>
                    </a:cubicBezTo>
                    <a:cubicBezTo>
                      <a:pt x="1811" y="328"/>
                      <a:pt x="1811" y="328"/>
                      <a:pt x="1811" y="330"/>
                    </a:cubicBezTo>
                    <a:cubicBezTo>
                      <a:pt x="1811" y="331"/>
                      <a:pt x="1811" y="334"/>
                      <a:pt x="1813" y="334"/>
                    </a:cubicBezTo>
                    <a:cubicBezTo>
                      <a:pt x="1817" y="334"/>
                      <a:pt x="1819" y="332"/>
                      <a:pt x="1825" y="332"/>
                    </a:cubicBezTo>
                    <a:cubicBezTo>
                      <a:pt x="1826" y="332"/>
                      <a:pt x="1825" y="330"/>
                      <a:pt x="1825" y="328"/>
                    </a:cubicBezTo>
                    <a:cubicBezTo>
                      <a:pt x="1827" y="328"/>
                      <a:pt x="1827" y="328"/>
                      <a:pt x="1827" y="328"/>
                    </a:cubicBezTo>
                    <a:cubicBezTo>
                      <a:pt x="1827" y="330"/>
                      <a:pt x="1826" y="331"/>
                      <a:pt x="1829" y="332"/>
                    </a:cubicBezTo>
                    <a:cubicBezTo>
                      <a:pt x="1832" y="334"/>
                      <a:pt x="1833" y="332"/>
                      <a:pt x="1834" y="331"/>
                    </a:cubicBezTo>
                    <a:cubicBezTo>
                      <a:pt x="1834" y="331"/>
                      <a:pt x="1834" y="330"/>
                      <a:pt x="1834" y="328"/>
                    </a:cubicBezTo>
                    <a:cubicBezTo>
                      <a:pt x="1836" y="328"/>
                      <a:pt x="1836" y="328"/>
                      <a:pt x="1836" y="328"/>
                    </a:cubicBezTo>
                    <a:cubicBezTo>
                      <a:pt x="1836" y="330"/>
                      <a:pt x="1836" y="330"/>
                      <a:pt x="1836" y="330"/>
                    </a:cubicBezTo>
                    <a:cubicBezTo>
                      <a:pt x="1841" y="331"/>
                      <a:pt x="1833" y="332"/>
                      <a:pt x="1834" y="335"/>
                    </a:cubicBezTo>
                    <a:cubicBezTo>
                      <a:pt x="1837" y="336"/>
                      <a:pt x="1838" y="340"/>
                      <a:pt x="1844" y="340"/>
                    </a:cubicBezTo>
                    <a:cubicBezTo>
                      <a:pt x="1844" y="335"/>
                      <a:pt x="1851" y="335"/>
                      <a:pt x="1846" y="330"/>
                    </a:cubicBezTo>
                    <a:cubicBezTo>
                      <a:pt x="1849" y="330"/>
                      <a:pt x="1849" y="332"/>
                      <a:pt x="1852" y="334"/>
                    </a:cubicBezTo>
                    <a:cubicBezTo>
                      <a:pt x="1852" y="331"/>
                      <a:pt x="1853" y="334"/>
                      <a:pt x="1855" y="334"/>
                    </a:cubicBezTo>
                    <a:cubicBezTo>
                      <a:pt x="1857" y="334"/>
                      <a:pt x="1859" y="331"/>
                      <a:pt x="1861" y="332"/>
                    </a:cubicBezTo>
                    <a:cubicBezTo>
                      <a:pt x="1861" y="334"/>
                      <a:pt x="1861" y="336"/>
                      <a:pt x="1863" y="338"/>
                    </a:cubicBezTo>
                    <a:cubicBezTo>
                      <a:pt x="1867" y="334"/>
                      <a:pt x="1870" y="332"/>
                      <a:pt x="1874" y="331"/>
                    </a:cubicBezTo>
                    <a:cubicBezTo>
                      <a:pt x="1875" y="332"/>
                      <a:pt x="1874" y="334"/>
                      <a:pt x="1876" y="334"/>
                    </a:cubicBezTo>
                    <a:cubicBezTo>
                      <a:pt x="1882" y="335"/>
                      <a:pt x="1880" y="331"/>
                      <a:pt x="1883" y="334"/>
                    </a:cubicBezTo>
                    <a:cubicBezTo>
                      <a:pt x="1884" y="336"/>
                      <a:pt x="1889" y="332"/>
                      <a:pt x="1889" y="332"/>
                    </a:cubicBezTo>
                    <a:cubicBezTo>
                      <a:pt x="1891" y="332"/>
                      <a:pt x="1897" y="336"/>
                      <a:pt x="1897" y="331"/>
                    </a:cubicBezTo>
                    <a:cubicBezTo>
                      <a:pt x="1895" y="331"/>
                      <a:pt x="1893" y="331"/>
                      <a:pt x="1893" y="330"/>
                    </a:cubicBezTo>
                    <a:cubicBezTo>
                      <a:pt x="1894" y="330"/>
                      <a:pt x="1894" y="328"/>
                      <a:pt x="1894" y="328"/>
                    </a:cubicBezTo>
                    <a:cubicBezTo>
                      <a:pt x="1906" y="328"/>
                      <a:pt x="1906" y="328"/>
                      <a:pt x="1906" y="328"/>
                    </a:cubicBezTo>
                    <a:cubicBezTo>
                      <a:pt x="1906" y="328"/>
                      <a:pt x="1906" y="330"/>
                      <a:pt x="1905" y="330"/>
                    </a:cubicBezTo>
                    <a:cubicBezTo>
                      <a:pt x="1903" y="332"/>
                      <a:pt x="1895" y="327"/>
                      <a:pt x="1897" y="331"/>
                    </a:cubicBezTo>
                    <a:cubicBezTo>
                      <a:pt x="1899" y="331"/>
                      <a:pt x="1898" y="332"/>
                      <a:pt x="1897" y="335"/>
                    </a:cubicBezTo>
                    <a:cubicBezTo>
                      <a:pt x="1903" y="332"/>
                      <a:pt x="1902" y="340"/>
                      <a:pt x="1909" y="338"/>
                    </a:cubicBezTo>
                    <a:cubicBezTo>
                      <a:pt x="1909" y="336"/>
                      <a:pt x="1909" y="335"/>
                      <a:pt x="1909" y="334"/>
                    </a:cubicBezTo>
                    <a:cubicBezTo>
                      <a:pt x="1916" y="332"/>
                      <a:pt x="1917" y="335"/>
                      <a:pt x="1920" y="336"/>
                    </a:cubicBezTo>
                    <a:cubicBezTo>
                      <a:pt x="1922" y="334"/>
                      <a:pt x="1929" y="336"/>
                      <a:pt x="1933" y="335"/>
                    </a:cubicBezTo>
                    <a:cubicBezTo>
                      <a:pt x="1933" y="334"/>
                      <a:pt x="1933" y="334"/>
                      <a:pt x="1933" y="334"/>
                    </a:cubicBezTo>
                    <a:cubicBezTo>
                      <a:pt x="1936" y="332"/>
                      <a:pt x="1940" y="335"/>
                      <a:pt x="1941" y="332"/>
                    </a:cubicBezTo>
                    <a:cubicBezTo>
                      <a:pt x="1941" y="335"/>
                      <a:pt x="1948" y="334"/>
                      <a:pt x="1948" y="336"/>
                    </a:cubicBezTo>
                    <a:cubicBezTo>
                      <a:pt x="1948" y="332"/>
                      <a:pt x="1952" y="335"/>
                      <a:pt x="1954" y="334"/>
                    </a:cubicBezTo>
                    <a:cubicBezTo>
                      <a:pt x="1955" y="334"/>
                      <a:pt x="1954" y="330"/>
                      <a:pt x="1956" y="331"/>
                    </a:cubicBezTo>
                    <a:cubicBezTo>
                      <a:pt x="1956" y="332"/>
                      <a:pt x="1958" y="334"/>
                      <a:pt x="1960" y="334"/>
                    </a:cubicBezTo>
                    <a:cubicBezTo>
                      <a:pt x="1963" y="334"/>
                      <a:pt x="1962" y="330"/>
                      <a:pt x="1966" y="331"/>
                    </a:cubicBezTo>
                    <a:cubicBezTo>
                      <a:pt x="1969" y="332"/>
                      <a:pt x="1970" y="335"/>
                      <a:pt x="1973" y="336"/>
                    </a:cubicBezTo>
                    <a:cubicBezTo>
                      <a:pt x="1977" y="332"/>
                      <a:pt x="1982" y="332"/>
                      <a:pt x="1988" y="335"/>
                    </a:cubicBezTo>
                    <a:cubicBezTo>
                      <a:pt x="1985" y="331"/>
                      <a:pt x="1997" y="335"/>
                      <a:pt x="1990" y="335"/>
                    </a:cubicBezTo>
                    <a:cubicBezTo>
                      <a:pt x="1988" y="335"/>
                      <a:pt x="1986" y="336"/>
                      <a:pt x="1985" y="338"/>
                    </a:cubicBezTo>
                    <a:cubicBezTo>
                      <a:pt x="1989" y="339"/>
                      <a:pt x="1993" y="339"/>
                      <a:pt x="1994" y="335"/>
                    </a:cubicBezTo>
                    <a:cubicBezTo>
                      <a:pt x="1997" y="335"/>
                      <a:pt x="1998" y="338"/>
                      <a:pt x="2001" y="336"/>
                    </a:cubicBezTo>
                    <a:cubicBezTo>
                      <a:pt x="2005" y="332"/>
                      <a:pt x="2008" y="336"/>
                      <a:pt x="2012" y="332"/>
                    </a:cubicBezTo>
                    <a:cubicBezTo>
                      <a:pt x="2017" y="338"/>
                      <a:pt x="2024" y="332"/>
                      <a:pt x="2031" y="336"/>
                    </a:cubicBezTo>
                    <a:cubicBezTo>
                      <a:pt x="2028" y="327"/>
                      <a:pt x="2038" y="336"/>
                      <a:pt x="2039" y="328"/>
                    </a:cubicBezTo>
                    <a:cubicBezTo>
                      <a:pt x="2049" y="328"/>
                      <a:pt x="2049" y="328"/>
                      <a:pt x="2049" y="328"/>
                    </a:cubicBezTo>
                    <a:cubicBezTo>
                      <a:pt x="2047" y="328"/>
                      <a:pt x="2045" y="330"/>
                      <a:pt x="2040" y="330"/>
                    </a:cubicBezTo>
                    <a:cubicBezTo>
                      <a:pt x="2043" y="334"/>
                      <a:pt x="2034" y="335"/>
                      <a:pt x="2039" y="336"/>
                    </a:cubicBezTo>
                    <a:cubicBezTo>
                      <a:pt x="2045" y="338"/>
                      <a:pt x="2045" y="327"/>
                      <a:pt x="2049" y="332"/>
                    </a:cubicBezTo>
                    <a:cubicBezTo>
                      <a:pt x="2046" y="334"/>
                      <a:pt x="2045" y="335"/>
                      <a:pt x="2045" y="338"/>
                    </a:cubicBezTo>
                    <a:cubicBezTo>
                      <a:pt x="2047" y="338"/>
                      <a:pt x="2049" y="339"/>
                      <a:pt x="2050" y="339"/>
                    </a:cubicBezTo>
                    <a:cubicBezTo>
                      <a:pt x="2050" y="338"/>
                      <a:pt x="2051" y="336"/>
                      <a:pt x="2055" y="336"/>
                    </a:cubicBezTo>
                    <a:cubicBezTo>
                      <a:pt x="2059" y="342"/>
                      <a:pt x="2065" y="335"/>
                      <a:pt x="2072" y="336"/>
                    </a:cubicBezTo>
                    <a:cubicBezTo>
                      <a:pt x="2073" y="335"/>
                      <a:pt x="2072" y="332"/>
                      <a:pt x="2074" y="331"/>
                    </a:cubicBezTo>
                    <a:cubicBezTo>
                      <a:pt x="2074" y="334"/>
                      <a:pt x="2076" y="335"/>
                      <a:pt x="2077" y="336"/>
                    </a:cubicBezTo>
                    <a:cubicBezTo>
                      <a:pt x="2081" y="336"/>
                      <a:pt x="2087" y="336"/>
                      <a:pt x="2088" y="339"/>
                    </a:cubicBezTo>
                    <a:cubicBezTo>
                      <a:pt x="2091" y="334"/>
                      <a:pt x="2092" y="335"/>
                      <a:pt x="2099" y="335"/>
                    </a:cubicBezTo>
                    <a:cubicBezTo>
                      <a:pt x="2099" y="332"/>
                      <a:pt x="2100" y="331"/>
                      <a:pt x="2102" y="331"/>
                    </a:cubicBezTo>
                    <a:cubicBezTo>
                      <a:pt x="2103" y="334"/>
                      <a:pt x="2099" y="340"/>
                      <a:pt x="2106" y="339"/>
                    </a:cubicBezTo>
                    <a:cubicBezTo>
                      <a:pt x="2103" y="334"/>
                      <a:pt x="2106" y="339"/>
                      <a:pt x="2108" y="338"/>
                    </a:cubicBezTo>
                    <a:cubicBezTo>
                      <a:pt x="2112" y="336"/>
                      <a:pt x="2114" y="331"/>
                      <a:pt x="2118" y="336"/>
                    </a:cubicBezTo>
                    <a:cubicBezTo>
                      <a:pt x="2118" y="331"/>
                      <a:pt x="2123" y="331"/>
                      <a:pt x="2129" y="330"/>
                    </a:cubicBezTo>
                    <a:cubicBezTo>
                      <a:pt x="2127" y="334"/>
                      <a:pt x="2127" y="338"/>
                      <a:pt x="2131" y="338"/>
                    </a:cubicBezTo>
                    <a:cubicBezTo>
                      <a:pt x="2135" y="336"/>
                      <a:pt x="2138" y="335"/>
                      <a:pt x="2142" y="335"/>
                    </a:cubicBezTo>
                    <a:cubicBezTo>
                      <a:pt x="2144" y="335"/>
                      <a:pt x="2145" y="338"/>
                      <a:pt x="2148" y="336"/>
                    </a:cubicBezTo>
                    <a:cubicBezTo>
                      <a:pt x="2150" y="335"/>
                      <a:pt x="2150" y="335"/>
                      <a:pt x="2150" y="335"/>
                    </a:cubicBezTo>
                    <a:cubicBezTo>
                      <a:pt x="2150" y="335"/>
                      <a:pt x="2152" y="338"/>
                      <a:pt x="2152" y="339"/>
                    </a:cubicBezTo>
                    <a:cubicBezTo>
                      <a:pt x="2154" y="339"/>
                      <a:pt x="2156" y="338"/>
                      <a:pt x="2157" y="339"/>
                    </a:cubicBezTo>
                    <a:cubicBezTo>
                      <a:pt x="2157" y="336"/>
                      <a:pt x="2159" y="334"/>
                      <a:pt x="2161" y="334"/>
                    </a:cubicBezTo>
                    <a:cubicBezTo>
                      <a:pt x="2161" y="336"/>
                      <a:pt x="2160" y="340"/>
                      <a:pt x="2163" y="340"/>
                    </a:cubicBezTo>
                    <a:cubicBezTo>
                      <a:pt x="2169" y="340"/>
                      <a:pt x="2171" y="338"/>
                      <a:pt x="2176" y="340"/>
                    </a:cubicBezTo>
                    <a:cubicBezTo>
                      <a:pt x="2176" y="335"/>
                      <a:pt x="2186" y="339"/>
                      <a:pt x="2186" y="334"/>
                    </a:cubicBezTo>
                    <a:cubicBezTo>
                      <a:pt x="2191" y="334"/>
                      <a:pt x="2188" y="339"/>
                      <a:pt x="2194" y="338"/>
                    </a:cubicBezTo>
                    <a:cubicBezTo>
                      <a:pt x="2194" y="330"/>
                      <a:pt x="2198" y="338"/>
                      <a:pt x="2203" y="336"/>
                    </a:cubicBezTo>
                    <a:cubicBezTo>
                      <a:pt x="2203" y="334"/>
                      <a:pt x="2202" y="332"/>
                      <a:pt x="2202" y="331"/>
                    </a:cubicBezTo>
                    <a:cubicBezTo>
                      <a:pt x="2203" y="332"/>
                      <a:pt x="2210" y="330"/>
                      <a:pt x="2210" y="334"/>
                    </a:cubicBezTo>
                    <a:cubicBezTo>
                      <a:pt x="2202" y="334"/>
                      <a:pt x="2210" y="339"/>
                      <a:pt x="2213" y="340"/>
                    </a:cubicBezTo>
                    <a:cubicBezTo>
                      <a:pt x="2216" y="335"/>
                      <a:pt x="2220" y="335"/>
                      <a:pt x="2224" y="339"/>
                    </a:cubicBezTo>
                    <a:cubicBezTo>
                      <a:pt x="2222" y="339"/>
                      <a:pt x="2221" y="339"/>
                      <a:pt x="2221" y="340"/>
                    </a:cubicBezTo>
                    <a:cubicBezTo>
                      <a:pt x="2222" y="340"/>
                      <a:pt x="2224" y="340"/>
                      <a:pt x="2225" y="342"/>
                    </a:cubicBezTo>
                    <a:cubicBezTo>
                      <a:pt x="2224" y="335"/>
                      <a:pt x="2233" y="342"/>
                      <a:pt x="2230" y="335"/>
                    </a:cubicBezTo>
                    <a:cubicBezTo>
                      <a:pt x="2235" y="335"/>
                      <a:pt x="2237" y="335"/>
                      <a:pt x="2241" y="335"/>
                    </a:cubicBezTo>
                    <a:cubicBezTo>
                      <a:pt x="2241" y="336"/>
                      <a:pt x="2241" y="339"/>
                      <a:pt x="2243" y="339"/>
                    </a:cubicBezTo>
                    <a:cubicBezTo>
                      <a:pt x="2243" y="336"/>
                      <a:pt x="2245" y="338"/>
                      <a:pt x="2247" y="335"/>
                    </a:cubicBezTo>
                    <a:cubicBezTo>
                      <a:pt x="2247" y="332"/>
                      <a:pt x="2241" y="334"/>
                      <a:pt x="2241" y="330"/>
                    </a:cubicBezTo>
                    <a:cubicBezTo>
                      <a:pt x="2247" y="331"/>
                      <a:pt x="2252" y="331"/>
                      <a:pt x="2258" y="331"/>
                    </a:cubicBezTo>
                    <a:cubicBezTo>
                      <a:pt x="2258" y="334"/>
                      <a:pt x="2256" y="336"/>
                      <a:pt x="2255" y="338"/>
                    </a:cubicBezTo>
                    <a:cubicBezTo>
                      <a:pt x="2260" y="335"/>
                      <a:pt x="2256" y="343"/>
                      <a:pt x="2262" y="342"/>
                    </a:cubicBezTo>
                    <a:cubicBezTo>
                      <a:pt x="2256" y="334"/>
                      <a:pt x="2277" y="343"/>
                      <a:pt x="2270" y="335"/>
                    </a:cubicBezTo>
                    <a:cubicBezTo>
                      <a:pt x="2275" y="336"/>
                      <a:pt x="2279" y="343"/>
                      <a:pt x="2285" y="336"/>
                    </a:cubicBezTo>
                    <a:cubicBezTo>
                      <a:pt x="2285" y="339"/>
                      <a:pt x="2282" y="340"/>
                      <a:pt x="2285" y="342"/>
                    </a:cubicBezTo>
                    <a:cubicBezTo>
                      <a:pt x="2286" y="338"/>
                      <a:pt x="2290" y="338"/>
                      <a:pt x="2290" y="335"/>
                    </a:cubicBezTo>
                    <a:cubicBezTo>
                      <a:pt x="2290" y="334"/>
                      <a:pt x="2285" y="335"/>
                      <a:pt x="2286" y="331"/>
                    </a:cubicBezTo>
                    <a:cubicBezTo>
                      <a:pt x="2287" y="331"/>
                      <a:pt x="2289" y="331"/>
                      <a:pt x="2289" y="330"/>
                    </a:cubicBezTo>
                    <a:cubicBezTo>
                      <a:pt x="2290" y="330"/>
                      <a:pt x="2290" y="330"/>
                      <a:pt x="2292" y="330"/>
                    </a:cubicBezTo>
                    <a:cubicBezTo>
                      <a:pt x="2294" y="334"/>
                      <a:pt x="2292" y="332"/>
                      <a:pt x="2292" y="336"/>
                    </a:cubicBezTo>
                    <a:cubicBezTo>
                      <a:pt x="2294" y="338"/>
                      <a:pt x="2296" y="339"/>
                      <a:pt x="2298" y="340"/>
                    </a:cubicBezTo>
                    <a:cubicBezTo>
                      <a:pt x="2301" y="338"/>
                      <a:pt x="2305" y="338"/>
                      <a:pt x="2308" y="335"/>
                    </a:cubicBezTo>
                    <a:cubicBezTo>
                      <a:pt x="2311" y="336"/>
                      <a:pt x="2315" y="336"/>
                      <a:pt x="2317" y="338"/>
                    </a:cubicBezTo>
                    <a:cubicBezTo>
                      <a:pt x="2320" y="338"/>
                      <a:pt x="2323" y="343"/>
                      <a:pt x="2323" y="339"/>
                    </a:cubicBezTo>
                    <a:cubicBezTo>
                      <a:pt x="2323" y="336"/>
                      <a:pt x="2321" y="335"/>
                      <a:pt x="2320" y="334"/>
                    </a:cubicBezTo>
                    <a:cubicBezTo>
                      <a:pt x="2317" y="334"/>
                      <a:pt x="2313" y="334"/>
                      <a:pt x="2316" y="332"/>
                    </a:cubicBezTo>
                    <a:cubicBezTo>
                      <a:pt x="2323" y="332"/>
                      <a:pt x="2321" y="334"/>
                      <a:pt x="2327" y="332"/>
                    </a:cubicBezTo>
                    <a:cubicBezTo>
                      <a:pt x="2327" y="334"/>
                      <a:pt x="2327" y="338"/>
                      <a:pt x="2328" y="338"/>
                    </a:cubicBezTo>
                    <a:cubicBezTo>
                      <a:pt x="2334" y="336"/>
                      <a:pt x="2331" y="343"/>
                      <a:pt x="2336" y="342"/>
                    </a:cubicBezTo>
                    <a:cubicBezTo>
                      <a:pt x="2331" y="331"/>
                      <a:pt x="2351" y="344"/>
                      <a:pt x="2351" y="332"/>
                    </a:cubicBezTo>
                    <a:cubicBezTo>
                      <a:pt x="2354" y="332"/>
                      <a:pt x="2358" y="332"/>
                      <a:pt x="2362" y="334"/>
                    </a:cubicBezTo>
                    <a:cubicBezTo>
                      <a:pt x="2362" y="340"/>
                      <a:pt x="2365" y="332"/>
                      <a:pt x="2366" y="334"/>
                    </a:cubicBezTo>
                    <a:cubicBezTo>
                      <a:pt x="2369" y="336"/>
                      <a:pt x="2369" y="336"/>
                      <a:pt x="2369" y="336"/>
                    </a:cubicBezTo>
                    <a:cubicBezTo>
                      <a:pt x="2372" y="340"/>
                      <a:pt x="2373" y="336"/>
                      <a:pt x="2377" y="336"/>
                    </a:cubicBezTo>
                    <a:cubicBezTo>
                      <a:pt x="2380" y="338"/>
                      <a:pt x="2380" y="340"/>
                      <a:pt x="2382" y="340"/>
                    </a:cubicBezTo>
                    <a:cubicBezTo>
                      <a:pt x="2386" y="336"/>
                      <a:pt x="2381" y="335"/>
                      <a:pt x="2384" y="332"/>
                    </a:cubicBezTo>
                    <a:cubicBezTo>
                      <a:pt x="2388" y="332"/>
                      <a:pt x="2391" y="332"/>
                      <a:pt x="2395" y="332"/>
                    </a:cubicBezTo>
                    <a:cubicBezTo>
                      <a:pt x="2395" y="334"/>
                      <a:pt x="2395" y="336"/>
                      <a:pt x="2396" y="338"/>
                    </a:cubicBezTo>
                    <a:cubicBezTo>
                      <a:pt x="2401" y="336"/>
                      <a:pt x="2403" y="339"/>
                      <a:pt x="2405" y="339"/>
                    </a:cubicBezTo>
                    <a:cubicBezTo>
                      <a:pt x="2405" y="339"/>
                      <a:pt x="2407" y="336"/>
                      <a:pt x="2408" y="336"/>
                    </a:cubicBezTo>
                    <a:cubicBezTo>
                      <a:pt x="2408" y="336"/>
                      <a:pt x="2411" y="339"/>
                      <a:pt x="2412" y="339"/>
                    </a:cubicBezTo>
                    <a:cubicBezTo>
                      <a:pt x="2415" y="336"/>
                      <a:pt x="2415" y="336"/>
                      <a:pt x="2415" y="336"/>
                    </a:cubicBezTo>
                    <a:cubicBezTo>
                      <a:pt x="2415" y="334"/>
                      <a:pt x="2414" y="334"/>
                      <a:pt x="2414" y="331"/>
                    </a:cubicBezTo>
                    <a:cubicBezTo>
                      <a:pt x="2419" y="332"/>
                      <a:pt x="2427" y="328"/>
                      <a:pt x="2430" y="332"/>
                    </a:cubicBezTo>
                    <a:cubicBezTo>
                      <a:pt x="2424" y="332"/>
                      <a:pt x="2429" y="339"/>
                      <a:pt x="2431" y="338"/>
                    </a:cubicBezTo>
                    <a:cubicBezTo>
                      <a:pt x="2435" y="335"/>
                      <a:pt x="2449" y="339"/>
                      <a:pt x="2454" y="335"/>
                    </a:cubicBezTo>
                    <a:cubicBezTo>
                      <a:pt x="2450" y="335"/>
                      <a:pt x="2445" y="336"/>
                      <a:pt x="2446" y="331"/>
                    </a:cubicBezTo>
                    <a:cubicBezTo>
                      <a:pt x="2450" y="331"/>
                      <a:pt x="2454" y="332"/>
                      <a:pt x="2458" y="332"/>
                    </a:cubicBezTo>
                    <a:cubicBezTo>
                      <a:pt x="2460" y="334"/>
                      <a:pt x="2458" y="336"/>
                      <a:pt x="2461" y="336"/>
                    </a:cubicBezTo>
                    <a:cubicBezTo>
                      <a:pt x="2464" y="338"/>
                      <a:pt x="2465" y="336"/>
                      <a:pt x="2468" y="335"/>
                    </a:cubicBezTo>
                    <a:cubicBezTo>
                      <a:pt x="2473" y="335"/>
                      <a:pt x="2476" y="338"/>
                      <a:pt x="2477" y="338"/>
                    </a:cubicBezTo>
                    <a:cubicBezTo>
                      <a:pt x="2483" y="338"/>
                      <a:pt x="2481" y="332"/>
                      <a:pt x="2487" y="336"/>
                    </a:cubicBezTo>
                    <a:cubicBezTo>
                      <a:pt x="2487" y="334"/>
                      <a:pt x="2487" y="332"/>
                      <a:pt x="2487" y="331"/>
                    </a:cubicBezTo>
                    <a:cubicBezTo>
                      <a:pt x="2490" y="331"/>
                      <a:pt x="2491" y="331"/>
                      <a:pt x="2494" y="331"/>
                    </a:cubicBezTo>
                    <a:cubicBezTo>
                      <a:pt x="2494" y="332"/>
                      <a:pt x="2494" y="336"/>
                      <a:pt x="2495" y="336"/>
                    </a:cubicBezTo>
                    <a:cubicBezTo>
                      <a:pt x="2502" y="335"/>
                      <a:pt x="2509" y="336"/>
                      <a:pt x="2517" y="336"/>
                    </a:cubicBezTo>
                    <a:cubicBezTo>
                      <a:pt x="2518" y="336"/>
                      <a:pt x="2518" y="336"/>
                      <a:pt x="2518" y="336"/>
                    </a:cubicBezTo>
                    <a:cubicBezTo>
                      <a:pt x="2522" y="332"/>
                      <a:pt x="2529" y="335"/>
                      <a:pt x="2530" y="335"/>
                    </a:cubicBezTo>
                    <a:cubicBezTo>
                      <a:pt x="2536" y="336"/>
                      <a:pt x="2536" y="334"/>
                      <a:pt x="2538" y="334"/>
                    </a:cubicBezTo>
                    <a:cubicBezTo>
                      <a:pt x="2543" y="334"/>
                      <a:pt x="2541" y="336"/>
                      <a:pt x="2544" y="334"/>
                    </a:cubicBezTo>
                    <a:cubicBezTo>
                      <a:pt x="2547" y="331"/>
                      <a:pt x="2559" y="335"/>
                      <a:pt x="2560" y="336"/>
                    </a:cubicBezTo>
                    <a:cubicBezTo>
                      <a:pt x="2560" y="335"/>
                      <a:pt x="2560" y="334"/>
                      <a:pt x="2562" y="334"/>
                    </a:cubicBezTo>
                    <a:cubicBezTo>
                      <a:pt x="2563" y="334"/>
                      <a:pt x="2562" y="336"/>
                      <a:pt x="2563" y="336"/>
                    </a:cubicBezTo>
                    <a:cubicBezTo>
                      <a:pt x="2566" y="336"/>
                      <a:pt x="2566" y="335"/>
                      <a:pt x="2568" y="334"/>
                    </a:cubicBezTo>
                    <a:cubicBezTo>
                      <a:pt x="2571" y="334"/>
                      <a:pt x="2575" y="336"/>
                      <a:pt x="2575" y="336"/>
                    </a:cubicBezTo>
                    <a:cubicBezTo>
                      <a:pt x="2576" y="336"/>
                      <a:pt x="2578" y="332"/>
                      <a:pt x="2579" y="332"/>
                    </a:cubicBezTo>
                    <a:cubicBezTo>
                      <a:pt x="2579" y="335"/>
                      <a:pt x="2591" y="336"/>
                      <a:pt x="2591" y="334"/>
                    </a:cubicBezTo>
                    <a:cubicBezTo>
                      <a:pt x="2591" y="331"/>
                      <a:pt x="2587" y="331"/>
                      <a:pt x="2587" y="328"/>
                    </a:cubicBezTo>
                    <a:cubicBezTo>
                      <a:pt x="2591" y="328"/>
                      <a:pt x="2591" y="328"/>
                      <a:pt x="2591" y="328"/>
                    </a:cubicBezTo>
                    <a:cubicBezTo>
                      <a:pt x="2593" y="330"/>
                      <a:pt x="2593" y="330"/>
                      <a:pt x="2594" y="328"/>
                    </a:cubicBezTo>
                    <a:cubicBezTo>
                      <a:pt x="2595" y="328"/>
                      <a:pt x="2595" y="328"/>
                      <a:pt x="2595" y="328"/>
                    </a:cubicBezTo>
                    <a:cubicBezTo>
                      <a:pt x="2595" y="331"/>
                      <a:pt x="2594" y="332"/>
                      <a:pt x="2597" y="334"/>
                    </a:cubicBezTo>
                    <a:cubicBezTo>
                      <a:pt x="2606" y="335"/>
                      <a:pt x="2620" y="332"/>
                      <a:pt x="2624" y="332"/>
                    </a:cubicBezTo>
                    <a:cubicBezTo>
                      <a:pt x="2633" y="332"/>
                      <a:pt x="2642" y="331"/>
                      <a:pt x="2646" y="331"/>
                    </a:cubicBezTo>
                    <a:cubicBezTo>
                      <a:pt x="2650" y="330"/>
                      <a:pt x="2657" y="331"/>
                      <a:pt x="2659" y="331"/>
                    </a:cubicBezTo>
                    <a:cubicBezTo>
                      <a:pt x="2659" y="331"/>
                      <a:pt x="2661" y="333"/>
                      <a:pt x="2663" y="334"/>
                    </a:cubicBezTo>
                    <a:cubicBezTo>
                      <a:pt x="2663" y="334"/>
                      <a:pt x="2664" y="333"/>
                      <a:pt x="2665" y="334"/>
                    </a:cubicBezTo>
                    <a:cubicBezTo>
                      <a:pt x="2665" y="334"/>
                      <a:pt x="2666" y="338"/>
                      <a:pt x="2667" y="336"/>
                    </a:cubicBezTo>
                    <a:cubicBezTo>
                      <a:pt x="2667" y="335"/>
                      <a:pt x="2667" y="334"/>
                      <a:pt x="2667" y="334"/>
                    </a:cubicBezTo>
                    <a:cubicBezTo>
                      <a:pt x="2682" y="334"/>
                      <a:pt x="2690" y="331"/>
                      <a:pt x="2700" y="334"/>
                    </a:cubicBezTo>
                    <a:cubicBezTo>
                      <a:pt x="2703" y="334"/>
                      <a:pt x="2701" y="330"/>
                      <a:pt x="2707" y="331"/>
                    </a:cubicBezTo>
                    <a:cubicBezTo>
                      <a:pt x="2707" y="332"/>
                      <a:pt x="2709" y="332"/>
                      <a:pt x="2712" y="332"/>
                    </a:cubicBezTo>
                    <a:cubicBezTo>
                      <a:pt x="2711" y="339"/>
                      <a:pt x="2715" y="334"/>
                      <a:pt x="2716" y="332"/>
                    </a:cubicBezTo>
                    <a:cubicBezTo>
                      <a:pt x="2716" y="336"/>
                      <a:pt x="2718" y="339"/>
                      <a:pt x="2720" y="342"/>
                    </a:cubicBezTo>
                    <a:cubicBezTo>
                      <a:pt x="2722" y="336"/>
                      <a:pt x="2722" y="338"/>
                      <a:pt x="2720" y="332"/>
                    </a:cubicBezTo>
                    <a:cubicBezTo>
                      <a:pt x="2726" y="332"/>
                      <a:pt x="2728" y="331"/>
                      <a:pt x="2731" y="332"/>
                    </a:cubicBezTo>
                    <a:cubicBezTo>
                      <a:pt x="2734" y="336"/>
                      <a:pt x="2754" y="331"/>
                      <a:pt x="2753" y="331"/>
                    </a:cubicBezTo>
                    <a:cubicBezTo>
                      <a:pt x="2758" y="331"/>
                      <a:pt x="2762" y="332"/>
                      <a:pt x="2768" y="332"/>
                    </a:cubicBezTo>
                    <a:cubicBezTo>
                      <a:pt x="2768" y="334"/>
                      <a:pt x="2769" y="334"/>
                      <a:pt x="2770" y="334"/>
                    </a:cubicBezTo>
                    <a:cubicBezTo>
                      <a:pt x="2770" y="336"/>
                      <a:pt x="2772" y="338"/>
                      <a:pt x="2775" y="339"/>
                    </a:cubicBezTo>
                    <a:cubicBezTo>
                      <a:pt x="2775" y="338"/>
                      <a:pt x="2775" y="335"/>
                      <a:pt x="2775" y="334"/>
                    </a:cubicBezTo>
                    <a:cubicBezTo>
                      <a:pt x="2777" y="332"/>
                      <a:pt x="2794" y="335"/>
                      <a:pt x="2795" y="334"/>
                    </a:cubicBezTo>
                    <a:cubicBezTo>
                      <a:pt x="2798" y="332"/>
                      <a:pt x="2798" y="334"/>
                      <a:pt x="2802" y="335"/>
                    </a:cubicBezTo>
                    <a:cubicBezTo>
                      <a:pt x="2804" y="335"/>
                      <a:pt x="2808" y="334"/>
                      <a:pt x="2811" y="335"/>
                    </a:cubicBezTo>
                    <a:cubicBezTo>
                      <a:pt x="2813" y="335"/>
                      <a:pt x="2813" y="336"/>
                      <a:pt x="2814" y="335"/>
                    </a:cubicBezTo>
                    <a:cubicBezTo>
                      <a:pt x="2817" y="331"/>
                      <a:pt x="2834" y="336"/>
                      <a:pt x="2833" y="336"/>
                    </a:cubicBezTo>
                    <a:cubicBezTo>
                      <a:pt x="2838" y="338"/>
                      <a:pt x="2844" y="331"/>
                      <a:pt x="2849" y="331"/>
                    </a:cubicBezTo>
                    <a:cubicBezTo>
                      <a:pt x="2851" y="331"/>
                      <a:pt x="2852" y="334"/>
                      <a:pt x="2855" y="334"/>
                    </a:cubicBezTo>
                    <a:cubicBezTo>
                      <a:pt x="2860" y="332"/>
                      <a:pt x="2868" y="331"/>
                      <a:pt x="2876" y="330"/>
                    </a:cubicBezTo>
                    <a:cubicBezTo>
                      <a:pt x="2876" y="0"/>
                      <a:pt x="2876" y="0"/>
                      <a:pt x="2876" y="0"/>
                    </a:cubicBezTo>
                    <a:cubicBezTo>
                      <a:pt x="1562" y="0"/>
                      <a:pt x="642" y="0"/>
                      <a:pt x="0" y="0"/>
                    </a:cubicBezTo>
                    <a:close/>
                    <a:moveTo>
                      <a:pt x="732" y="335"/>
                    </a:moveTo>
                    <a:cubicBezTo>
                      <a:pt x="732" y="336"/>
                      <a:pt x="734" y="336"/>
                      <a:pt x="734" y="338"/>
                    </a:cubicBezTo>
                    <a:cubicBezTo>
                      <a:pt x="730" y="338"/>
                      <a:pt x="729" y="339"/>
                      <a:pt x="729" y="339"/>
                    </a:cubicBezTo>
                    <a:cubicBezTo>
                      <a:pt x="732" y="335"/>
                      <a:pt x="732" y="335"/>
                      <a:pt x="732" y="335"/>
                    </a:cubicBezTo>
                    <a:cubicBezTo>
                      <a:pt x="732" y="335"/>
                      <a:pt x="732" y="334"/>
                      <a:pt x="731" y="334"/>
                    </a:cubicBezTo>
                    <a:cubicBezTo>
                      <a:pt x="732" y="334"/>
                      <a:pt x="732" y="334"/>
                      <a:pt x="732" y="332"/>
                    </a:cubicBezTo>
                    <a:cubicBezTo>
                      <a:pt x="734" y="334"/>
                      <a:pt x="734" y="334"/>
                      <a:pt x="735" y="332"/>
                    </a:cubicBezTo>
                    <a:cubicBezTo>
                      <a:pt x="732" y="335"/>
                      <a:pt x="732" y="335"/>
                      <a:pt x="732" y="335"/>
                    </a:cubicBezTo>
                    <a:close/>
                    <a:moveTo>
                      <a:pt x="745" y="334"/>
                    </a:moveTo>
                    <a:cubicBezTo>
                      <a:pt x="741" y="335"/>
                      <a:pt x="742" y="335"/>
                      <a:pt x="738" y="334"/>
                    </a:cubicBezTo>
                    <a:cubicBezTo>
                      <a:pt x="738" y="332"/>
                      <a:pt x="738" y="331"/>
                      <a:pt x="738" y="330"/>
                    </a:cubicBezTo>
                    <a:cubicBezTo>
                      <a:pt x="739" y="330"/>
                      <a:pt x="739" y="330"/>
                      <a:pt x="739" y="330"/>
                    </a:cubicBezTo>
                    <a:cubicBezTo>
                      <a:pt x="739" y="331"/>
                      <a:pt x="739" y="331"/>
                      <a:pt x="739" y="331"/>
                    </a:cubicBezTo>
                    <a:cubicBezTo>
                      <a:pt x="739" y="332"/>
                      <a:pt x="741" y="332"/>
                      <a:pt x="741" y="334"/>
                    </a:cubicBezTo>
                    <a:cubicBezTo>
                      <a:pt x="741" y="332"/>
                      <a:pt x="742" y="332"/>
                      <a:pt x="742" y="332"/>
                    </a:cubicBezTo>
                    <a:cubicBezTo>
                      <a:pt x="743" y="332"/>
                      <a:pt x="746" y="331"/>
                      <a:pt x="746" y="334"/>
                    </a:cubicBezTo>
                    <a:cubicBezTo>
                      <a:pt x="746" y="334"/>
                      <a:pt x="746" y="334"/>
                      <a:pt x="745" y="334"/>
                    </a:cubicBezTo>
                    <a:close/>
                    <a:moveTo>
                      <a:pt x="749" y="334"/>
                    </a:moveTo>
                    <a:cubicBezTo>
                      <a:pt x="749" y="332"/>
                      <a:pt x="749" y="332"/>
                      <a:pt x="749" y="332"/>
                    </a:cubicBezTo>
                    <a:cubicBezTo>
                      <a:pt x="750" y="332"/>
                      <a:pt x="750" y="332"/>
                      <a:pt x="750" y="334"/>
                    </a:cubicBezTo>
                    <a:cubicBezTo>
                      <a:pt x="750" y="334"/>
                      <a:pt x="750" y="334"/>
                      <a:pt x="749" y="334"/>
                    </a:cubicBezTo>
                    <a:close/>
                    <a:moveTo>
                      <a:pt x="798" y="334"/>
                    </a:moveTo>
                    <a:cubicBezTo>
                      <a:pt x="798" y="332"/>
                      <a:pt x="798" y="332"/>
                      <a:pt x="798" y="332"/>
                    </a:cubicBezTo>
                    <a:cubicBezTo>
                      <a:pt x="799" y="332"/>
                      <a:pt x="799" y="334"/>
                      <a:pt x="799" y="334"/>
                    </a:cubicBezTo>
                    <a:lnTo>
                      <a:pt x="798" y="334"/>
                    </a:lnTo>
                    <a:close/>
                    <a:moveTo>
                      <a:pt x="825" y="346"/>
                    </a:moveTo>
                    <a:cubicBezTo>
                      <a:pt x="825" y="342"/>
                      <a:pt x="825" y="340"/>
                      <a:pt x="827" y="340"/>
                    </a:cubicBezTo>
                    <a:cubicBezTo>
                      <a:pt x="827" y="342"/>
                      <a:pt x="826" y="344"/>
                      <a:pt x="825" y="346"/>
                    </a:cubicBezTo>
                    <a:close/>
                    <a:moveTo>
                      <a:pt x="1220" y="330"/>
                    </a:moveTo>
                    <a:cubicBezTo>
                      <a:pt x="1218" y="330"/>
                      <a:pt x="1217" y="330"/>
                      <a:pt x="1215" y="330"/>
                    </a:cubicBezTo>
                    <a:cubicBezTo>
                      <a:pt x="1215" y="328"/>
                      <a:pt x="1215" y="328"/>
                      <a:pt x="1215" y="328"/>
                    </a:cubicBezTo>
                    <a:cubicBezTo>
                      <a:pt x="1220" y="328"/>
                      <a:pt x="1220" y="328"/>
                      <a:pt x="1220" y="328"/>
                    </a:cubicBezTo>
                    <a:cubicBezTo>
                      <a:pt x="1220" y="330"/>
                      <a:pt x="1220" y="330"/>
                      <a:pt x="1220" y="330"/>
                    </a:cubicBezTo>
                    <a:close/>
                    <a:moveTo>
                      <a:pt x="1222" y="332"/>
                    </a:moveTo>
                    <a:cubicBezTo>
                      <a:pt x="1228" y="335"/>
                      <a:pt x="1228" y="331"/>
                      <a:pt x="1232" y="331"/>
                    </a:cubicBezTo>
                    <a:cubicBezTo>
                      <a:pt x="1234" y="336"/>
                      <a:pt x="1222" y="336"/>
                      <a:pt x="1222" y="332"/>
                    </a:cubicBezTo>
                    <a:close/>
                    <a:moveTo>
                      <a:pt x="1234" y="331"/>
                    </a:moveTo>
                    <a:cubicBezTo>
                      <a:pt x="1236" y="331"/>
                      <a:pt x="1237" y="331"/>
                      <a:pt x="1239" y="331"/>
                    </a:cubicBezTo>
                    <a:cubicBezTo>
                      <a:pt x="1248" y="331"/>
                      <a:pt x="1234" y="336"/>
                      <a:pt x="1234" y="331"/>
                    </a:cubicBezTo>
                    <a:close/>
                    <a:moveTo>
                      <a:pt x="1266" y="335"/>
                    </a:moveTo>
                    <a:cubicBezTo>
                      <a:pt x="1266" y="335"/>
                      <a:pt x="1264" y="335"/>
                      <a:pt x="1263" y="335"/>
                    </a:cubicBezTo>
                    <a:cubicBezTo>
                      <a:pt x="1263" y="335"/>
                      <a:pt x="1263" y="334"/>
                      <a:pt x="1263" y="332"/>
                    </a:cubicBezTo>
                    <a:cubicBezTo>
                      <a:pt x="1264" y="332"/>
                      <a:pt x="1266" y="332"/>
                      <a:pt x="1266" y="332"/>
                    </a:cubicBezTo>
                    <a:cubicBezTo>
                      <a:pt x="1266" y="334"/>
                      <a:pt x="1266" y="335"/>
                      <a:pt x="1266" y="335"/>
                    </a:cubicBezTo>
                    <a:close/>
                    <a:moveTo>
                      <a:pt x="1487" y="334"/>
                    </a:moveTo>
                    <a:cubicBezTo>
                      <a:pt x="1487" y="334"/>
                      <a:pt x="1486" y="334"/>
                      <a:pt x="1486" y="335"/>
                    </a:cubicBezTo>
                    <a:cubicBezTo>
                      <a:pt x="1484" y="335"/>
                      <a:pt x="1483" y="335"/>
                      <a:pt x="1481" y="335"/>
                    </a:cubicBezTo>
                    <a:cubicBezTo>
                      <a:pt x="1480" y="331"/>
                      <a:pt x="1488" y="331"/>
                      <a:pt x="1487" y="334"/>
                    </a:cubicBezTo>
                    <a:close/>
                    <a:moveTo>
                      <a:pt x="1507" y="331"/>
                    </a:moveTo>
                    <a:cubicBezTo>
                      <a:pt x="1507" y="331"/>
                      <a:pt x="1509" y="331"/>
                      <a:pt x="1510" y="331"/>
                    </a:cubicBezTo>
                    <a:cubicBezTo>
                      <a:pt x="1519" y="331"/>
                      <a:pt x="1506" y="335"/>
                      <a:pt x="1507" y="331"/>
                    </a:cubicBezTo>
                    <a:close/>
                    <a:moveTo>
                      <a:pt x="1670" y="330"/>
                    </a:moveTo>
                    <a:cubicBezTo>
                      <a:pt x="1669" y="328"/>
                      <a:pt x="1669" y="328"/>
                      <a:pt x="1669" y="328"/>
                    </a:cubicBezTo>
                    <a:cubicBezTo>
                      <a:pt x="1670" y="328"/>
                      <a:pt x="1670" y="328"/>
                      <a:pt x="1670" y="328"/>
                    </a:cubicBezTo>
                    <a:lnTo>
                      <a:pt x="1670" y="330"/>
                    </a:lnTo>
                    <a:close/>
                    <a:moveTo>
                      <a:pt x="1705" y="328"/>
                    </a:moveTo>
                    <a:cubicBezTo>
                      <a:pt x="1719" y="328"/>
                      <a:pt x="1719" y="328"/>
                      <a:pt x="1719" y="328"/>
                    </a:cubicBezTo>
                    <a:cubicBezTo>
                      <a:pt x="1716" y="330"/>
                      <a:pt x="1711" y="330"/>
                      <a:pt x="1705" y="328"/>
                    </a:cubicBezTo>
                    <a:close/>
                    <a:moveTo>
                      <a:pt x="1867" y="328"/>
                    </a:moveTo>
                    <a:cubicBezTo>
                      <a:pt x="1870" y="328"/>
                      <a:pt x="1870" y="328"/>
                      <a:pt x="1870" y="328"/>
                    </a:cubicBezTo>
                    <a:cubicBezTo>
                      <a:pt x="1868" y="330"/>
                      <a:pt x="1867" y="331"/>
                      <a:pt x="1867" y="328"/>
                    </a:cubicBezTo>
                    <a:close/>
                    <a:moveTo>
                      <a:pt x="1913" y="330"/>
                    </a:moveTo>
                    <a:cubicBezTo>
                      <a:pt x="1909" y="330"/>
                      <a:pt x="1908" y="330"/>
                      <a:pt x="1908" y="328"/>
                    </a:cubicBezTo>
                    <a:cubicBezTo>
                      <a:pt x="1914" y="328"/>
                      <a:pt x="1914" y="328"/>
                      <a:pt x="1914" y="328"/>
                    </a:cubicBezTo>
                    <a:cubicBezTo>
                      <a:pt x="1913" y="330"/>
                      <a:pt x="1913" y="330"/>
                      <a:pt x="1913" y="330"/>
                    </a:cubicBezTo>
                    <a:close/>
                    <a:moveTo>
                      <a:pt x="1973" y="330"/>
                    </a:moveTo>
                    <a:cubicBezTo>
                      <a:pt x="1973" y="330"/>
                      <a:pt x="1973" y="330"/>
                      <a:pt x="1973" y="328"/>
                    </a:cubicBezTo>
                    <a:cubicBezTo>
                      <a:pt x="1975" y="328"/>
                      <a:pt x="1975" y="328"/>
                      <a:pt x="1975" y="328"/>
                    </a:cubicBezTo>
                    <a:cubicBezTo>
                      <a:pt x="1974" y="330"/>
                      <a:pt x="1974" y="330"/>
                      <a:pt x="1973" y="330"/>
                    </a:cubicBezTo>
                    <a:close/>
                    <a:moveTo>
                      <a:pt x="2103" y="328"/>
                    </a:moveTo>
                    <a:cubicBezTo>
                      <a:pt x="2107" y="328"/>
                      <a:pt x="2107" y="328"/>
                      <a:pt x="2107" y="328"/>
                    </a:cubicBezTo>
                    <a:cubicBezTo>
                      <a:pt x="2107" y="330"/>
                      <a:pt x="2104" y="330"/>
                      <a:pt x="2103" y="328"/>
                    </a:cubicBezTo>
                    <a:close/>
                    <a:moveTo>
                      <a:pt x="2137" y="331"/>
                    </a:moveTo>
                    <a:cubicBezTo>
                      <a:pt x="2137" y="331"/>
                      <a:pt x="2135" y="334"/>
                      <a:pt x="2133" y="332"/>
                    </a:cubicBezTo>
                    <a:cubicBezTo>
                      <a:pt x="2131" y="332"/>
                      <a:pt x="2131" y="331"/>
                      <a:pt x="2130" y="330"/>
                    </a:cubicBezTo>
                    <a:cubicBezTo>
                      <a:pt x="2135" y="331"/>
                      <a:pt x="2140" y="330"/>
                      <a:pt x="2144" y="328"/>
                    </a:cubicBezTo>
                    <a:cubicBezTo>
                      <a:pt x="2148" y="328"/>
                      <a:pt x="2148" y="328"/>
                      <a:pt x="2148" y="328"/>
                    </a:cubicBezTo>
                    <a:cubicBezTo>
                      <a:pt x="2149" y="328"/>
                      <a:pt x="2150" y="330"/>
                      <a:pt x="2150" y="330"/>
                    </a:cubicBezTo>
                    <a:cubicBezTo>
                      <a:pt x="2150" y="338"/>
                      <a:pt x="2141" y="332"/>
                      <a:pt x="2137" y="331"/>
                    </a:cubicBezTo>
                    <a:close/>
                    <a:moveTo>
                      <a:pt x="2240" y="334"/>
                    </a:moveTo>
                    <a:cubicBezTo>
                      <a:pt x="2239" y="334"/>
                      <a:pt x="2237" y="334"/>
                      <a:pt x="2236" y="334"/>
                    </a:cubicBezTo>
                    <a:cubicBezTo>
                      <a:pt x="2236" y="332"/>
                      <a:pt x="2236" y="331"/>
                      <a:pt x="2236" y="330"/>
                    </a:cubicBezTo>
                    <a:cubicBezTo>
                      <a:pt x="2237" y="330"/>
                      <a:pt x="2239" y="330"/>
                      <a:pt x="2240" y="330"/>
                    </a:cubicBezTo>
                    <a:cubicBezTo>
                      <a:pt x="2240" y="331"/>
                      <a:pt x="2240" y="332"/>
                      <a:pt x="2240" y="334"/>
                    </a:cubicBezTo>
                    <a:close/>
                    <a:moveTo>
                      <a:pt x="2304" y="330"/>
                    </a:moveTo>
                    <a:cubicBezTo>
                      <a:pt x="2308" y="330"/>
                      <a:pt x="2311" y="331"/>
                      <a:pt x="2311" y="334"/>
                    </a:cubicBezTo>
                    <a:cubicBezTo>
                      <a:pt x="2308" y="334"/>
                      <a:pt x="2302" y="335"/>
                      <a:pt x="2304" y="330"/>
                    </a:cubicBezTo>
                    <a:close/>
                    <a:moveTo>
                      <a:pt x="2469" y="332"/>
                    </a:moveTo>
                    <a:cubicBezTo>
                      <a:pt x="2471" y="331"/>
                      <a:pt x="2477" y="328"/>
                      <a:pt x="2479" y="332"/>
                    </a:cubicBezTo>
                    <a:cubicBezTo>
                      <a:pt x="2473" y="330"/>
                      <a:pt x="2471" y="338"/>
                      <a:pt x="2469" y="332"/>
                    </a:cubicBezTo>
                    <a:close/>
                    <a:moveTo>
                      <a:pt x="2507" y="332"/>
                    </a:moveTo>
                    <a:cubicBezTo>
                      <a:pt x="2506" y="332"/>
                      <a:pt x="2505" y="332"/>
                      <a:pt x="2503" y="332"/>
                    </a:cubicBezTo>
                    <a:cubicBezTo>
                      <a:pt x="2502" y="330"/>
                      <a:pt x="2505" y="328"/>
                      <a:pt x="2507" y="330"/>
                    </a:cubicBezTo>
                    <a:cubicBezTo>
                      <a:pt x="2507" y="331"/>
                      <a:pt x="2507" y="332"/>
                      <a:pt x="2507" y="332"/>
                    </a:cubicBezTo>
                    <a:close/>
                    <a:moveTo>
                      <a:pt x="2642" y="330"/>
                    </a:moveTo>
                    <a:cubicBezTo>
                      <a:pt x="2635" y="328"/>
                      <a:pt x="2627" y="328"/>
                      <a:pt x="2621" y="330"/>
                    </a:cubicBezTo>
                    <a:cubicBezTo>
                      <a:pt x="2621" y="330"/>
                      <a:pt x="2621" y="330"/>
                      <a:pt x="2621" y="328"/>
                    </a:cubicBezTo>
                    <a:cubicBezTo>
                      <a:pt x="2643" y="328"/>
                      <a:pt x="2643" y="328"/>
                      <a:pt x="2643" y="328"/>
                    </a:cubicBezTo>
                    <a:cubicBezTo>
                      <a:pt x="2643" y="328"/>
                      <a:pt x="2642" y="328"/>
                      <a:pt x="2642" y="3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8467725" y="1101725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2568575" y="1120775"/>
                <a:ext cx="12700" cy="9525"/>
              </a:xfrm>
              <a:custGeom>
                <a:avLst/>
                <a:gdLst>
                  <a:gd name="T0" fmla="*/ 0 w 4"/>
                  <a:gd name="T1" fmla="*/ 2 h 3"/>
                  <a:gd name="T2" fmla="*/ 3 w 4"/>
                  <a:gd name="T3" fmla="*/ 3 h 3"/>
                  <a:gd name="T4" fmla="*/ 4 w 4"/>
                  <a:gd name="T5" fmla="*/ 3 h 3"/>
                  <a:gd name="T6" fmla="*/ 3 w 4"/>
                  <a:gd name="T7" fmla="*/ 0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cubicBezTo>
                      <a:pt x="1" y="2"/>
                      <a:pt x="1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3" y="2"/>
                      <a:pt x="3" y="2"/>
                      <a:pt x="3" y="0"/>
                    </a:cubicBezTo>
                    <a:cubicBezTo>
                      <a:pt x="1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8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0" y="177801"/>
              <a:ext cx="9144000" cy="3143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6" name="Group 216"/>
          <p:cNvGrpSpPr>
            <a:grpSpLocks noChangeAspect="1"/>
          </p:cNvGrpSpPr>
          <p:nvPr/>
        </p:nvGrpSpPr>
        <p:grpSpPr bwMode="auto">
          <a:xfrm>
            <a:off x="0" y="6"/>
            <a:ext cx="12192000" cy="266133"/>
            <a:chOff x="-523" y="2063"/>
            <a:chExt cx="6803" cy="198"/>
          </a:xfrm>
          <a:solidFill>
            <a:schemeClr val="accent2"/>
          </a:solidFill>
        </p:grpSpPr>
        <p:sp>
          <p:nvSpPr>
            <p:cNvPr id="137" name="Freeform 217"/>
            <p:cNvSpPr>
              <a:spLocks/>
            </p:cNvSpPr>
            <p:nvPr/>
          </p:nvSpPr>
          <p:spPr bwMode="auto">
            <a:xfrm>
              <a:off x="2196" y="2199"/>
              <a:ext cx="14" cy="15"/>
            </a:xfrm>
            <a:custGeom>
              <a:avLst/>
              <a:gdLst>
                <a:gd name="T0" fmla="*/ 0 w 6"/>
                <a:gd name="T1" fmla="*/ 4 h 6"/>
                <a:gd name="T2" fmla="*/ 6 w 6"/>
                <a:gd name="T3" fmla="*/ 5 h 6"/>
                <a:gd name="T4" fmla="*/ 0 w 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3" y="3"/>
                    <a:pt x="6" y="0"/>
                    <a:pt x="6" y="5"/>
                  </a:cubicBezTo>
                  <a:cubicBezTo>
                    <a:pt x="4" y="4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38" name="Freeform 218"/>
            <p:cNvSpPr>
              <a:spLocks/>
            </p:cNvSpPr>
            <p:nvPr/>
          </p:nvSpPr>
          <p:spPr bwMode="auto">
            <a:xfrm>
              <a:off x="2077" y="2199"/>
              <a:ext cx="12" cy="12"/>
            </a:xfrm>
            <a:custGeom>
              <a:avLst/>
              <a:gdLst>
                <a:gd name="T0" fmla="*/ 4 w 5"/>
                <a:gd name="T1" fmla="*/ 5 h 5"/>
                <a:gd name="T2" fmla="*/ 0 w 5"/>
                <a:gd name="T3" fmla="*/ 5 h 5"/>
                <a:gd name="T4" fmla="*/ 4 w 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cubicBezTo>
                    <a:pt x="3" y="5"/>
                    <a:pt x="1" y="5"/>
                    <a:pt x="0" y="5"/>
                  </a:cubicBezTo>
                  <a:cubicBezTo>
                    <a:pt x="0" y="0"/>
                    <a:pt x="5" y="1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39" name="Freeform 219"/>
            <p:cNvSpPr>
              <a:spLocks/>
            </p:cNvSpPr>
            <p:nvPr/>
          </p:nvSpPr>
          <p:spPr bwMode="auto">
            <a:xfrm>
              <a:off x="2136" y="2206"/>
              <a:ext cx="15" cy="10"/>
            </a:xfrm>
            <a:custGeom>
              <a:avLst/>
              <a:gdLst>
                <a:gd name="T0" fmla="*/ 6 w 6"/>
                <a:gd name="T1" fmla="*/ 1 h 4"/>
                <a:gd name="T2" fmla="*/ 5 w 6"/>
                <a:gd name="T3" fmla="*/ 4 h 4"/>
                <a:gd name="T4" fmla="*/ 0 w 6"/>
                <a:gd name="T5" fmla="*/ 2 h 4"/>
                <a:gd name="T6" fmla="*/ 4 w 6"/>
                <a:gd name="T7" fmla="*/ 0 h 4"/>
                <a:gd name="T8" fmla="*/ 6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4" y="3"/>
                    <a:pt x="1" y="4"/>
                    <a:pt x="0" y="2"/>
                  </a:cubicBezTo>
                  <a:cubicBezTo>
                    <a:pt x="3" y="3"/>
                    <a:pt x="3" y="1"/>
                    <a:pt x="4" y="0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0" name="Freeform 220"/>
            <p:cNvSpPr>
              <a:spLocks/>
            </p:cNvSpPr>
            <p:nvPr/>
          </p:nvSpPr>
          <p:spPr bwMode="auto">
            <a:xfrm>
              <a:off x="2089" y="2204"/>
              <a:ext cx="19" cy="7"/>
            </a:xfrm>
            <a:custGeom>
              <a:avLst/>
              <a:gdLst>
                <a:gd name="T0" fmla="*/ 8 w 8"/>
                <a:gd name="T1" fmla="*/ 1 h 3"/>
                <a:gd name="T2" fmla="*/ 6 w 8"/>
                <a:gd name="T3" fmla="*/ 2 h 3"/>
                <a:gd name="T4" fmla="*/ 6 w 8"/>
                <a:gd name="T5" fmla="*/ 1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3"/>
                    <a:pt x="0" y="0"/>
                    <a:pt x="6" y="1"/>
                  </a:cubicBezTo>
                  <a:cubicBezTo>
                    <a:pt x="6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1" name="Freeform 221"/>
            <p:cNvSpPr>
              <a:spLocks/>
            </p:cNvSpPr>
            <p:nvPr/>
          </p:nvSpPr>
          <p:spPr bwMode="auto">
            <a:xfrm>
              <a:off x="2059" y="2206"/>
              <a:ext cx="11" cy="10"/>
            </a:xfrm>
            <a:custGeom>
              <a:avLst/>
              <a:gdLst>
                <a:gd name="T0" fmla="*/ 0 w 5"/>
                <a:gd name="T1" fmla="*/ 2 h 4"/>
                <a:gd name="T2" fmla="*/ 4 w 5"/>
                <a:gd name="T3" fmla="*/ 0 h 4"/>
                <a:gd name="T4" fmla="*/ 0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cubicBezTo>
                    <a:pt x="1" y="2"/>
                    <a:pt x="4" y="0"/>
                    <a:pt x="4" y="0"/>
                  </a:cubicBezTo>
                  <a:cubicBezTo>
                    <a:pt x="5" y="4"/>
                    <a:pt x="0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222"/>
            <p:cNvSpPr>
              <a:spLocks/>
            </p:cNvSpPr>
            <p:nvPr/>
          </p:nvSpPr>
          <p:spPr bwMode="auto">
            <a:xfrm>
              <a:off x="2018" y="2206"/>
              <a:ext cx="17" cy="15"/>
            </a:xfrm>
            <a:custGeom>
              <a:avLst/>
              <a:gdLst>
                <a:gd name="T0" fmla="*/ 0 w 7"/>
                <a:gd name="T1" fmla="*/ 5 h 6"/>
                <a:gd name="T2" fmla="*/ 7 w 7"/>
                <a:gd name="T3" fmla="*/ 6 h 6"/>
                <a:gd name="T4" fmla="*/ 0 w 7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0" y="0"/>
                    <a:pt x="7" y="1"/>
                    <a:pt x="7" y="6"/>
                  </a:cubicBezTo>
                  <a:cubicBezTo>
                    <a:pt x="4" y="6"/>
                    <a:pt x="2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223"/>
            <p:cNvSpPr>
              <a:spLocks/>
            </p:cNvSpPr>
            <p:nvPr/>
          </p:nvSpPr>
          <p:spPr bwMode="auto">
            <a:xfrm>
              <a:off x="1912" y="2202"/>
              <a:ext cx="7" cy="9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3 h 4"/>
                <a:gd name="T4" fmla="*/ 3 w 3"/>
                <a:gd name="T5" fmla="*/ 0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4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224"/>
            <p:cNvSpPr>
              <a:spLocks/>
            </p:cNvSpPr>
            <p:nvPr/>
          </p:nvSpPr>
          <p:spPr bwMode="auto">
            <a:xfrm>
              <a:off x="1447" y="2211"/>
              <a:ext cx="21" cy="7"/>
            </a:xfrm>
            <a:custGeom>
              <a:avLst/>
              <a:gdLst>
                <a:gd name="T0" fmla="*/ 8 w 9"/>
                <a:gd name="T1" fmla="*/ 3 h 3"/>
                <a:gd name="T2" fmla="*/ 6 w 9"/>
                <a:gd name="T3" fmla="*/ 3 h 3"/>
                <a:gd name="T4" fmla="*/ 8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0" y="3"/>
                    <a:pt x="9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5" name="Freeform 225"/>
            <p:cNvSpPr>
              <a:spLocks/>
            </p:cNvSpPr>
            <p:nvPr/>
          </p:nvSpPr>
          <p:spPr bwMode="auto">
            <a:xfrm>
              <a:off x="2250" y="2206"/>
              <a:ext cx="14" cy="8"/>
            </a:xfrm>
            <a:custGeom>
              <a:avLst/>
              <a:gdLst>
                <a:gd name="T0" fmla="*/ 6 w 6"/>
                <a:gd name="T1" fmla="*/ 3 h 3"/>
                <a:gd name="T2" fmla="*/ 0 w 6"/>
                <a:gd name="T3" fmla="*/ 0 h 3"/>
                <a:gd name="T4" fmla="*/ 6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cubicBezTo>
                    <a:pt x="4" y="3"/>
                    <a:pt x="1" y="2"/>
                    <a:pt x="0" y="0"/>
                  </a:cubicBezTo>
                  <a:cubicBezTo>
                    <a:pt x="3" y="0"/>
                    <a:pt x="5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6" name="Freeform 226"/>
            <p:cNvSpPr>
              <a:spLocks/>
            </p:cNvSpPr>
            <p:nvPr/>
          </p:nvSpPr>
          <p:spPr bwMode="auto">
            <a:xfrm>
              <a:off x="2153" y="2206"/>
              <a:ext cx="12" cy="10"/>
            </a:xfrm>
            <a:custGeom>
              <a:avLst/>
              <a:gdLst>
                <a:gd name="T0" fmla="*/ 2 w 5"/>
                <a:gd name="T1" fmla="*/ 1 h 4"/>
                <a:gd name="T2" fmla="*/ 0 w 5"/>
                <a:gd name="T3" fmla="*/ 1 h 4"/>
                <a:gd name="T4" fmla="*/ 1 w 5"/>
                <a:gd name="T5" fmla="*/ 0 h 4"/>
                <a:gd name="T6" fmla="*/ 5 w 5"/>
                <a:gd name="T7" fmla="*/ 4 h 4"/>
                <a:gd name="T8" fmla="*/ 2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1"/>
                  </a:moveTo>
                  <a:cubicBezTo>
                    <a:pt x="2" y="3"/>
                    <a:pt x="0" y="3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4" y="0"/>
                    <a:pt x="5" y="1"/>
                    <a:pt x="5" y="4"/>
                  </a:cubicBezTo>
                  <a:cubicBezTo>
                    <a:pt x="4" y="4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7" name="Freeform 227"/>
            <p:cNvSpPr>
              <a:spLocks/>
            </p:cNvSpPr>
            <p:nvPr/>
          </p:nvSpPr>
          <p:spPr bwMode="auto">
            <a:xfrm>
              <a:off x="783" y="2221"/>
              <a:ext cx="9" cy="9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0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2" y="4"/>
                    <a:pt x="1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228"/>
            <p:cNvSpPr>
              <a:spLocks/>
            </p:cNvSpPr>
            <p:nvPr/>
          </p:nvSpPr>
          <p:spPr bwMode="auto">
            <a:xfrm>
              <a:off x="1652" y="2206"/>
              <a:ext cx="17" cy="12"/>
            </a:xfrm>
            <a:custGeom>
              <a:avLst/>
              <a:gdLst>
                <a:gd name="T0" fmla="*/ 6 w 7"/>
                <a:gd name="T1" fmla="*/ 0 h 5"/>
                <a:gd name="T2" fmla="*/ 0 w 7"/>
                <a:gd name="T3" fmla="*/ 2 h 5"/>
                <a:gd name="T4" fmla="*/ 6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7" y="3"/>
                    <a:pt x="1" y="5"/>
                    <a:pt x="0" y="2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49" name="Freeform 229"/>
            <p:cNvSpPr>
              <a:spLocks/>
            </p:cNvSpPr>
            <p:nvPr/>
          </p:nvSpPr>
          <p:spPr bwMode="auto">
            <a:xfrm>
              <a:off x="1704" y="2199"/>
              <a:ext cx="12" cy="22"/>
            </a:xfrm>
            <a:custGeom>
              <a:avLst/>
              <a:gdLst>
                <a:gd name="T0" fmla="*/ 5 w 5"/>
                <a:gd name="T1" fmla="*/ 3 h 9"/>
                <a:gd name="T2" fmla="*/ 2 w 5"/>
                <a:gd name="T3" fmla="*/ 6 h 9"/>
                <a:gd name="T4" fmla="*/ 0 w 5"/>
                <a:gd name="T5" fmla="*/ 7 h 9"/>
                <a:gd name="T6" fmla="*/ 2 w 5"/>
                <a:gd name="T7" fmla="*/ 2 h 9"/>
                <a:gd name="T8" fmla="*/ 5 w 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3"/>
                  </a:moveTo>
                  <a:cubicBezTo>
                    <a:pt x="3" y="4"/>
                    <a:pt x="3" y="4"/>
                    <a:pt x="2" y="6"/>
                  </a:cubicBezTo>
                  <a:cubicBezTo>
                    <a:pt x="2" y="7"/>
                    <a:pt x="1" y="9"/>
                    <a:pt x="0" y="7"/>
                  </a:cubicBezTo>
                  <a:cubicBezTo>
                    <a:pt x="2" y="4"/>
                    <a:pt x="0" y="3"/>
                    <a:pt x="2" y="2"/>
                  </a:cubicBezTo>
                  <a:cubicBezTo>
                    <a:pt x="1" y="6"/>
                    <a:pt x="5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0" name="Freeform 230"/>
            <p:cNvSpPr>
              <a:spLocks/>
            </p:cNvSpPr>
            <p:nvPr/>
          </p:nvSpPr>
          <p:spPr bwMode="auto">
            <a:xfrm>
              <a:off x="901" y="2206"/>
              <a:ext cx="14" cy="10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2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0" y="0"/>
                    <a:pt x="6" y="0"/>
                    <a:pt x="5" y="2"/>
                  </a:cubicBezTo>
                  <a:cubicBezTo>
                    <a:pt x="4" y="2"/>
                    <a:pt x="4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1" name="Freeform 231"/>
            <p:cNvSpPr>
              <a:spLocks/>
            </p:cNvSpPr>
            <p:nvPr/>
          </p:nvSpPr>
          <p:spPr bwMode="auto">
            <a:xfrm>
              <a:off x="802" y="2202"/>
              <a:ext cx="12" cy="19"/>
            </a:xfrm>
            <a:custGeom>
              <a:avLst/>
              <a:gdLst>
                <a:gd name="T0" fmla="*/ 4 w 5"/>
                <a:gd name="T1" fmla="*/ 2 h 8"/>
                <a:gd name="T2" fmla="*/ 1 w 5"/>
                <a:gd name="T3" fmla="*/ 6 h 8"/>
                <a:gd name="T4" fmla="*/ 4 w 5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4" y="2"/>
                  </a:moveTo>
                  <a:cubicBezTo>
                    <a:pt x="1" y="2"/>
                    <a:pt x="5" y="8"/>
                    <a:pt x="1" y="6"/>
                  </a:cubicBezTo>
                  <a:cubicBezTo>
                    <a:pt x="0" y="3"/>
                    <a:pt x="3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2" name="Freeform 232"/>
            <p:cNvSpPr>
              <a:spLocks/>
            </p:cNvSpPr>
            <p:nvPr/>
          </p:nvSpPr>
          <p:spPr bwMode="auto">
            <a:xfrm>
              <a:off x="1997" y="2204"/>
              <a:ext cx="14" cy="7"/>
            </a:xfrm>
            <a:custGeom>
              <a:avLst/>
              <a:gdLst>
                <a:gd name="T0" fmla="*/ 5 w 6"/>
                <a:gd name="T1" fmla="*/ 1 h 3"/>
                <a:gd name="T2" fmla="*/ 2 w 6"/>
                <a:gd name="T3" fmla="*/ 2 h 3"/>
                <a:gd name="T4" fmla="*/ 5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5" y="1"/>
                  </a:moveTo>
                  <a:cubicBezTo>
                    <a:pt x="4" y="1"/>
                    <a:pt x="4" y="3"/>
                    <a:pt x="2" y="2"/>
                  </a:cubicBezTo>
                  <a:cubicBezTo>
                    <a:pt x="0" y="0"/>
                    <a:pt x="6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3" name="Freeform 233"/>
            <p:cNvSpPr>
              <a:spLocks/>
            </p:cNvSpPr>
            <p:nvPr/>
          </p:nvSpPr>
          <p:spPr bwMode="auto">
            <a:xfrm>
              <a:off x="2335" y="2206"/>
              <a:ext cx="31" cy="31"/>
            </a:xfrm>
            <a:custGeom>
              <a:avLst/>
              <a:gdLst>
                <a:gd name="T0" fmla="*/ 1 w 13"/>
                <a:gd name="T1" fmla="*/ 1 h 13"/>
                <a:gd name="T2" fmla="*/ 8 w 13"/>
                <a:gd name="T3" fmla="*/ 3 h 13"/>
                <a:gd name="T4" fmla="*/ 11 w 13"/>
                <a:gd name="T5" fmla="*/ 5 h 13"/>
                <a:gd name="T6" fmla="*/ 6 w 13"/>
                <a:gd name="T7" fmla="*/ 7 h 13"/>
                <a:gd name="T8" fmla="*/ 11 w 13"/>
                <a:gd name="T9" fmla="*/ 9 h 13"/>
                <a:gd name="T10" fmla="*/ 13 w 13"/>
                <a:gd name="T11" fmla="*/ 7 h 13"/>
                <a:gd name="T12" fmla="*/ 0 w 13"/>
                <a:gd name="T13" fmla="*/ 9 h 13"/>
                <a:gd name="T14" fmla="*/ 1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" y="1"/>
                  </a:moveTo>
                  <a:cubicBezTo>
                    <a:pt x="4" y="0"/>
                    <a:pt x="4" y="4"/>
                    <a:pt x="8" y="3"/>
                  </a:cubicBezTo>
                  <a:cubicBezTo>
                    <a:pt x="9" y="4"/>
                    <a:pt x="11" y="4"/>
                    <a:pt x="11" y="5"/>
                  </a:cubicBezTo>
                  <a:cubicBezTo>
                    <a:pt x="8" y="4"/>
                    <a:pt x="6" y="5"/>
                    <a:pt x="6" y="7"/>
                  </a:cubicBezTo>
                  <a:cubicBezTo>
                    <a:pt x="10" y="5"/>
                    <a:pt x="8" y="8"/>
                    <a:pt x="11" y="9"/>
                  </a:cubicBezTo>
                  <a:cubicBezTo>
                    <a:pt x="11" y="9"/>
                    <a:pt x="13" y="6"/>
                    <a:pt x="13" y="7"/>
                  </a:cubicBezTo>
                  <a:cubicBezTo>
                    <a:pt x="13" y="13"/>
                    <a:pt x="5" y="8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4" name="Freeform 234"/>
            <p:cNvSpPr>
              <a:spLocks/>
            </p:cNvSpPr>
            <p:nvPr/>
          </p:nvSpPr>
          <p:spPr bwMode="auto">
            <a:xfrm>
              <a:off x="1881" y="2206"/>
              <a:ext cx="17" cy="10"/>
            </a:xfrm>
            <a:custGeom>
              <a:avLst/>
              <a:gdLst>
                <a:gd name="T0" fmla="*/ 0 w 7"/>
                <a:gd name="T1" fmla="*/ 2 h 4"/>
                <a:gd name="T2" fmla="*/ 6 w 7"/>
                <a:gd name="T3" fmla="*/ 0 h 4"/>
                <a:gd name="T4" fmla="*/ 0 w 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1" y="0"/>
                    <a:pt x="4" y="1"/>
                    <a:pt x="6" y="0"/>
                  </a:cubicBezTo>
                  <a:cubicBezTo>
                    <a:pt x="7" y="3"/>
                    <a:pt x="0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5" name="Freeform 235"/>
            <p:cNvSpPr>
              <a:spLocks/>
            </p:cNvSpPr>
            <p:nvPr/>
          </p:nvSpPr>
          <p:spPr bwMode="auto">
            <a:xfrm>
              <a:off x="1948" y="2202"/>
              <a:ext cx="30" cy="9"/>
            </a:xfrm>
            <a:custGeom>
              <a:avLst/>
              <a:gdLst>
                <a:gd name="T0" fmla="*/ 11 w 13"/>
                <a:gd name="T1" fmla="*/ 1 h 4"/>
                <a:gd name="T2" fmla="*/ 13 w 13"/>
                <a:gd name="T3" fmla="*/ 3 h 4"/>
                <a:gd name="T4" fmla="*/ 5 w 13"/>
                <a:gd name="T5" fmla="*/ 4 h 4"/>
                <a:gd name="T6" fmla="*/ 4 w 13"/>
                <a:gd name="T7" fmla="*/ 1 h 4"/>
                <a:gd name="T8" fmla="*/ 11 w 1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1" y="1"/>
                  </a:moveTo>
                  <a:cubicBezTo>
                    <a:pt x="11" y="2"/>
                    <a:pt x="13" y="1"/>
                    <a:pt x="13" y="3"/>
                  </a:cubicBezTo>
                  <a:cubicBezTo>
                    <a:pt x="11" y="4"/>
                    <a:pt x="9" y="2"/>
                    <a:pt x="5" y="4"/>
                  </a:cubicBezTo>
                  <a:cubicBezTo>
                    <a:pt x="5" y="2"/>
                    <a:pt x="0" y="1"/>
                    <a:pt x="4" y="1"/>
                  </a:cubicBezTo>
                  <a:cubicBezTo>
                    <a:pt x="6" y="4"/>
                    <a:pt x="9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6" name="Freeform 236"/>
            <p:cNvSpPr>
              <a:spLocks/>
            </p:cNvSpPr>
            <p:nvPr/>
          </p:nvSpPr>
          <p:spPr bwMode="auto">
            <a:xfrm>
              <a:off x="1926" y="2202"/>
              <a:ext cx="12" cy="12"/>
            </a:xfrm>
            <a:custGeom>
              <a:avLst/>
              <a:gdLst>
                <a:gd name="T0" fmla="*/ 1 w 5"/>
                <a:gd name="T1" fmla="*/ 0 h 5"/>
                <a:gd name="T2" fmla="*/ 5 w 5"/>
                <a:gd name="T3" fmla="*/ 5 h 5"/>
                <a:gd name="T4" fmla="*/ 0 w 5"/>
                <a:gd name="T5" fmla="*/ 2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5" y="0"/>
                    <a:pt x="5" y="2"/>
                    <a:pt x="5" y="5"/>
                  </a:cubicBezTo>
                  <a:cubicBezTo>
                    <a:pt x="3" y="5"/>
                    <a:pt x="1" y="4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7" name="Freeform 237"/>
            <p:cNvSpPr>
              <a:spLocks/>
            </p:cNvSpPr>
            <p:nvPr/>
          </p:nvSpPr>
          <p:spPr bwMode="auto">
            <a:xfrm>
              <a:off x="2382" y="2202"/>
              <a:ext cx="12" cy="4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0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2" y="2"/>
                    <a:pt x="1" y="2"/>
                    <a:pt x="0" y="0"/>
                  </a:cubicBezTo>
                  <a:cubicBezTo>
                    <a:pt x="3" y="0"/>
                    <a:pt x="5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8" name="Freeform 238"/>
            <p:cNvSpPr>
              <a:spLocks/>
            </p:cNvSpPr>
            <p:nvPr/>
          </p:nvSpPr>
          <p:spPr bwMode="auto">
            <a:xfrm>
              <a:off x="578" y="2225"/>
              <a:ext cx="11" cy="19"/>
            </a:xfrm>
            <a:custGeom>
              <a:avLst/>
              <a:gdLst>
                <a:gd name="T0" fmla="*/ 0 w 5"/>
                <a:gd name="T1" fmla="*/ 3 h 8"/>
                <a:gd name="T2" fmla="*/ 0 w 5"/>
                <a:gd name="T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5" y="0"/>
                    <a:pt x="4" y="8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59" name="Freeform 239"/>
            <p:cNvSpPr>
              <a:spLocks/>
            </p:cNvSpPr>
            <p:nvPr/>
          </p:nvSpPr>
          <p:spPr bwMode="auto">
            <a:xfrm>
              <a:off x="304" y="2218"/>
              <a:ext cx="9" cy="19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0" y="8"/>
                    <a:pt x="1" y="0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0" name="Freeform 240"/>
            <p:cNvSpPr>
              <a:spLocks/>
            </p:cNvSpPr>
            <p:nvPr/>
          </p:nvSpPr>
          <p:spPr bwMode="auto">
            <a:xfrm>
              <a:off x="2573" y="2221"/>
              <a:ext cx="24" cy="16"/>
            </a:xfrm>
            <a:custGeom>
              <a:avLst/>
              <a:gdLst>
                <a:gd name="T0" fmla="*/ 7 w 10"/>
                <a:gd name="T1" fmla="*/ 3 h 7"/>
                <a:gd name="T2" fmla="*/ 10 w 10"/>
                <a:gd name="T3" fmla="*/ 2 h 7"/>
                <a:gd name="T4" fmla="*/ 0 w 10"/>
                <a:gd name="T5" fmla="*/ 4 h 7"/>
                <a:gd name="T6" fmla="*/ 7 w 10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7" y="3"/>
                  </a:moveTo>
                  <a:cubicBezTo>
                    <a:pt x="8" y="3"/>
                    <a:pt x="9" y="0"/>
                    <a:pt x="10" y="2"/>
                  </a:cubicBezTo>
                  <a:cubicBezTo>
                    <a:pt x="9" y="7"/>
                    <a:pt x="5" y="3"/>
                    <a:pt x="0" y="4"/>
                  </a:cubicBezTo>
                  <a:cubicBezTo>
                    <a:pt x="0" y="1"/>
                    <a:pt x="5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1" name="Freeform 241"/>
            <p:cNvSpPr>
              <a:spLocks/>
            </p:cNvSpPr>
            <p:nvPr/>
          </p:nvSpPr>
          <p:spPr bwMode="auto">
            <a:xfrm>
              <a:off x="5160" y="2235"/>
              <a:ext cx="21" cy="4"/>
            </a:xfrm>
            <a:custGeom>
              <a:avLst/>
              <a:gdLst>
                <a:gd name="T0" fmla="*/ 7 w 9"/>
                <a:gd name="T1" fmla="*/ 2 h 2"/>
                <a:gd name="T2" fmla="*/ 9 w 9"/>
                <a:gd name="T3" fmla="*/ 2 h 2"/>
                <a:gd name="T4" fmla="*/ 7 w 9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">
                  <a:moveTo>
                    <a:pt x="7" y="2"/>
                  </a:moveTo>
                  <a:cubicBezTo>
                    <a:pt x="7" y="2"/>
                    <a:pt x="8" y="2"/>
                    <a:pt x="9" y="2"/>
                  </a:cubicBezTo>
                  <a:cubicBezTo>
                    <a:pt x="9" y="0"/>
                    <a:pt x="0" y="2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2" name="Freeform 242"/>
            <p:cNvSpPr>
              <a:spLocks/>
            </p:cNvSpPr>
            <p:nvPr/>
          </p:nvSpPr>
          <p:spPr bwMode="auto">
            <a:xfrm>
              <a:off x="5210" y="2235"/>
              <a:ext cx="16" cy="7"/>
            </a:xfrm>
            <a:custGeom>
              <a:avLst/>
              <a:gdLst>
                <a:gd name="T0" fmla="*/ 5 w 7"/>
                <a:gd name="T1" fmla="*/ 0 h 3"/>
                <a:gd name="T2" fmla="*/ 2 w 7"/>
                <a:gd name="T3" fmla="*/ 0 h 3"/>
                <a:gd name="T4" fmla="*/ 1 w 7"/>
                <a:gd name="T5" fmla="*/ 0 h 3"/>
                <a:gd name="T6" fmla="*/ 5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3"/>
                    <a:pt x="7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3" name="Freeform 243"/>
            <p:cNvSpPr>
              <a:spLocks/>
            </p:cNvSpPr>
            <p:nvPr/>
          </p:nvSpPr>
          <p:spPr bwMode="auto">
            <a:xfrm>
              <a:off x="6273" y="2235"/>
              <a:ext cx="4" cy="7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2" y="3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4" name="Freeform 244"/>
            <p:cNvSpPr>
              <a:spLocks/>
            </p:cNvSpPr>
            <p:nvPr/>
          </p:nvSpPr>
          <p:spPr bwMode="auto">
            <a:xfrm>
              <a:off x="218" y="2228"/>
              <a:ext cx="15" cy="11"/>
            </a:xfrm>
            <a:custGeom>
              <a:avLst/>
              <a:gdLst>
                <a:gd name="T0" fmla="*/ 6 w 6"/>
                <a:gd name="T1" fmla="*/ 3 h 5"/>
                <a:gd name="T2" fmla="*/ 0 w 6"/>
                <a:gd name="T3" fmla="*/ 3 h 5"/>
                <a:gd name="T4" fmla="*/ 6 w 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0"/>
                    <a:pt x="3" y="5"/>
                    <a:pt x="0" y="3"/>
                  </a:cubicBezTo>
                  <a:cubicBezTo>
                    <a:pt x="0" y="5"/>
                    <a:pt x="5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5" name="Freeform 245"/>
            <p:cNvSpPr>
              <a:spLocks/>
            </p:cNvSpPr>
            <p:nvPr/>
          </p:nvSpPr>
          <p:spPr bwMode="auto">
            <a:xfrm>
              <a:off x="171" y="2230"/>
              <a:ext cx="10" cy="7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3 h 3"/>
                <a:gd name="T6" fmla="*/ 4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6" name="Freeform 246"/>
            <p:cNvSpPr>
              <a:spLocks/>
            </p:cNvSpPr>
            <p:nvPr/>
          </p:nvSpPr>
          <p:spPr bwMode="auto">
            <a:xfrm>
              <a:off x="488" y="2235"/>
              <a:ext cx="12" cy="7"/>
            </a:xfrm>
            <a:custGeom>
              <a:avLst/>
              <a:gdLst>
                <a:gd name="T0" fmla="*/ 0 w 5"/>
                <a:gd name="T1" fmla="*/ 0 h 3"/>
                <a:gd name="T2" fmla="*/ 4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2" y="2"/>
                    <a:pt x="4" y="3"/>
                  </a:cubicBezTo>
                  <a:cubicBezTo>
                    <a:pt x="5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7" name="Freeform 247"/>
            <p:cNvSpPr>
              <a:spLocks/>
            </p:cNvSpPr>
            <p:nvPr/>
          </p:nvSpPr>
          <p:spPr bwMode="auto">
            <a:xfrm>
              <a:off x="601" y="2237"/>
              <a:ext cx="5" cy="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8" name="Freeform 248"/>
            <p:cNvSpPr>
              <a:spLocks/>
            </p:cNvSpPr>
            <p:nvPr/>
          </p:nvSpPr>
          <p:spPr bwMode="auto">
            <a:xfrm>
              <a:off x="745" y="2225"/>
              <a:ext cx="31" cy="17"/>
            </a:xfrm>
            <a:custGeom>
              <a:avLst/>
              <a:gdLst>
                <a:gd name="T0" fmla="*/ 13 w 13"/>
                <a:gd name="T1" fmla="*/ 5 h 7"/>
                <a:gd name="T2" fmla="*/ 12 w 13"/>
                <a:gd name="T3" fmla="*/ 2 h 7"/>
                <a:gd name="T4" fmla="*/ 9 w 13"/>
                <a:gd name="T5" fmla="*/ 3 h 7"/>
                <a:gd name="T6" fmla="*/ 0 w 13"/>
                <a:gd name="T7" fmla="*/ 4 h 7"/>
                <a:gd name="T8" fmla="*/ 13 w 1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5"/>
                  </a:moveTo>
                  <a:cubicBezTo>
                    <a:pt x="13" y="4"/>
                    <a:pt x="13" y="2"/>
                    <a:pt x="12" y="2"/>
                  </a:cubicBezTo>
                  <a:cubicBezTo>
                    <a:pt x="10" y="2"/>
                    <a:pt x="9" y="3"/>
                    <a:pt x="9" y="3"/>
                  </a:cubicBezTo>
                  <a:cubicBezTo>
                    <a:pt x="6" y="3"/>
                    <a:pt x="0" y="0"/>
                    <a:pt x="0" y="4"/>
                  </a:cubicBezTo>
                  <a:cubicBezTo>
                    <a:pt x="3" y="7"/>
                    <a:pt x="8" y="3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69" name="Freeform 249"/>
            <p:cNvSpPr>
              <a:spLocks/>
            </p:cNvSpPr>
            <p:nvPr/>
          </p:nvSpPr>
          <p:spPr bwMode="auto">
            <a:xfrm>
              <a:off x="811" y="2237"/>
              <a:ext cx="22" cy="7"/>
            </a:xfrm>
            <a:custGeom>
              <a:avLst/>
              <a:gdLst>
                <a:gd name="T0" fmla="*/ 1 w 9"/>
                <a:gd name="T1" fmla="*/ 0 h 3"/>
                <a:gd name="T2" fmla="*/ 5 w 9"/>
                <a:gd name="T3" fmla="*/ 2 h 3"/>
                <a:gd name="T4" fmla="*/ 5 w 9"/>
                <a:gd name="T5" fmla="*/ 3 h 3"/>
                <a:gd name="T6" fmla="*/ 1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1" y="0"/>
                  </a:moveTo>
                  <a:cubicBezTo>
                    <a:pt x="0" y="1"/>
                    <a:pt x="4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9" y="3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0" name="Freeform 250"/>
            <p:cNvSpPr>
              <a:spLocks/>
            </p:cNvSpPr>
            <p:nvPr/>
          </p:nvSpPr>
          <p:spPr bwMode="auto">
            <a:xfrm>
              <a:off x="1045" y="2242"/>
              <a:ext cx="14" cy="7"/>
            </a:xfrm>
            <a:custGeom>
              <a:avLst/>
              <a:gdLst>
                <a:gd name="T0" fmla="*/ 0 w 6"/>
                <a:gd name="T1" fmla="*/ 1 h 3"/>
                <a:gd name="T2" fmla="*/ 3 w 6"/>
                <a:gd name="T3" fmla="*/ 3 h 3"/>
                <a:gd name="T4" fmla="*/ 6 w 6"/>
                <a:gd name="T5" fmla="*/ 3 h 3"/>
                <a:gd name="T6" fmla="*/ 0 w 6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2" y="2"/>
                    <a:pt x="3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6" y="0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1" name="Freeform 251"/>
            <p:cNvSpPr>
              <a:spLocks/>
            </p:cNvSpPr>
            <p:nvPr/>
          </p:nvSpPr>
          <p:spPr bwMode="auto">
            <a:xfrm>
              <a:off x="1005" y="2239"/>
              <a:ext cx="28" cy="12"/>
            </a:xfrm>
            <a:custGeom>
              <a:avLst/>
              <a:gdLst>
                <a:gd name="T0" fmla="*/ 11 w 12"/>
                <a:gd name="T1" fmla="*/ 1 h 5"/>
                <a:gd name="T2" fmla="*/ 8 w 12"/>
                <a:gd name="T3" fmla="*/ 2 h 5"/>
                <a:gd name="T4" fmla="*/ 2 w 12"/>
                <a:gd name="T5" fmla="*/ 4 h 5"/>
                <a:gd name="T6" fmla="*/ 12 w 12"/>
                <a:gd name="T7" fmla="*/ 4 h 5"/>
                <a:gd name="T8" fmla="*/ 11 w 12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1" y="1"/>
                  </a:moveTo>
                  <a:cubicBezTo>
                    <a:pt x="10" y="0"/>
                    <a:pt x="9" y="2"/>
                    <a:pt x="8" y="2"/>
                  </a:cubicBezTo>
                  <a:cubicBezTo>
                    <a:pt x="7" y="2"/>
                    <a:pt x="0" y="0"/>
                    <a:pt x="2" y="4"/>
                  </a:cubicBezTo>
                  <a:cubicBezTo>
                    <a:pt x="6" y="2"/>
                    <a:pt x="6" y="5"/>
                    <a:pt x="12" y="4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2" name="Freeform 252"/>
            <p:cNvSpPr>
              <a:spLocks/>
            </p:cNvSpPr>
            <p:nvPr/>
          </p:nvSpPr>
          <p:spPr bwMode="auto">
            <a:xfrm>
              <a:off x="3348" y="2242"/>
              <a:ext cx="45" cy="9"/>
            </a:xfrm>
            <a:custGeom>
              <a:avLst/>
              <a:gdLst>
                <a:gd name="T0" fmla="*/ 17 w 19"/>
                <a:gd name="T1" fmla="*/ 0 h 4"/>
                <a:gd name="T2" fmla="*/ 3 w 19"/>
                <a:gd name="T3" fmla="*/ 1 h 4"/>
                <a:gd name="T4" fmla="*/ 11 w 19"/>
                <a:gd name="T5" fmla="*/ 2 h 4"/>
                <a:gd name="T6" fmla="*/ 17 w 1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">
                  <a:moveTo>
                    <a:pt x="17" y="0"/>
                  </a:moveTo>
                  <a:cubicBezTo>
                    <a:pt x="14" y="2"/>
                    <a:pt x="9" y="1"/>
                    <a:pt x="3" y="1"/>
                  </a:cubicBezTo>
                  <a:cubicBezTo>
                    <a:pt x="0" y="2"/>
                    <a:pt x="7" y="2"/>
                    <a:pt x="11" y="2"/>
                  </a:cubicBezTo>
                  <a:cubicBezTo>
                    <a:pt x="14" y="2"/>
                    <a:pt x="19" y="4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3" name="Freeform 253"/>
            <p:cNvSpPr>
              <a:spLocks/>
            </p:cNvSpPr>
            <p:nvPr/>
          </p:nvSpPr>
          <p:spPr bwMode="auto">
            <a:xfrm>
              <a:off x="3620" y="2228"/>
              <a:ext cx="14" cy="11"/>
            </a:xfrm>
            <a:custGeom>
              <a:avLst/>
              <a:gdLst>
                <a:gd name="T0" fmla="*/ 6 w 6"/>
                <a:gd name="T1" fmla="*/ 3 h 5"/>
                <a:gd name="T2" fmla="*/ 0 w 6"/>
                <a:gd name="T3" fmla="*/ 3 h 5"/>
                <a:gd name="T4" fmla="*/ 6 w 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0"/>
                    <a:pt x="3" y="5"/>
                    <a:pt x="0" y="3"/>
                  </a:cubicBezTo>
                  <a:cubicBezTo>
                    <a:pt x="0" y="5"/>
                    <a:pt x="5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4" name="Freeform 254"/>
            <p:cNvSpPr>
              <a:spLocks/>
            </p:cNvSpPr>
            <p:nvPr/>
          </p:nvSpPr>
          <p:spPr bwMode="auto">
            <a:xfrm>
              <a:off x="3573" y="2230"/>
              <a:ext cx="9" cy="7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0 h 3"/>
                <a:gd name="T4" fmla="*/ 0 w 4"/>
                <a:gd name="T5" fmla="*/ 3 h 3"/>
                <a:gd name="T6" fmla="*/ 4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2" y="3"/>
                    <a:pt x="4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5" name="Freeform 255"/>
            <p:cNvSpPr>
              <a:spLocks/>
            </p:cNvSpPr>
            <p:nvPr/>
          </p:nvSpPr>
          <p:spPr bwMode="auto">
            <a:xfrm>
              <a:off x="3889" y="2235"/>
              <a:ext cx="12" cy="7"/>
            </a:xfrm>
            <a:custGeom>
              <a:avLst/>
              <a:gdLst>
                <a:gd name="T0" fmla="*/ 0 w 5"/>
                <a:gd name="T1" fmla="*/ 0 h 3"/>
                <a:gd name="T2" fmla="*/ 4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2"/>
                    <a:pt x="2" y="2"/>
                    <a:pt x="4" y="3"/>
                  </a:cubicBezTo>
                  <a:cubicBezTo>
                    <a:pt x="5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6" name="Freeform 256"/>
            <p:cNvSpPr>
              <a:spLocks/>
            </p:cNvSpPr>
            <p:nvPr/>
          </p:nvSpPr>
          <p:spPr bwMode="auto">
            <a:xfrm>
              <a:off x="4003" y="2237"/>
              <a:ext cx="4" cy="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7" name="Freeform 257"/>
            <p:cNvSpPr>
              <a:spLocks/>
            </p:cNvSpPr>
            <p:nvPr/>
          </p:nvSpPr>
          <p:spPr bwMode="auto">
            <a:xfrm>
              <a:off x="4147" y="2235"/>
              <a:ext cx="30" cy="16"/>
            </a:xfrm>
            <a:custGeom>
              <a:avLst/>
              <a:gdLst>
                <a:gd name="T0" fmla="*/ 13 w 13"/>
                <a:gd name="T1" fmla="*/ 5 h 7"/>
                <a:gd name="T2" fmla="*/ 12 w 13"/>
                <a:gd name="T3" fmla="*/ 2 h 7"/>
                <a:gd name="T4" fmla="*/ 9 w 13"/>
                <a:gd name="T5" fmla="*/ 3 h 7"/>
                <a:gd name="T6" fmla="*/ 0 w 13"/>
                <a:gd name="T7" fmla="*/ 4 h 7"/>
                <a:gd name="T8" fmla="*/ 13 w 1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3" y="5"/>
                  </a:moveTo>
                  <a:cubicBezTo>
                    <a:pt x="13" y="4"/>
                    <a:pt x="13" y="2"/>
                    <a:pt x="12" y="2"/>
                  </a:cubicBezTo>
                  <a:cubicBezTo>
                    <a:pt x="10" y="2"/>
                    <a:pt x="9" y="3"/>
                    <a:pt x="9" y="3"/>
                  </a:cubicBezTo>
                  <a:cubicBezTo>
                    <a:pt x="6" y="3"/>
                    <a:pt x="0" y="0"/>
                    <a:pt x="0" y="4"/>
                  </a:cubicBezTo>
                  <a:cubicBezTo>
                    <a:pt x="3" y="7"/>
                    <a:pt x="8" y="3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8" name="Freeform 258"/>
            <p:cNvSpPr>
              <a:spLocks/>
            </p:cNvSpPr>
            <p:nvPr/>
          </p:nvSpPr>
          <p:spPr bwMode="auto">
            <a:xfrm>
              <a:off x="4213" y="2244"/>
              <a:ext cx="21" cy="10"/>
            </a:xfrm>
            <a:custGeom>
              <a:avLst/>
              <a:gdLst>
                <a:gd name="T0" fmla="*/ 1 w 9"/>
                <a:gd name="T1" fmla="*/ 1 h 4"/>
                <a:gd name="T2" fmla="*/ 5 w 9"/>
                <a:gd name="T3" fmla="*/ 3 h 4"/>
                <a:gd name="T4" fmla="*/ 5 w 9"/>
                <a:gd name="T5" fmla="*/ 4 h 4"/>
                <a:gd name="T6" fmla="*/ 1 w 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1" y="1"/>
                  </a:moveTo>
                  <a:cubicBezTo>
                    <a:pt x="0" y="2"/>
                    <a:pt x="4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4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79" name="Freeform 259"/>
            <p:cNvSpPr>
              <a:spLocks/>
            </p:cNvSpPr>
            <p:nvPr/>
          </p:nvSpPr>
          <p:spPr bwMode="auto">
            <a:xfrm>
              <a:off x="4447" y="2242"/>
              <a:ext cx="14" cy="7"/>
            </a:xfrm>
            <a:custGeom>
              <a:avLst/>
              <a:gdLst>
                <a:gd name="T0" fmla="*/ 0 w 6"/>
                <a:gd name="T1" fmla="*/ 1 h 3"/>
                <a:gd name="T2" fmla="*/ 3 w 6"/>
                <a:gd name="T3" fmla="*/ 3 h 3"/>
                <a:gd name="T4" fmla="*/ 6 w 6"/>
                <a:gd name="T5" fmla="*/ 3 h 3"/>
                <a:gd name="T6" fmla="*/ 0 w 6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0" y="2"/>
                    <a:pt x="2" y="2"/>
                    <a:pt x="3" y="3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6" y="0"/>
                    <a:pt x="2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0" name="Freeform 260"/>
            <p:cNvSpPr>
              <a:spLocks/>
            </p:cNvSpPr>
            <p:nvPr/>
          </p:nvSpPr>
          <p:spPr bwMode="auto">
            <a:xfrm>
              <a:off x="4407" y="2239"/>
              <a:ext cx="28" cy="19"/>
            </a:xfrm>
            <a:custGeom>
              <a:avLst/>
              <a:gdLst>
                <a:gd name="T0" fmla="*/ 11 w 12"/>
                <a:gd name="T1" fmla="*/ 1 h 8"/>
                <a:gd name="T2" fmla="*/ 8 w 12"/>
                <a:gd name="T3" fmla="*/ 2 h 8"/>
                <a:gd name="T4" fmla="*/ 2 w 12"/>
                <a:gd name="T5" fmla="*/ 8 h 8"/>
                <a:gd name="T6" fmla="*/ 12 w 12"/>
                <a:gd name="T7" fmla="*/ 4 h 8"/>
                <a:gd name="T8" fmla="*/ 11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1" y="1"/>
                  </a:moveTo>
                  <a:cubicBezTo>
                    <a:pt x="10" y="0"/>
                    <a:pt x="9" y="2"/>
                    <a:pt x="8" y="2"/>
                  </a:cubicBezTo>
                  <a:cubicBezTo>
                    <a:pt x="7" y="2"/>
                    <a:pt x="0" y="4"/>
                    <a:pt x="2" y="8"/>
                  </a:cubicBezTo>
                  <a:cubicBezTo>
                    <a:pt x="6" y="6"/>
                    <a:pt x="6" y="5"/>
                    <a:pt x="12" y="4"/>
                  </a:cubicBezTo>
                  <a:cubicBezTo>
                    <a:pt x="11" y="1"/>
                    <a:pt x="11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1" name="Freeform 261"/>
            <p:cNvSpPr>
              <a:spLocks/>
            </p:cNvSpPr>
            <p:nvPr/>
          </p:nvSpPr>
          <p:spPr bwMode="auto">
            <a:xfrm>
              <a:off x="4574" y="2237"/>
              <a:ext cx="7" cy="7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3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2" name="Freeform 262"/>
            <p:cNvSpPr>
              <a:spLocks/>
            </p:cNvSpPr>
            <p:nvPr/>
          </p:nvSpPr>
          <p:spPr bwMode="auto">
            <a:xfrm>
              <a:off x="4586" y="2228"/>
              <a:ext cx="17" cy="19"/>
            </a:xfrm>
            <a:custGeom>
              <a:avLst/>
              <a:gdLst>
                <a:gd name="T0" fmla="*/ 0 w 7"/>
                <a:gd name="T1" fmla="*/ 6 h 8"/>
                <a:gd name="T2" fmla="*/ 7 w 7"/>
                <a:gd name="T3" fmla="*/ 7 h 8"/>
                <a:gd name="T4" fmla="*/ 7 w 7"/>
                <a:gd name="T5" fmla="*/ 5 h 8"/>
                <a:gd name="T6" fmla="*/ 0 w 7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6"/>
                  </a:moveTo>
                  <a:cubicBezTo>
                    <a:pt x="0" y="8"/>
                    <a:pt x="5" y="6"/>
                    <a:pt x="7" y="7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6" y="0"/>
                    <a:pt x="5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3" name="Freeform 263"/>
            <p:cNvSpPr>
              <a:spLocks/>
            </p:cNvSpPr>
            <p:nvPr/>
          </p:nvSpPr>
          <p:spPr bwMode="auto">
            <a:xfrm>
              <a:off x="4607" y="2237"/>
              <a:ext cx="26" cy="12"/>
            </a:xfrm>
            <a:custGeom>
              <a:avLst/>
              <a:gdLst>
                <a:gd name="T0" fmla="*/ 10 w 11"/>
                <a:gd name="T1" fmla="*/ 0 h 5"/>
                <a:gd name="T2" fmla="*/ 6 w 11"/>
                <a:gd name="T3" fmla="*/ 1 h 5"/>
                <a:gd name="T4" fmla="*/ 6 w 11"/>
                <a:gd name="T5" fmla="*/ 0 h 5"/>
                <a:gd name="T6" fmla="*/ 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cubicBezTo>
                    <a:pt x="8" y="0"/>
                    <a:pt x="7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0" y="0"/>
                    <a:pt x="1" y="3"/>
                  </a:cubicBezTo>
                  <a:cubicBezTo>
                    <a:pt x="2" y="0"/>
                    <a:pt x="11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4" name="Freeform 264"/>
            <p:cNvSpPr>
              <a:spLocks/>
            </p:cNvSpPr>
            <p:nvPr/>
          </p:nvSpPr>
          <p:spPr bwMode="auto">
            <a:xfrm>
              <a:off x="4699" y="2237"/>
              <a:ext cx="24" cy="12"/>
            </a:xfrm>
            <a:custGeom>
              <a:avLst/>
              <a:gdLst>
                <a:gd name="T0" fmla="*/ 9 w 10"/>
                <a:gd name="T1" fmla="*/ 4 h 5"/>
                <a:gd name="T2" fmla="*/ 0 w 10"/>
                <a:gd name="T3" fmla="*/ 1 h 5"/>
                <a:gd name="T4" fmla="*/ 9 w 10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9" y="4"/>
                  </a:moveTo>
                  <a:cubicBezTo>
                    <a:pt x="10" y="0"/>
                    <a:pt x="3" y="2"/>
                    <a:pt x="0" y="1"/>
                  </a:cubicBezTo>
                  <a:cubicBezTo>
                    <a:pt x="0" y="5"/>
                    <a:pt x="6" y="3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5" name="Freeform 265"/>
            <p:cNvSpPr>
              <a:spLocks/>
            </p:cNvSpPr>
            <p:nvPr/>
          </p:nvSpPr>
          <p:spPr bwMode="auto">
            <a:xfrm>
              <a:off x="4723" y="2235"/>
              <a:ext cx="47" cy="23"/>
            </a:xfrm>
            <a:custGeom>
              <a:avLst/>
              <a:gdLst>
                <a:gd name="T0" fmla="*/ 13 w 20"/>
                <a:gd name="T1" fmla="*/ 2 h 10"/>
                <a:gd name="T2" fmla="*/ 3 w 20"/>
                <a:gd name="T3" fmla="*/ 1 h 10"/>
                <a:gd name="T4" fmla="*/ 0 w 20"/>
                <a:gd name="T5" fmla="*/ 5 h 10"/>
                <a:gd name="T6" fmla="*/ 9 w 20"/>
                <a:gd name="T7" fmla="*/ 8 h 10"/>
                <a:gd name="T8" fmla="*/ 20 w 20"/>
                <a:gd name="T9" fmla="*/ 6 h 10"/>
                <a:gd name="T10" fmla="*/ 20 w 20"/>
                <a:gd name="T11" fmla="*/ 3 h 10"/>
                <a:gd name="T12" fmla="*/ 16 w 20"/>
                <a:gd name="T13" fmla="*/ 4 h 10"/>
                <a:gd name="T14" fmla="*/ 13 w 20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0">
                  <a:moveTo>
                    <a:pt x="13" y="2"/>
                  </a:moveTo>
                  <a:cubicBezTo>
                    <a:pt x="10" y="1"/>
                    <a:pt x="6" y="4"/>
                    <a:pt x="3" y="1"/>
                  </a:cubicBezTo>
                  <a:cubicBezTo>
                    <a:pt x="2" y="2"/>
                    <a:pt x="2" y="5"/>
                    <a:pt x="0" y="5"/>
                  </a:cubicBezTo>
                  <a:cubicBezTo>
                    <a:pt x="1" y="10"/>
                    <a:pt x="8" y="5"/>
                    <a:pt x="9" y="8"/>
                  </a:cubicBezTo>
                  <a:cubicBezTo>
                    <a:pt x="11" y="6"/>
                    <a:pt x="17" y="8"/>
                    <a:pt x="20" y="6"/>
                  </a:cubicBezTo>
                  <a:cubicBezTo>
                    <a:pt x="19" y="4"/>
                    <a:pt x="18" y="3"/>
                    <a:pt x="20" y="3"/>
                  </a:cubicBezTo>
                  <a:cubicBezTo>
                    <a:pt x="19" y="0"/>
                    <a:pt x="17" y="4"/>
                    <a:pt x="16" y="4"/>
                  </a:cubicBezTo>
                  <a:cubicBezTo>
                    <a:pt x="13" y="6"/>
                    <a:pt x="14" y="2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6" name="Freeform 266"/>
            <p:cNvSpPr>
              <a:spLocks/>
            </p:cNvSpPr>
            <p:nvPr/>
          </p:nvSpPr>
          <p:spPr bwMode="auto">
            <a:xfrm>
              <a:off x="4808" y="2237"/>
              <a:ext cx="21" cy="21"/>
            </a:xfrm>
            <a:custGeom>
              <a:avLst/>
              <a:gdLst>
                <a:gd name="T0" fmla="*/ 9 w 9"/>
                <a:gd name="T1" fmla="*/ 6 h 9"/>
                <a:gd name="T2" fmla="*/ 9 w 9"/>
                <a:gd name="T3" fmla="*/ 1 h 9"/>
                <a:gd name="T4" fmla="*/ 0 w 9"/>
                <a:gd name="T5" fmla="*/ 3 h 9"/>
                <a:gd name="T6" fmla="*/ 1 w 9"/>
                <a:gd name="T7" fmla="*/ 8 h 9"/>
                <a:gd name="T8" fmla="*/ 9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6"/>
                  </a:moveTo>
                  <a:cubicBezTo>
                    <a:pt x="9" y="4"/>
                    <a:pt x="9" y="2"/>
                    <a:pt x="9" y="1"/>
                  </a:cubicBezTo>
                  <a:cubicBezTo>
                    <a:pt x="5" y="0"/>
                    <a:pt x="5" y="4"/>
                    <a:pt x="0" y="3"/>
                  </a:cubicBezTo>
                  <a:cubicBezTo>
                    <a:pt x="1" y="4"/>
                    <a:pt x="1" y="6"/>
                    <a:pt x="1" y="8"/>
                  </a:cubicBezTo>
                  <a:cubicBezTo>
                    <a:pt x="5" y="9"/>
                    <a:pt x="4" y="4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7" name="Freeform 267"/>
            <p:cNvSpPr>
              <a:spLocks/>
            </p:cNvSpPr>
            <p:nvPr/>
          </p:nvSpPr>
          <p:spPr bwMode="auto">
            <a:xfrm>
              <a:off x="5014" y="2249"/>
              <a:ext cx="18" cy="9"/>
            </a:xfrm>
            <a:custGeom>
              <a:avLst/>
              <a:gdLst>
                <a:gd name="T0" fmla="*/ 1 w 8"/>
                <a:gd name="T1" fmla="*/ 1 h 4"/>
                <a:gd name="T2" fmla="*/ 7 w 8"/>
                <a:gd name="T3" fmla="*/ 0 h 4"/>
                <a:gd name="T4" fmla="*/ 1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1" y="1"/>
                  </a:moveTo>
                  <a:cubicBezTo>
                    <a:pt x="0" y="3"/>
                    <a:pt x="8" y="4"/>
                    <a:pt x="7" y="0"/>
                  </a:cubicBezTo>
                  <a:cubicBezTo>
                    <a:pt x="4" y="0"/>
                    <a:pt x="4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8" name="Freeform 268"/>
            <p:cNvSpPr>
              <a:spLocks/>
            </p:cNvSpPr>
            <p:nvPr/>
          </p:nvSpPr>
          <p:spPr bwMode="auto">
            <a:xfrm>
              <a:off x="5597" y="2237"/>
              <a:ext cx="21" cy="10"/>
            </a:xfrm>
            <a:custGeom>
              <a:avLst/>
              <a:gdLst>
                <a:gd name="T0" fmla="*/ 6 w 9"/>
                <a:gd name="T1" fmla="*/ 4 h 4"/>
                <a:gd name="T2" fmla="*/ 9 w 9"/>
                <a:gd name="T3" fmla="*/ 4 h 4"/>
                <a:gd name="T4" fmla="*/ 6 w 9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4">
                  <a:moveTo>
                    <a:pt x="6" y="4"/>
                  </a:moveTo>
                  <a:cubicBezTo>
                    <a:pt x="7" y="4"/>
                    <a:pt x="8" y="4"/>
                    <a:pt x="9" y="4"/>
                  </a:cubicBezTo>
                  <a:cubicBezTo>
                    <a:pt x="9" y="0"/>
                    <a:pt x="0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89" name="Freeform 269"/>
            <p:cNvSpPr>
              <a:spLocks/>
            </p:cNvSpPr>
            <p:nvPr/>
          </p:nvSpPr>
          <p:spPr bwMode="auto">
            <a:xfrm>
              <a:off x="5566" y="2237"/>
              <a:ext cx="5" cy="7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0" name="Freeform 270"/>
            <p:cNvSpPr>
              <a:spLocks/>
            </p:cNvSpPr>
            <p:nvPr/>
          </p:nvSpPr>
          <p:spPr bwMode="auto">
            <a:xfrm>
              <a:off x="5621" y="2237"/>
              <a:ext cx="16" cy="10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4 h 4"/>
                <a:gd name="T4" fmla="*/ 7 w 7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1"/>
                    <a:pt x="0" y="0"/>
                    <a:pt x="1" y="4"/>
                  </a:cubicBezTo>
                  <a:cubicBezTo>
                    <a:pt x="4" y="4"/>
                    <a:pt x="4" y="2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1" name="Freeform 271"/>
            <p:cNvSpPr>
              <a:spLocks/>
            </p:cNvSpPr>
            <p:nvPr/>
          </p:nvSpPr>
          <p:spPr bwMode="auto">
            <a:xfrm>
              <a:off x="5226" y="2242"/>
              <a:ext cx="24" cy="7"/>
            </a:xfrm>
            <a:custGeom>
              <a:avLst/>
              <a:gdLst>
                <a:gd name="T0" fmla="*/ 7 w 10"/>
                <a:gd name="T1" fmla="*/ 3 h 3"/>
                <a:gd name="T2" fmla="*/ 9 w 10"/>
                <a:gd name="T3" fmla="*/ 3 h 3"/>
                <a:gd name="T4" fmla="*/ 7 w 10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7" y="3"/>
                  </a:moveTo>
                  <a:cubicBezTo>
                    <a:pt x="8" y="3"/>
                    <a:pt x="8" y="3"/>
                    <a:pt x="9" y="3"/>
                  </a:cubicBezTo>
                  <a:cubicBezTo>
                    <a:pt x="10" y="0"/>
                    <a:pt x="0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2" name="Freeform 272"/>
            <p:cNvSpPr>
              <a:spLocks/>
            </p:cNvSpPr>
            <p:nvPr/>
          </p:nvSpPr>
          <p:spPr bwMode="auto">
            <a:xfrm>
              <a:off x="5642" y="2249"/>
              <a:ext cx="7" cy="7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0 h 3"/>
                <a:gd name="T4" fmla="*/ 0 w 3"/>
                <a:gd name="T5" fmla="*/ 3 h 3"/>
                <a:gd name="T6" fmla="*/ 3 w 3"/>
                <a:gd name="T7" fmla="*/ 3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3" name="Freeform 273"/>
            <p:cNvSpPr>
              <a:spLocks/>
            </p:cNvSpPr>
            <p:nvPr/>
          </p:nvSpPr>
          <p:spPr bwMode="auto">
            <a:xfrm>
              <a:off x="5047" y="2228"/>
              <a:ext cx="153" cy="16"/>
            </a:xfrm>
            <a:custGeom>
              <a:avLst/>
              <a:gdLst>
                <a:gd name="T0" fmla="*/ 40 w 65"/>
                <a:gd name="T1" fmla="*/ 6 h 7"/>
                <a:gd name="T2" fmla="*/ 52 w 65"/>
                <a:gd name="T3" fmla="*/ 6 h 7"/>
                <a:gd name="T4" fmla="*/ 55 w 65"/>
                <a:gd name="T5" fmla="*/ 5 h 7"/>
                <a:gd name="T6" fmla="*/ 56 w 65"/>
                <a:gd name="T7" fmla="*/ 6 h 7"/>
                <a:gd name="T8" fmla="*/ 58 w 65"/>
                <a:gd name="T9" fmla="*/ 5 h 7"/>
                <a:gd name="T10" fmla="*/ 65 w 65"/>
                <a:gd name="T11" fmla="*/ 4 h 7"/>
                <a:gd name="T12" fmla="*/ 59 w 65"/>
                <a:gd name="T13" fmla="*/ 3 h 7"/>
                <a:gd name="T14" fmla="*/ 54 w 65"/>
                <a:gd name="T15" fmla="*/ 2 h 7"/>
                <a:gd name="T16" fmla="*/ 50 w 65"/>
                <a:gd name="T17" fmla="*/ 2 h 7"/>
                <a:gd name="T18" fmla="*/ 45 w 65"/>
                <a:gd name="T19" fmla="*/ 2 h 7"/>
                <a:gd name="T20" fmla="*/ 43 w 65"/>
                <a:gd name="T21" fmla="*/ 2 h 7"/>
                <a:gd name="T22" fmla="*/ 31 w 65"/>
                <a:gd name="T23" fmla="*/ 2 h 7"/>
                <a:gd name="T24" fmla="*/ 27 w 65"/>
                <a:gd name="T25" fmla="*/ 2 h 7"/>
                <a:gd name="T26" fmla="*/ 25 w 65"/>
                <a:gd name="T27" fmla="*/ 2 h 7"/>
                <a:gd name="T28" fmla="*/ 17 w 65"/>
                <a:gd name="T29" fmla="*/ 2 h 7"/>
                <a:gd name="T30" fmla="*/ 15 w 65"/>
                <a:gd name="T31" fmla="*/ 2 h 7"/>
                <a:gd name="T32" fmla="*/ 15 w 65"/>
                <a:gd name="T33" fmla="*/ 3 h 7"/>
                <a:gd name="T34" fmla="*/ 12 w 65"/>
                <a:gd name="T35" fmla="*/ 2 h 7"/>
                <a:gd name="T36" fmla="*/ 0 w 65"/>
                <a:gd name="T37" fmla="*/ 3 h 7"/>
                <a:gd name="T38" fmla="*/ 2 w 65"/>
                <a:gd name="T39" fmla="*/ 3 h 7"/>
                <a:gd name="T40" fmla="*/ 5 w 65"/>
                <a:gd name="T41" fmla="*/ 4 h 7"/>
                <a:gd name="T42" fmla="*/ 18 w 65"/>
                <a:gd name="T43" fmla="*/ 5 h 7"/>
                <a:gd name="T44" fmla="*/ 21 w 65"/>
                <a:gd name="T45" fmla="*/ 6 h 7"/>
                <a:gd name="T46" fmla="*/ 22 w 65"/>
                <a:gd name="T47" fmla="*/ 4 h 7"/>
                <a:gd name="T48" fmla="*/ 25 w 65"/>
                <a:gd name="T49" fmla="*/ 6 h 7"/>
                <a:gd name="T50" fmla="*/ 31 w 65"/>
                <a:gd name="T51" fmla="*/ 5 h 7"/>
                <a:gd name="T52" fmla="*/ 39 w 65"/>
                <a:gd name="T53" fmla="*/ 7 h 7"/>
                <a:gd name="T54" fmla="*/ 40 w 65"/>
                <a:gd name="T5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">
                  <a:moveTo>
                    <a:pt x="40" y="6"/>
                  </a:moveTo>
                  <a:cubicBezTo>
                    <a:pt x="41" y="6"/>
                    <a:pt x="48" y="6"/>
                    <a:pt x="52" y="6"/>
                  </a:cubicBezTo>
                  <a:cubicBezTo>
                    <a:pt x="53" y="6"/>
                    <a:pt x="53" y="5"/>
                    <a:pt x="55" y="5"/>
                  </a:cubicBezTo>
                  <a:cubicBezTo>
                    <a:pt x="55" y="5"/>
                    <a:pt x="55" y="6"/>
                    <a:pt x="56" y="6"/>
                  </a:cubicBezTo>
                  <a:cubicBezTo>
                    <a:pt x="56" y="6"/>
                    <a:pt x="57" y="5"/>
                    <a:pt x="58" y="5"/>
                  </a:cubicBezTo>
                  <a:cubicBezTo>
                    <a:pt x="60" y="5"/>
                    <a:pt x="64" y="7"/>
                    <a:pt x="65" y="4"/>
                  </a:cubicBezTo>
                  <a:cubicBezTo>
                    <a:pt x="65" y="0"/>
                    <a:pt x="61" y="3"/>
                    <a:pt x="59" y="3"/>
                  </a:cubicBezTo>
                  <a:cubicBezTo>
                    <a:pt x="57" y="2"/>
                    <a:pt x="56" y="2"/>
                    <a:pt x="54" y="2"/>
                  </a:cubicBezTo>
                  <a:cubicBezTo>
                    <a:pt x="52" y="2"/>
                    <a:pt x="52" y="2"/>
                    <a:pt x="50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5" y="2"/>
                    <a:pt x="44" y="2"/>
                    <a:pt x="43" y="2"/>
                  </a:cubicBezTo>
                  <a:cubicBezTo>
                    <a:pt x="41" y="2"/>
                    <a:pt x="35" y="3"/>
                    <a:pt x="31" y="2"/>
                  </a:cubicBezTo>
                  <a:cubicBezTo>
                    <a:pt x="29" y="2"/>
                    <a:pt x="31" y="1"/>
                    <a:pt x="27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3"/>
                    <a:pt x="22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5" y="3"/>
                  </a:cubicBezTo>
                  <a:cubicBezTo>
                    <a:pt x="15" y="3"/>
                    <a:pt x="13" y="2"/>
                    <a:pt x="12" y="2"/>
                  </a:cubicBezTo>
                  <a:cubicBezTo>
                    <a:pt x="8" y="2"/>
                    <a:pt x="2" y="2"/>
                    <a:pt x="0" y="3"/>
                  </a:cubicBezTo>
                  <a:cubicBezTo>
                    <a:pt x="0" y="5"/>
                    <a:pt x="2" y="3"/>
                    <a:pt x="2" y="3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10" y="4"/>
                    <a:pt x="12" y="3"/>
                    <a:pt x="18" y="5"/>
                  </a:cubicBezTo>
                  <a:cubicBezTo>
                    <a:pt x="19" y="5"/>
                    <a:pt x="20" y="7"/>
                    <a:pt x="21" y="6"/>
                  </a:cubicBezTo>
                  <a:cubicBezTo>
                    <a:pt x="21" y="6"/>
                    <a:pt x="20" y="3"/>
                    <a:pt x="22" y="4"/>
                  </a:cubicBezTo>
                  <a:cubicBezTo>
                    <a:pt x="23" y="4"/>
                    <a:pt x="23" y="6"/>
                    <a:pt x="25" y="6"/>
                  </a:cubicBezTo>
                  <a:cubicBezTo>
                    <a:pt x="26" y="7"/>
                    <a:pt x="28" y="5"/>
                    <a:pt x="31" y="5"/>
                  </a:cubicBezTo>
                  <a:cubicBezTo>
                    <a:pt x="34" y="5"/>
                    <a:pt x="36" y="7"/>
                    <a:pt x="39" y="7"/>
                  </a:cubicBezTo>
                  <a:cubicBezTo>
                    <a:pt x="40" y="6"/>
                    <a:pt x="40" y="6"/>
                    <a:pt x="4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4" name="Freeform 274"/>
            <p:cNvSpPr>
              <a:spLocks/>
            </p:cNvSpPr>
            <p:nvPr/>
          </p:nvSpPr>
          <p:spPr bwMode="auto">
            <a:xfrm>
              <a:off x="-53" y="2235"/>
              <a:ext cx="45" cy="7"/>
            </a:xfrm>
            <a:custGeom>
              <a:avLst/>
              <a:gdLst>
                <a:gd name="T0" fmla="*/ 3 w 19"/>
                <a:gd name="T1" fmla="*/ 0 h 3"/>
                <a:gd name="T2" fmla="*/ 11 w 19"/>
                <a:gd name="T3" fmla="*/ 1 h 3"/>
                <a:gd name="T4" fmla="*/ 17 w 19"/>
                <a:gd name="T5" fmla="*/ 0 h 3"/>
                <a:gd name="T6" fmla="*/ 3 w 1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">
                  <a:moveTo>
                    <a:pt x="3" y="0"/>
                  </a:moveTo>
                  <a:cubicBezTo>
                    <a:pt x="0" y="1"/>
                    <a:pt x="7" y="1"/>
                    <a:pt x="11" y="1"/>
                  </a:cubicBezTo>
                  <a:cubicBezTo>
                    <a:pt x="14" y="1"/>
                    <a:pt x="19" y="3"/>
                    <a:pt x="17" y="0"/>
                  </a:cubicBezTo>
                  <a:cubicBezTo>
                    <a:pt x="14" y="1"/>
                    <a:pt x="9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5" name="Freeform 275"/>
            <p:cNvSpPr>
              <a:spLocks/>
            </p:cNvSpPr>
            <p:nvPr/>
          </p:nvSpPr>
          <p:spPr bwMode="auto">
            <a:xfrm>
              <a:off x="2460" y="2214"/>
              <a:ext cx="26" cy="23"/>
            </a:xfrm>
            <a:custGeom>
              <a:avLst/>
              <a:gdLst>
                <a:gd name="T0" fmla="*/ 11 w 11"/>
                <a:gd name="T1" fmla="*/ 5 h 10"/>
                <a:gd name="T2" fmla="*/ 0 w 11"/>
                <a:gd name="T3" fmla="*/ 2 h 10"/>
                <a:gd name="T4" fmla="*/ 6 w 11"/>
                <a:gd name="T5" fmla="*/ 0 h 10"/>
                <a:gd name="T6" fmla="*/ 11 w 11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10"/>
                    <a:pt x="1" y="4"/>
                    <a:pt x="0" y="2"/>
                  </a:cubicBezTo>
                  <a:cubicBezTo>
                    <a:pt x="3" y="3"/>
                    <a:pt x="4" y="0"/>
                    <a:pt x="6" y="0"/>
                  </a:cubicBezTo>
                  <a:cubicBezTo>
                    <a:pt x="7" y="4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6" name="Freeform 276"/>
            <p:cNvSpPr>
              <a:spLocks/>
            </p:cNvSpPr>
            <p:nvPr/>
          </p:nvSpPr>
          <p:spPr bwMode="auto">
            <a:xfrm>
              <a:off x="2363" y="2211"/>
              <a:ext cx="12" cy="10"/>
            </a:xfrm>
            <a:custGeom>
              <a:avLst/>
              <a:gdLst>
                <a:gd name="T0" fmla="*/ 0 w 5"/>
                <a:gd name="T1" fmla="*/ 4 h 4"/>
                <a:gd name="T2" fmla="*/ 4 w 5"/>
                <a:gd name="T3" fmla="*/ 0 h 4"/>
                <a:gd name="T4" fmla="*/ 5 w 5"/>
                <a:gd name="T5" fmla="*/ 3 h 4"/>
                <a:gd name="T6" fmla="*/ 0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1"/>
                    <a:pt x="2" y="0"/>
                    <a:pt x="4" y="0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3" y="3"/>
                    <a:pt x="3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7" name="Freeform 277"/>
            <p:cNvSpPr>
              <a:spLocks/>
            </p:cNvSpPr>
            <p:nvPr/>
          </p:nvSpPr>
          <p:spPr bwMode="auto">
            <a:xfrm>
              <a:off x="2392" y="2211"/>
              <a:ext cx="16" cy="19"/>
            </a:xfrm>
            <a:custGeom>
              <a:avLst/>
              <a:gdLst>
                <a:gd name="T0" fmla="*/ 7 w 7"/>
                <a:gd name="T1" fmla="*/ 4 h 8"/>
                <a:gd name="T2" fmla="*/ 0 w 7"/>
                <a:gd name="T3" fmla="*/ 5 h 8"/>
                <a:gd name="T4" fmla="*/ 3 w 7"/>
                <a:gd name="T5" fmla="*/ 3 h 8"/>
                <a:gd name="T6" fmla="*/ 0 w 7"/>
                <a:gd name="T7" fmla="*/ 1 h 8"/>
                <a:gd name="T8" fmla="*/ 7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4" y="4"/>
                    <a:pt x="1" y="8"/>
                    <a:pt x="0" y="5"/>
                  </a:cubicBezTo>
                  <a:cubicBezTo>
                    <a:pt x="0" y="5"/>
                    <a:pt x="2" y="5"/>
                    <a:pt x="3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2" y="1"/>
                    <a:pt x="6" y="0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8" name="Freeform 278"/>
            <p:cNvSpPr>
              <a:spLocks/>
            </p:cNvSpPr>
            <p:nvPr/>
          </p:nvSpPr>
          <p:spPr bwMode="auto">
            <a:xfrm>
              <a:off x="5314" y="2202"/>
              <a:ext cx="7" cy="9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3 h 4"/>
                <a:gd name="T4" fmla="*/ 3 w 3"/>
                <a:gd name="T5" fmla="*/ 0 h 4"/>
                <a:gd name="T6" fmla="*/ 3 w 3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4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199" name="Freeform 279"/>
            <p:cNvSpPr>
              <a:spLocks/>
            </p:cNvSpPr>
            <p:nvPr/>
          </p:nvSpPr>
          <p:spPr bwMode="auto">
            <a:xfrm>
              <a:off x="4848" y="2211"/>
              <a:ext cx="21" cy="7"/>
            </a:xfrm>
            <a:custGeom>
              <a:avLst/>
              <a:gdLst>
                <a:gd name="T0" fmla="*/ 8 w 9"/>
                <a:gd name="T1" fmla="*/ 3 h 3"/>
                <a:gd name="T2" fmla="*/ 6 w 9"/>
                <a:gd name="T3" fmla="*/ 3 h 3"/>
                <a:gd name="T4" fmla="*/ 8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7" y="3"/>
                    <a:pt x="6" y="3"/>
                    <a:pt x="6" y="3"/>
                  </a:cubicBezTo>
                  <a:cubicBezTo>
                    <a:pt x="0" y="3"/>
                    <a:pt x="9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0" name="Freeform 280"/>
            <p:cNvSpPr>
              <a:spLocks/>
            </p:cNvSpPr>
            <p:nvPr/>
          </p:nvSpPr>
          <p:spPr bwMode="auto">
            <a:xfrm>
              <a:off x="4742" y="2214"/>
              <a:ext cx="5" cy="4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2 h 2"/>
                <a:gd name="T8" fmla="*/ 1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1" name="Freeform 281"/>
            <p:cNvSpPr>
              <a:spLocks/>
            </p:cNvSpPr>
            <p:nvPr/>
          </p:nvSpPr>
          <p:spPr bwMode="auto">
            <a:xfrm>
              <a:off x="4184" y="2230"/>
              <a:ext cx="10" cy="7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4 w 4"/>
                <a:gd name="T5" fmla="*/ 0 h 3"/>
                <a:gd name="T6" fmla="*/ 4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2" y="3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2" name="Freeform 282"/>
            <p:cNvSpPr>
              <a:spLocks/>
            </p:cNvSpPr>
            <p:nvPr/>
          </p:nvSpPr>
          <p:spPr bwMode="auto">
            <a:xfrm>
              <a:off x="5054" y="2206"/>
              <a:ext cx="16" cy="12"/>
            </a:xfrm>
            <a:custGeom>
              <a:avLst/>
              <a:gdLst>
                <a:gd name="T0" fmla="*/ 6 w 7"/>
                <a:gd name="T1" fmla="*/ 0 h 5"/>
                <a:gd name="T2" fmla="*/ 0 w 7"/>
                <a:gd name="T3" fmla="*/ 2 h 5"/>
                <a:gd name="T4" fmla="*/ 6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7" y="3"/>
                    <a:pt x="1" y="5"/>
                    <a:pt x="0" y="2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3" name="Freeform 283"/>
            <p:cNvSpPr>
              <a:spLocks/>
            </p:cNvSpPr>
            <p:nvPr/>
          </p:nvSpPr>
          <p:spPr bwMode="auto">
            <a:xfrm>
              <a:off x="5106" y="2199"/>
              <a:ext cx="12" cy="22"/>
            </a:xfrm>
            <a:custGeom>
              <a:avLst/>
              <a:gdLst>
                <a:gd name="T0" fmla="*/ 5 w 5"/>
                <a:gd name="T1" fmla="*/ 3 h 9"/>
                <a:gd name="T2" fmla="*/ 2 w 5"/>
                <a:gd name="T3" fmla="*/ 6 h 9"/>
                <a:gd name="T4" fmla="*/ 0 w 5"/>
                <a:gd name="T5" fmla="*/ 7 h 9"/>
                <a:gd name="T6" fmla="*/ 2 w 5"/>
                <a:gd name="T7" fmla="*/ 2 h 9"/>
                <a:gd name="T8" fmla="*/ 5 w 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3"/>
                  </a:moveTo>
                  <a:cubicBezTo>
                    <a:pt x="3" y="4"/>
                    <a:pt x="3" y="4"/>
                    <a:pt x="2" y="6"/>
                  </a:cubicBezTo>
                  <a:cubicBezTo>
                    <a:pt x="2" y="7"/>
                    <a:pt x="1" y="9"/>
                    <a:pt x="0" y="7"/>
                  </a:cubicBezTo>
                  <a:cubicBezTo>
                    <a:pt x="2" y="4"/>
                    <a:pt x="0" y="3"/>
                    <a:pt x="2" y="2"/>
                  </a:cubicBezTo>
                  <a:cubicBezTo>
                    <a:pt x="1" y="6"/>
                    <a:pt x="5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4" name="Freeform 284"/>
            <p:cNvSpPr>
              <a:spLocks/>
            </p:cNvSpPr>
            <p:nvPr/>
          </p:nvSpPr>
          <p:spPr bwMode="auto">
            <a:xfrm>
              <a:off x="4303" y="2206"/>
              <a:ext cx="14" cy="10"/>
            </a:xfrm>
            <a:custGeom>
              <a:avLst/>
              <a:gdLst>
                <a:gd name="T0" fmla="*/ 5 w 6"/>
                <a:gd name="T1" fmla="*/ 2 h 4"/>
                <a:gd name="T2" fmla="*/ 1 w 6"/>
                <a:gd name="T3" fmla="*/ 3 h 4"/>
                <a:gd name="T4" fmla="*/ 5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cubicBezTo>
                    <a:pt x="4" y="2"/>
                    <a:pt x="4" y="4"/>
                    <a:pt x="1" y="3"/>
                  </a:cubicBezTo>
                  <a:cubicBezTo>
                    <a:pt x="0" y="0"/>
                    <a:pt x="6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5" name="Freeform 285"/>
            <p:cNvSpPr>
              <a:spLocks/>
            </p:cNvSpPr>
            <p:nvPr/>
          </p:nvSpPr>
          <p:spPr bwMode="auto">
            <a:xfrm>
              <a:off x="4203" y="2202"/>
              <a:ext cx="12" cy="19"/>
            </a:xfrm>
            <a:custGeom>
              <a:avLst/>
              <a:gdLst>
                <a:gd name="T0" fmla="*/ 4 w 5"/>
                <a:gd name="T1" fmla="*/ 2 h 8"/>
                <a:gd name="T2" fmla="*/ 1 w 5"/>
                <a:gd name="T3" fmla="*/ 6 h 8"/>
                <a:gd name="T4" fmla="*/ 4 w 5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4" y="2"/>
                  </a:moveTo>
                  <a:cubicBezTo>
                    <a:pt x="1" y="2"/>
                    <a:pt x="5" y="8"/>
                    <a:pt x="1" y="6"/>
                  </a:cubicBezTo>
                  <a:cubicBezTo>
                    <a:pt x="0" y="3"/>
                    <a:pt x="3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6" name="Freeform 286"/>
            <p:cNvSpPr>
              <a:spLocks/>
            </p:cNvSpPr>
            <p:nvPr/>
          </p:nvSpPr>
          <p:spPr bwMode="auto">
            <a:xfrm>
              <a:off x="5550" y="2218"/>
              <a:ext cx="16" cy="10"/>
            </a:xfrm>
            <a:custGeom>
              <a:avLst/>
              <a:gdLst>
                <a:gd name="T0" fmla="*/ 2 w 7"/>
                <a:gd name="T1" fmla="*/ 0 h 4"/>
                <a:gd name="T2" fmla="*/ 7 w 7"/>
                <a:gd name="T3" fmla="*/ 3 h 4"/>
                <a:gd name="T4" fmla="*/ 2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cubicBezTo>
                    <a:pt x="4" y="1"/>
                    <a:pt x="7" y="1"/>
                    <a:pt x="7" y="3"/>
                  </a:cubicBezTo>
                  <a:cubicBezTo>
                    <a:pt x="6" y="2"/>
                    <a:pt x="0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7" name="Freeform 287"/>
            <p:cNvSpPr>
              <a:spLocks/>
            </p:cNvSpPr>
            <p:nvPr/>
          </p:nvSpPr>
          <p:spPr bwMode="auto">
            <a:xfrm>
              <a:off x="5283" y="2206"/>
              <a:ext cx="16" cy="10"/>
            </a:xfrm>
            <a:custGeom>
              <a:avLst/>
              <a:gdLst>
                <a:gd name="T0" fmla="*/ 0 w 7"/>
                <a:gd name="T1" fmla="*/ 2 h 4"/>
                <a:gd name="T2" fmla="*/ 6 w 7"/>
                <a:gd name="T3" fmla="*/ 0 h 4"/>
                <a:gd name="T4" fmla="*/ 0 w 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1" y="0"/>
                    <a:pt x="4" y="1"/>
                    <a:pt x="6" y="0"/>
                  </a:cubicBezTo>
                  <a:cubicBezTo>
                    <a:pt x="7" y="3"/>
                    <a:pt x="0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8" name="Freeform 288"/>
            <p:cNvSpPr>
              <a:spLocks/>
            </p:cNvSpPr>
            <p:nvPr/>
          </p:nvSpPr>
          <p:spPr bwMode="auto">
            <a:xfrm>
              <a:off x="5696" y="2221"/>
              <a:ext cx="7" cy="7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3 h 3"/>
                <a:gd name="T4" fmla="*/ 0 w 3"/>
                <a:gd name="T5" fmla="*/ 3 h 3"/>
                <a:gd name="T6" fmla="*/ 0 w 3"/>
                <a:gd name="T7" fmla="*/ 0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1"/>
                    <a:pt x="3" y="2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09" name="Freeform 289"/>
            <p:cNvSpPr>
              <a:spLocks/>
            </p:cNvSpPr>
            <p:nvPr/>
          </p:nvSpPr>
          <p:spPr bwMode="auto">
            <a:xfrm>
              <a:off x="4921" y="2239"/>
              <a:ext cx="22" cy="10"/>
            </a:xfrm>
            <a:custGeom>
              <a:avLst/>
              <a:gdLst>
                <a:gd name="T0" fmla="*/ 9 w 9"/>
                <a:gd name="T1" fmla="*/ 4 h 4"/>
                <a:gd name="T2" fmla="*/ 7 w 9"/>
                <a:gd name="T3" fmla="*/ 4 h 4"/>
                <a:gd name="T4" fmla="*/ 9 w 9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cubicBezTo>
                    <a:pt x="8" y="4"/>
                    <a:pt x="8" y="4"/>
                    <a:pt x="7" y="4"/>
                  </a:cubicBezTo>
                  <a:cubicBezTo>
                    <a:pt x="0" y="4"/>
                    <a:pt x="9" y="0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0" name="Freeform 290"/>
            <p:cNvSpPr>
              <a:spLocks/>
            </p:cNvSpPr>
            <p:nvPr/>
          </p:nvSpPr>
          <p:spPr bwMode="auto">
            <a:xfrm>
              <a:off x="4955" y="2230"/>
              <a:ext cx="11" cy="7"/>
            </a:xfrm>
            <a:custGeom>
              <a:avLst/>
              <a:gdLst>
                <a:gd name="T0" fmla="*/ 5 w 5"/>
                <a:gd name="T1" fmla="*/ 3 h 3"/>
                <a:gd name="T2" fmla="*/ 0 w 5"/>
                <a:gd name="T3" fmla="*/ 1 h 3"/>
                <a:gd name="T4" fmla="*/ 5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3" y="0"/>
                    <a:pt x="5" y="1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1" name="Freeform 291"/>
            <p:cNvSpPr>
              <a:spLocks/>
            </p:cNvSpPr>
            <p:nvPr/>
          </p:nvSpPr>
          <p:spPr bwMode="auto">
            <a:xfrm>
              <a:off x="3979" y="2225"/>
              <a:ext cx="12" cy="19"/>
            </a:xfrm>
            <a:custGeom>
              <a:avLst/>
              <a:gdLst>
                <a:gd name="T0" fmla="*/ 0 w 5"/>
                <a:gd name="T1" fmla="*/ 3 h 8"/>
                <a:gd name="T2" fmla="*/ 0 w 5"/>
                <a:gd name="T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8">
                  <a:moveTo>
                    <a:pt x="0" y="3"/>
                  </a:moveTo>
                  <a:cubicBezTo>
                    <a:pt x="5" y="0"/>
                    <a:pt x="4" y="8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2" name="Freeform 292"/>
            <p:cNvSpPr>
              <a:spLocks/>
            </p:cNvSpPr>
            <p:nvPr/>
          </p:nvSpPr>
          <p:spPr bwMode="auto">
            <a:xfrm>
              <a:off x="6228" y="2228"/>
              <a:ext cx="4" cy="9"/>
            </a:xfrm>
            <a:custGeom>
              <a:avLst/>
              <a:gdLst>
                <a:gd name="T0" fmla="*/ 0 w 2"/>
                <a:gd name="T1" fmla="*/ 3 h 4"/>
                <a:gd name="T2" fmla="*/ 1 w 2"/>
                <a:gd name="T3" fmla="*/ 0 h 4"/>
                <a:gd name="T4" fmla="*/ 2 w 2"/>
                <a:gd name="T5" fmla="*/ 2 h 4"/>
                <a:gd name="T6" fmla="*/ 0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1" y="3"/>
                    <a:pt x="1" y="1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3" name="Freeform 293"/>
            <p:cNvSpPr>
              <a:spLocks/>
            </p:cNvSpPr>
            <p:nvPr/>
          </p:nvSpPr>
          <p:spPr bwMode="auto">
            <a:xfrm>
              <a:off x="3705" y="2218"/>
              <a:ext cx="9" cy="19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0" y="8"/>
                    <a:pt x="1" y="0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4" name="Freeform 294"/>
            <p:cNvSpPr>
              <a:spLocks/>
            </p:cNvSpPr>
            <p:nvPr/>
          </p:nvSpPr>
          <p:spPr bwMode="auto">
            <a:xfrm>
              <a:off x="5984" y="2223"/>
              <a:ext cx="19" cy="14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5 h 6"/>
                <a:gd name="T4" fmla="*/ 7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7" y="6"/>
                  </a:moveTo>
                  <a:cubicBezTo>
                    <a:pt x="5" y="6"/>
                    <a:pt x="3" y="6"/>
                    <a:pt x="0" y="5"/>
                  </a:cubicBezTo>
                  <a:cubicBezTo>
                    <a:pt x="0" y="1"/>
                    <a:pt x="8" y="0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5" name="Freeform 295"/>
            <p:cNvSpPr>
              <a:spLocks/>
            </p:cNvSpPr>
            <p:nvPr/>
          </p:nvSpPr>
          <p:spPr bwMode="auto">
            <a:xfrm>
              <a:off x="5975" y="2211"/>
              <a:ext cx="24" cy="19"/>
            </a:xfrm>
            <a:custGeom>
              <a:avLst/>
              <a:gdLst>
                <a:gd name="T0" fmla="*/ 7 w 10"/>
                <a:gd name="T1" fmla="*/ 3 h 8"/>
                <a:gd name="T2" fmla="*/ 10 w 10"/>
                <a:gd name="T3" fmla="*/ 2 h 8"/>
                <a:gd name="T4" fmla="*/ 0 w 10"/>
                <a:gd name="T5" fmla="*/ 5 h 8"/>
                <a:gd name="T6" fmla="*/ 7 w 10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3"/>
                  </a:moveTo>
                  <a:cubicBezTo>
                    <a:pt x="8" y="3"/>
                    <a:pt x="9" y="0"/>
                    <a:pt x="10" y="2"/>
                  </a:cubicBezTo>
                  <a:cubicBezTo>
                    <a:pt x="9" y="8"/>
                    <a:pt x="5" y="4"/>
                    <a:pt x="0" y="5"/>
                  </a:cubicBezTo>
                  <a:cubicBezTo>
                    <a:pt x="0" y="1"/>
                    <a:pt x="5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6" name="Freeform 296"/>
            <p:cNvSpPr>
              <a:spLocks/>
            </p:cNvSpPr>
            <p:nvPr/>
          </p:nvSpPr>
          <p:spPr bwMode="auto">
            <a:xfrm>
              <a:off x="4912" y="2228"/>
              <a:ext cx="35" cy="16"/>
            </a:xfrm>
            <a:custGeom>
              <a:avLst/>
              <a:gdLst>
                <a:gd name="T0" fmla="*/ 15 w 15"/>
                <a:gd name="T1" fmla="*/ 2 h 7"/>
                <a:gd name="T2" fmla="*/ 13 w 15"/>
                <a:gd name="T3" fmla="*/ 5 h 7"/>
                <a:gd name="T4" fmla="*/ 3 w 15"/>
                <a:gd name="T5" fmla="*/ 5 h 7"/>
                <a:gd name="T6" fmla="*/ 0 w 15"/>
                <a:gd name="T7" fmla="*/ 3 h 7"/>
                <a:gd name="T8" fmla="*/ 8 w 15"/>
                <a:gd name="T9" fmla="*/ 2 h 7"/>
                <a:gd name="T10" fmla="*/ 11 w 15"/>
                <a:gd name="T11" fmla="*/ 0 h 7"/>
                <a:gd name="T12" fmla="*/ 15 w 15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15" y="2"/>
                  </a:moveTo>
                  <a:cubicBezTo>
                    <a:pt x="15" y="4"/>
                    <a:pt x="14" y="4"/>
                    <a:pt x="13" y="5"/>
                  </a:cubicBezTo>
                  <a:cubicBezTo>
                    <a:pt x="8" y="4"/>
                    <a:pt x="6" y="7"/>
                    <a:pt x="3" y="5"/>
                  </a:cubicBezTo>
                  <a:cubicBezTo>
                    <a:pt x="3" y="7"/>
                    <a:pt x="1" y="5"/>
                    <a:pt x="0" y="3"/>
                  </a:cubicBezTo>
                  <a:cubicBezTo>
                    <a:pt x="5" y="4"/>
                    <a:pt x="5" y="1"/>
                    <a:pt x="8" y="2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12" y="2"/>
                    <a:pt x="14" y="4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7" name="Freeform 297"/>
            <p:cNvSpPr>
              <a:spLocks/>
            </p:cNvSpPr>
            <p:nvPr/>
          </p:nvSpPr>
          <p:spPr bwMode="auto">
            <a:xfrm>
              <a:off x="4971" y="2230"/>
              <a:ext cx="28" cy="12"/>
            </a:xfrm>
            <a:custGeom>
              <a:avLst/>
              <a:gdLst>
                <a:gd name="T0" fmla="*/ 11 w 12"/>
                <a:gd name="T1" fmla="*/ 4 h 5"/>
                <a:gd name="T2" fmla="*/ 0 w 12"/>
                <a:gd name="T3" fmla="*/ 2 h 5"/>
                <a:gd name="T4" fmla="*/ 4 w 12"/>
                <a:gd name="T5" fmla="*/ 1 h 5"/>
                <a:gd name="T6" fmla="*/ 5 w 12"/>
                <a:gd name="T7" fmla="*/ 1 h 5"/>
                <a:gd name="T8" fmla="*/ 11 w 1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1" y="4"/>
                  </a:moveTo>
                  <a:cubicBezTo>
                    <a:pt x="7" y="3"/>
                    <a:pt x="2" y="5"/>
                    <a:pt x="0" y="2"/>
                  </a:cubicBezTo>
                  <a:cubicBezTo>
                    <a:pt x="2" y="2"/>
                    <a:pt x="3" y="0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6" y="1"/>
                    <a:pt x="12" y="1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8" name="Freeform 298"/>
            <p:cNvSpPr>
              <a:spLocks/>
            </p:cNvSpPr>
            <p:nvPr/>
          </p:nvSpPr>
          <p:spPr bwMode="auto">
            <a:xfrm>
              <a:off x="5958" y="2225"/>
              <a:ext cx="19" cy="12"/>
            </a:xfrm>
            <a:custGeom>
              <a:avLst/>
              <a:gdLst>
                <a:gd name="T0" fmla="*/ 6 w 8"/>
                <a:gd name="T1" fmla="*/ 4 h 5"/>
                <a:gd name="T2" fmla="*/ 2 w 8"/>
                <a:gd name="T3" fmla="*/ 3 h 5"/>
                <a:gd name="T4" fmla="*/ 6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6" y="4"/>
                  </a:moveTo>
                  <a:cubicBezTo>
                    <a:pt x="5" y="5"/>
                    <a:pt x="2" y="4"/>
                    <a:pt x="2" y="3"/>
                  </a:cubicBezTo>
                  <a:cubicBezTo>
                    <a:pt x="0" y="0"/>
                    <a:pt x="8" y="2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19" name="Freeform 299"/>
            <p:cNvSpPr>
              <a:spLocks/>
            </p:cNvSpPr>
            <p:nvPr/>
          </p:nvSpPr>
          <p:spPr bwMode="auto">
            <a:xfrm>
              <a:off x="6256" y="2230"/>
              <a:ext cx="2" cy="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0" name="Freeform 300"/>
            <p:cNvSpPr>
              <a:spLocks/>
            </p:cNvSpPr>
            <p:nvPr/>
          </p:nvSpPr>
          <p:spPr bwMode="auto">
            <a:xfrm>
              <a:off x="5968" y="2218"/>
              <a:ext cx="5" cy="10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1 h 4"/>
                <a:gd name="T4" fmla="*/ 2 w 2"/>
                <a:gd name="T5" fmla="*/ 0 h 4"/>
                <a:gd name="T6" fmla="*/ 0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2"/>
                    <a:pt x="2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1" name="Freeform 301"/>
            <p:cNvSpPr>
              <a:spLocks/>
            </p:cNvSpPr>
            <p:nvPr/>
          </p:nvSpPr>
          <p:spPr bwMode="auto">
            <a:xfrm>
              <a:off x="5899" y="2214"/>
              <a:ext cx="19" cy="14"/>
            </a:xfrm>
            <a:custGeom>
              <a:avLst/>
              <a:gdLst>
                <a:gd name="T0" fmla="*/ 0 w 8"/>
                <a:gd name="T1" fmla="*/ 3 h 6"/>
                <a:gd name="T2" fmla="*/ 8 w 8"/>
                <a:gd name="T3" fmla="*/ 4 h 6"/>
                <a:gd name="T4" fmla="*/ 0 w 8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3"/>
                  </a:moveTo>
                  <a:cubicBezTo>
                    <a:pt x="2" y="2"/>
                    <a:pt x="7" y="0"/>
                    <a:pt x="8" y="4"/>
                  </a:cubicBezTo>
                  <a:cubicBezTo>
                    <a:pt x="6" y="4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2" name="Freeform 302"/>
            <p:cNvSpPr>
              <a:spLocks/>
            </p:cNvSpPr>
            <p:nvPr/>
          </p:nvSpPr>
          <p:spPr bwMode="auto">
            <a:xfrm>
              <a:off x="5862" y="2214"/>
              <a:ext cx="26" cy="14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2 h 6"/>
                <a:gd name="T4" fmla="*/ 6 w 11"/>
                <a:gd name="T5" fmla="*/ 0 h 6"/>
                <a:gd name="T6" fmla="*/ 11 w 11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11" y="6"/>
                    <a:pt x="1" y="4"/>
                    <a:pt x="0" y="2"/>
                  </a:cubicBezTo>
                  <a:cubicBezTo>
                    <a:pt x="3" y="3"/>
                    <a:pt x="4" y="0"/>
                    <a:pt x="6" y="0"/>
                  </a:cubicBezTo>
                  <a:cubicBezTo>
                    <a:pt x="7" y="4"/>
                    <a:pt x="8" y="1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303"/>
            <p:cNvSpPr>
              <a:spLocks/>
            </p:cNvSpPr>
            <p:nvPr/>
          </p:nvSpPr>
          <p:spPr bwMode="auto">
            <a:xfrm>
              <a:off x="5793" y="2211"/>
              <a:ext cx="17" cy="19"/>
            </a:xfrm>
            <a:custGeom>
              <a:avLst/>
              <a:gdLst>
                <a:gd name="T0" fmla="*/ 0 w 7"/>
                <a:gd name="T1" fmla="*/ 5 h 8"/>
                <a:gd name="T2" fmla="*/ 3 w 7"/>
                <a:gd name="T3" fmla="*/ 3 h 8"/>
                <a:gd name="T4" fmla="*/ 0 w 7"/>
                <a:gd name="T5" fmla="*/ 1 h 8"/>
                <a:gd name="T6" fmla="*/ 7 w 7"/>
                <a:gd name="T7" fmla="*/ 4 h 8"/>
                <a:gd name="T8" fmla="*/ 0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0" y="5"/>
                  </a:moveTo>
                  <a:cubicBezTo>
                    <a:pt x="0" y="5"/>
                    <a:pt x="2" y="5"/>
                    <a:pt x="3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2" y="1"/>
                    <a:pt x="6" y="0"/>
                    <a:pt x="7" y="4"/>
                  </a:cubicBezTo>
                  <a:cubicBezTo>
                    <a:pt x="4" y="4"/>
                    <a:pt x="1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4" name="Freeform 304"/>
            <p:cNvSpPr>
              <a:spLocks/>
            </p:cNvSpPr>
            <p:nvPr/>
          </p:nvSpPr>
          <p:spPr bwMode="auto">
            <a:xfrm>
              <a:off x="5812" y="2216"/>
              <a:ext cx="19" cy="19"/>
            </a:xfrm>
            <a:custGeom>
              <a:avLst/>
              <a:gdLst>
                <a:gd name="T0" fmla="*/ 8 w 8"/>
                <a:gd name="T1" fmla="*/ 6 h 8"/>
                <a:gd name="T2" fmla="*/ 1 w 8"/>
                <a:gd name="T3" fmla="*/ 3 h 8"/>
                <a:gd name="T4" fmla="*/ 4 w 8"/>
                <a:gd name="T5" fmla="*/ 1 h 8"/>
                <a:gd name="T6" fmla="*/ 8 w 8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5" y="5"/>
                    <a:pt x="0" y="8"/>
                    <a:pt x="1" y="3"/>
                  </a:cubicBezTo>
                  <a:cubicBezTo>
                    <a:pt x="4" y="3"/>
                    <a:pt x="4" y="6"/>
                    <a:pt x="4" y="1"/>
                  </a:cubicBezTo>
                  <a:cubicBezTo>
                    <a:pt x="7" y="0"/>
                    <a:pt x="8" y="2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5" name="Freeform 305"/>
            <p:cNvSpPr>
              <a:spLocks/>
            </p:cNvSpPr>
            <p:nvPr/>
          </p:nvSpPr>
          <p:spPr bwMode="auto">
            <a:xfrm>
              <a:off x="6133" y="2214"/>
              <a:ext cx="29" cy="33"/>
            </a:xfrm>
            <a:custGeom>
              <a:avLst/>
              <a:gdLst>
                <a:gd name="T0" fmla="*/ 6 w 12"/>
                <a:gd name="T1" fmla="*/ 1 h 14"/>
                <a:gd name="T2" fmla="*/ 6 w 12"/>
                <a:gd name="T3" fmla="*/ 2 h 14"/>
                <a:gd name="T4" fmla="*/ 7 w 12"/>
                <a:gd name="T5" fmla="*/ 2 h 14"/>
                <a:gd name="T6" fmla="*/ 7 w 12"/>
                <a:gd name="T7" fmla="*/ 3 h 14"/>
                <a:gd name="T8" fmla="*/ 5 w 12"/>
                <a:gd name="T9" fmla="*/ 4 h 14"/>
                <a:gd name="T10" fmla="*/ 12 w 12"/>
                <a:gd name="T11" fmla="*/ 6 h 14"/>
                <a:gd name="T12" fmla="*/ 12 w 12"/>
                <a:gd name="T13" fmla="*/ 8 h 14"/>
                <a:gd name="T14" fmla="*/ 4 w 12"/>
                <a:gd name="T15" fmla="*/ 10 h 14"/>
                <a:gd name="T16" fmla="*/ 0 w 12"/>
                <a:gd name="T17" fmla="*/ 6 h 14"/>
                <a:gd name="T18" fmla="*/ 2 w 12"/>
                <a:gd name="T19" fmla="*/ 4 h 14"/>
                <a:gd name="T20" fmla="*/ 6 w 12"/>
                <a:gd name="T2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4">
                  <a:moveTo>
                    <a:pt x="6" y="1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3"/>
                    <a:pt x="5" y="4"/>
                  </a:cubicBezTo>
                  <a:cubicBezTo>
                    <a:pt x="7" y="5"/>
                    <a:pt x="12" y="3"/>
                    <a:pt x="12" y="6"/>
                  </a:cubicBezTo>
                  <a:cubicBezTo>
                    <a:pt x="11" y="6"/>
                    <a:pt x="11" y="6"/>
                    <a:pt x="12" y="8"/>
                  </a:cubicBezTo>
                  <a:cubicBezTo>
                    <a:pt x="9" y="7"/>
                    <a:pt x="6" y="14"/>
                    <a:pt x="4" y="10"/>
                  </a:cubicBezTo>
                  <a:cubicBezTo>
                    <a:pt x="9" y="6"/>
                    <a:pt x="0" y="11"/>
                    <a:pt x="0" y="6"/>
                  </a:cubicBezTo>
                  <a:cubicBezTo>
                    <a:pt x="1" y="6"/>
                    <a:pt x="2" y="6"/>
                    <a:pt x="2" y="4"/>
                  </a:cubicBezTo>
                  <a:cubicBezTo>
                    <a:pt x="4" y="5"/>
                    <a:pt x="5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6" name="Freeform 306"/>
            <p:cNvSpPr>
              <a:spLocks/>
            </p:cNvSpPr>
            <p:nvPr/>
          </p:nvSpPr>
          <p:spPr bwMode="auto">
            <a:xfrm>
              <a:off x="6244" y="2230"/>
              <a:ext cx="10" cy="5"/>
            </a:xfrm>
            <a:custGeom>
              <a:avLst/>
              <a:gdLst>
                <a:gd name="T0" fmla="*/ 1 w 4"/>
                <a:gd name="T1" fmla="*/ 2 h 2"/>
                <a:gd name="T2" fmla="*/ 0 w 4"/>
                <a:gd name="T3" fmla="*/ 1 h 2"/>
                <a:gd name="T4" fmla="*/ 0 w 4"/>
                <a:gd name="T5" fmla="*/ 0 h 2"/>
                <a:gd name="T6" fmla="*/ 2 w 4"/>
                <a:gd name="T7" fmla="*/ 0 h 2"/>
                <a:gd name="T8" fmla="*/ 4 w 4"/>
                <a:gd name="T9" fmla="*/ 2 h 2"/>
                <a:gd name="T10" fmla="*/ 1 w 4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1"/>
                    <a:pt x="4" y="2"/>
                  </a:cubicBezTo>
                  <a:cubicBezTo>
                    <a:pt x="2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7" name="Freeform 307"/>
            <p:cNvSpPr>
              <a:spLocks/>
            </p:cNvSpPr>
            <p:nvPr/>
          </p:nvSpPr>
          <p:spPr bwMode="auto">
            <a:xfrm>
              <a:off x="6114" y="2221"/>
              <a:ext cx="22" cy="21"/>
            </a:xfrm>
            <a:custGeom>
              <a:avLst/>
              <a:gdLst>
                <a:gd name="T0" fmla="*/ 6 w 9"/>
                <a:gd name="T1" fmla="*/ 0 h 9"/>
                <a:gd name="T2" fmla="*/ 6 w 9"/>
                <a:gd name="T3" fmla="*/ 4 h 9"/>
                <a:gd name="T4" fmla="*/ 9 w 9"/>
                <a:gd name="T5" fmla="*/ 9 h 9"/>
                <a:gd name="T6" fmla="*/ 0 w 9"/>
                <a:gd name="T7" fmla="*/ 9 h 9"/>
                <a:gd name="T8" fmla="*/ 1 w 9"/>
                <a:gd name="T9" fmla="*/ 2 h 9"/>
                <a:gd name="T10" fmla="*/ 6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8" y="3"/>
                    <a:pt x="6" y="2"/>
                    <a:pt x="6" y="4"/>
                  </a:cubicBezTo>
                  <a:cubicBezTo>
                    <a:pt x="8" y="5"/>
                    <a:pt x="9" y="6"/>
                    <a:pt x="9" y="9"/>
                  </a:cubicBezTo>
                  <a:cubicBezTo>
                    <a:pt x="6" y="9"/>
                    <a:pt x="3" y="9"/>
                    <a:pt x="0" y="9"/>
                  </a:cubicBezTo>
                  <a:cubicBezTo>
                    <a:pt x="2" y="5"/>
                    <a:pt x="2" y="5"/>
                    <a:pt x="1" y="2"/>
                  </a:cubicBezTo>
                  <a:cubicBezTo>
                    <a:pt x="4" y="3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8" name="Freeform 308"/>
            <p:cNvSpPr>
              <a:spLocks/>
            </p:cNvSpPr>
            <p:nvPr/>
          </p:nvSpPr>
          <p:spPr bwMode="auto">
            <a:xfrm>
              <a:off x="6084" y="2216"/>
              <a:ext cx="28" cy="23"/>
            </a:xfrm>
            <a:custGeom>
              <a:avLst/>
              <a:gdLst>
                <a:gd name="T0" fmla="*/ 7 w 12"/>
                <a:gd name="T1" fmla="*/ 0 h 10"/>
                <a:gd name="T2" fmla="*/ 11 w 12"/>
                <a:gd name="T3" fmla="*/ 2 h 10"/>
                <a:gd name="T4" fmla="*/ 12 w 12"/>
                <a:gd name="T5" fmla="*/ 4 h 10"/>
                <a:gd name="T6" fmla="*/ 8 w 12"/>
                <a:gd name="T7" fmla="*/ 9 h 10"/>
                <a:gd name="T8" fmla="*/ 4 w 12"/>
                <a:gd name="T9" fmla="*/ 5 h 10"/>
                <a:gd name="T10" fmla="*/ 0 w 12"/>
                <a:gd name="T11" fmla="*/ 10 h 10"/>
                <a:gd name="T12" fmla="*/ 1 w 12"/>
                <a:gd name="T13" fmla="*/ 4 h 10"/>
                <a:gd name="T14" fmla="*/ 7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7" y="0"/>
                  </a:moveTo>
                  <a:cubicBezTo>
                    <a:pt x="9" y="0"/>
                    <a:pt x="11" y="0"/>
                    <a:pt x="11" y="2"/>
                  </a:cubicBezTo>
                  <a:cubicBezTo>
                    <a:pt x="11" y="3"/>
                    <a:pt x="12" y="3"/>
                    <a:pt x="12" y="4"/>
                  </a:cubicBezTo>
                  <a:cubicBezTo>
                    <a:pt x="6" y="3"/>
                    <a:pt x="12" y="9"/>
                    <a:pt x="8" y="9"/>
                  </a:cubicBezTo>
                  <a:cubicBezTo>
                    <a:pt x="7" y="8"/>
                    <a:pt x="8" y="4"/>
                    <a:pt x="4" y="5"/>
                  </a:cubicBezTo>
                  <a:cubicBezTo>
                    <a:pt x="4" y="8"/>
                    <a:pt x="4" y="10"/>
                    <a:pt x="0" y="10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8" y="7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29" name="Freeform 309"/>
            <p:cNvSpPr>
              <a:spLocks/>
            </p:cNvSpPr>
            <p:nvPr/>
          </p:nvSpPr>
          <p:spPr bwMode="auto">
            <a:xfrm>
              <a:off x="2436" y="22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0" name="Freeform 310"/>
            <p:cNvSpPr>
              <a:spLocks/>
            </p:cNvSpPr>
            <p:nvPr/>
          </p:nvSpPr>
          <p:spPr bwMode="auto">
            <a:xfrm>
              <a:off x="1562" y="2235"/>
              <a:ext cx="17" cy="7"/>
            </a:xfrm>
            <a:custGeom>
              <a:avLst/>
              <a:gdLst>
                <a:gd name="T0" fmla="*/ 4 w 7"/>
                <a:gd name="T1" fmla="*/ 1 h 3"/>
                <a:gd name="T2" fmla="*/ 0 w 7"/>
                <a:gd name="T3" fmla="*/ 1 h 3"/>
                <a:gd name="T4" fmla="*/ 7 w 7"/>
                <a:gd name="T5" fmla="*/ 3 h 3"/>
                <a:gd name="T6" fmla="*/ 4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4" y="1"/>
                  </a:moveTo>
                  <a:cubicBezTo>
                    <a:pt x="2" y="0"/>
                    <a:pt x="3" y="0"/>
                    <a:pt x="0" y="1"/>
                  </a:cubicBezTo>
                  <a:cubicBezTo>
                    <a:pt x="3" y="1"/>
                    <a:pt x="5" y="2"/>
                    <a:pt x="7" y="3"/>
                  </a:cubicBezTo>
                  <a:cubicBezTo>
                    <a:pt x="6" y="2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1" name="Freeform 311"/>
            <p:cNvSpPr>
              <a:spLocks/>
            </p:cNvSpPr>
            <p:nvPr/>
          </p:nvSpPr>
          <p:spPr bwMode="auto">
            <a:xfrm>
              <a:off x="2444" y="22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2" name="Freeform 312"/>
            <p:cNvSpPr>
              <a:spLocks/>
            </p:cNvSpPr>
            <p:nvPr/>
          </p:nvSpPr>
          <p:spPr bwMode="auto">
            <a:xfrm>
              <a:off x="1614" y="2232"/>
              <a:ext cx="5" cy="7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1"/>
                    <a:pt x="2" y="0"/>
                  </a:cubicBezTo>
                  <a:cubicBezTo>
                    <a:pt x="0" y="1"/>
                    <a:pt x="0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3" name="Freeform 313"/>
            <p:cNvSpPr>
              <a:spLocks/>
            </p:cNvSpPr>
            <p:nvPr/>
          </p:nvSpPr>
          <p:spPr bwMode="auto">
            <a:xfrm>
              <a:off x="2663" y="22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4" name="Freeform 314"/>
            <p:cNvSpPr>
              <a:spLocks/>
            </p:cNvSpPr>
            <p:nvPr/>
          </p:nvSpPr>
          <p:spPr bwMode="auto">
            <a:xfrm>
              <a:off x="-433" y="2232"/>
              <a:ext cx="7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5" name="Freeform 315"/>
            <p:cNvSpPr>
              <a:spLocks/>
            </p:cNvSpPr>
            <p:nvPr/>
          </p:nvSpPr>
          <p:spPr bwMode="auto">
            <a:xfrm>
              <a:off x="-391" y="2235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316"/>
            <p:cNvSpPr>
              <a:spLocks/>
            </p:cNvSpPr>
            <p:nvPr/>
          </p:nvSpPr>
          <p:spPr bwMode="auto">
            <a:xfrm>
              <a:off x="-393" y="2235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7" name="Freeform 317"/>
            <p:cNvSpPr>
              <a:spLocks/>
            </p:cNvSpPr>
            <p:nvPr/>
          </p:nvSpPr>
          <p:spPr bwMode="auto">
            <a:xfrm>
              <a:off x="-443" y="2230"/>
              <a:ext cx="10" cy="2"/>
            </a:xfrm>
            <a:custGeom>
              <a:avLst/>
              <a:gdLst>
                <a:gd name="T0" fmla="*/ 4 w 4"/>
                <a:gd name="T1" fmla="*/ 1 h 1"/>
                <a:gd name="T2" fmla="*/ 0 w 4"/>
                <a:gd name="T3" fmla="*/ 0 h 1"/>
                <a:gd name="T4" fmla="*/ 4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" y="0"/>
                    <a:pt x="3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8" name="Freeform 318"/>
            <p:cNvSpPr>
              <a:spLocks/>
            </p:cNvSpPr>
            <p:nvPr/>
          </p:nvSpPr>
          <p:spPr bwMode="auto">
            <a:xfrm>
              <a:off x="-403" y="2235"/>
              <a:ext cx="10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39" name="Freeform 319"/>
            <p:cNvSpPr>
              <a:spLocks/>
            </p:cNvSpPr>
            <p:nvPr/>
          </p:nvSpPr>
          <p:spPr bwMode="auto">
            <a:xfrm>
              <a:off x="-410" y="2232"/>
              <a:ext cx="7" cy="3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0" name="Freeform 320"/>
            <p:cNvSpPr>
              <a:spLocks/>
            </p:cNvSpPr>
            <p:nvPr/>
          </p:nvSpPr>
          <p:spPr bwMode="auto">
            <a:xfrm>
              <a:off x="-426" y="2232"/>
              <a:ext cx="16" cy="0"/>
            </a:xfrm>
            <a:custGeom>
              <a:avLst/>
              <a:gdLst>
                <a:gd name="T0" fmla="*/ 7 w 7"/>
                <a:gd name="T1" fmla="*/ 0 w 7"/>
                <a:gd name="T2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1" name="Freeform 321"/>
            <p:cNvSpPr>
              <a:spLocks/>
            </p:cNvSpPr>
            <p:nvPr/>
          </p:nvSpPr>
          <p:spPr bwMode="auto">
            <a:xfrm>
              <a:off x="2770" y="223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2" name="Freeform 322"/>
            <p:cNvSpPr>
              <a:spLocks/>
            </p:cNvSpPr>
            <p:nvPr/>
          </p:nvSpPr>
          <p:spPr bwMode="auto">
            <a:xfrm>
              <a:off x="1579" y="2242"/>
              <a:ext cx="12" cy="5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0 h 2"/>
                <a:gd name="T4" fmla="*/ 5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2" y="1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3" name="Freeform 323"/>
            <p:cNvSpPr>
              <a:spLocks/>
            </p:cNvSpPr>
            <p:nvPr/>
          </p:nvSpPr>
          <p:spPr bwMode="auto">
            <a:xfrm>
              <a:off x="2767" y="2237"/>
              <a:ext cx="10" cy="7"/>
            </a:xfrm>
            <a:custGeom>
              <a:avLst/>
              <a:gdLst>
                <a:gd name="T0" fmla="*/ 3 w 4"/>
                <a:gd name="T1" fmla="*/ 3 h 3"/>
                <a:gd name="T2" fmla="*/ 2 w 4"/>
                <a:gd name="T3" fmla="*/ 0 h 3"/>
                <a:gd name="T4" fmla="*/ 1 w 4"/>
                <a:gd name="T5" fmla="*/ 1 h 3"/>
                <a:gd name="T6" fmla="*/ 3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4" name="Freeform 324"/>
            <p:cNvSpPr>
              <a:spLocks/>
            </p:cNvSpPr>
            <p:nvPr/>
          </p:nvSpPr>
          <p:spPr bwMode="auto">
            <a:xfrm>
              <a:off x="5836" y="2239"/>
              <a:ext cx="9" cy="8"/>
            </a:xfrm>
            <a:custGeom>
              <a:avLst/>
              <a:gdLst>
                <a:gd name="T0" fmla="*/ 0 w 4"/>
                <a:gd name="T1" fmla="*/ 1 h 3"/>
                <a:gd name="T2" fmla="*/ 1 w 4"/>
                <a:gd name="T3" fmla="*/ 1 h 3"/>
                <a:gd name="T4" fmla="*/ 4 w 4"/>
                <a:gd name="T5" fmla="*/ 1 h 3"/>
                <a:gd name="T6" fmla="*/ 1 w 4"/>
                <a:gd name="T7" fmla="*/ 0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0"/>
                    <a:pt x="2" y="1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5" name="Freeform 325"/>
            <p:cNvSpPr>
              <a:spLocks/>
            </p:cNvSpPr>
            <p:nvPr/>
          </p:nvSpPr>
          <p:spPr bwMode="auto">
            <a:xfrm>
              <a:off x="2668" y="2228"/>
              <a:ext cx="12" cy="7"/>
            </a:xfrm>
            <a:custGeom>
              <a:avLst/>
              <a:gdLst>
                <a:gd name="T0" fmla="*/ 1 w 5"/>
                <a:gd name="T1" fmla="*/ 3 h 3"/>
                <a:gd name="T2" fmla="*/ 5 w 5"/>
                <a:gd name="T3" fmla="*/ 3 h 3"/>
                <a:gd name="T4" fmla="*/ 1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5" y="3"/>
                  </a:cubicBezTo>
                  <a:cubicBezTo>
                    <a:pt x="3" y="2"/>
                    <a:pt x="0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6" name="Freeform 326"/>
            <p:cNvSpPr>
              <a:spLocks/>
            </p:cNvSpPr>
            <p:nvPr/>
          </p:nvSpPr>
          <p:spPr bwMode="auto">
            <a:xfrm>
              <a:off x="4520" y="2230"/>
              <a:ext cx="40" cy="14"/>
            </a:xfrm>
            <a:custGeom>
              <a:avLst/>
              <a:gdLst>
                <a:gd name="T0" fmla="*/ 9 w 17"/>
                <a:gd name="T1" fmla="*/ 1 h 6"/>
                <a:gd name="T2" fmla="*/ 4 w 17"/>
                <a:gd name="T3" fmla="*/ 1 h 6"/>
                <a:gd name="T4" fmla="*/ 0 w 17"/>
                <a:gd name="T5" fmla="*/ 3 h 6"/>
                <a:gd name="T6" fmla="*/ 5 w 17"/>
                <a:gd name="T7" fmla="*/ 5 h 6"/>
                <a:gd name="T8" fmla="*/ 10 w 17"/>
                <a:gd name="T9" fmla="*/ 5 h 6"/>
                <a:gd name="T10" fmla="*/ 11 w 17"/>
                <a:gd name="T11" fmla="*/ 4 h 6"/>
                <a:gd name="T12" fmla="*/ 17 w 17"/>
                <a:gd name="T13" fmla="*/ 1 h 6"/>
                <a:gd name="T14" fmla="*/ 14 w 17"/>
                <a:gd name="T15" fmla="*/ 0 h 6"/>
                <a:gd name="T16" fmla="*/ 9 w 17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6">
                  <a:moveTo>
                    <a:pt x="9" y="1"/>
                  </a:moveTo>
                  <a:cubicBezTo>
                    <a:pt x="7" y="3"/>
                    <a:pt x="9" y="0"/>
                    <a:pt x="4" y="1"/>
                  </a:cubicBezTo>
                  <a:cubicBezTo>
                    <a:pt x="2" y="1"/>
                    <a:pt x="2" y="3"/>
                    <a:pt x="0" y="3"/>
                  </a:cubicBezTo>
                  <a:cubicBezTo>
                    <a:pt x="0" y="4"/>
                    <a:pt x="4" y="6"/>
                    <a:pt x="5" y="5"/>
                  </a:cubicBezTo>
                  <a:cubicBezTo>
                    <a:pt x="7" y="3"/>
                    <a:pt x="6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4" y="4"/>
                    <a:pt x="14" y="3"/>
                    <a:pt x="17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5" y="4"/>
                    <a:pt x="10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7" name="Freeform 327"/>
            <p:cNvSpPr>
              <a:spLocks/>
            </p:cNvSpPr>
            <p:nvPr/>
          </p:nvSpPr>
          <p:spPr bwMode="auto">
            <a:xfrm>
              <a:off x="2767" y="2237"/>
              <a:ext cx="3" cy="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8" name="Freeform 328"/>
            <p:cNvSpPr>
              <a:spLocks/>
            </p:cNvSpPr>
            <p:nvPr/>
          </p:nvSpPr>
          <p:spPr bwMode="auto">
            <a:xfrm>
              <a:off x="2869" y="2239"/>
              <a:ext cx="2" cy="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49" name="Freeform 329"/>
            <p:cNvSpPr>
              <a:spLocks/>
            </p:cNvSpPr>
            <p:nvPr/>
          </p:nvSpPr>
          <p:spPr bwMode="auto">
            <a:xfrm>
              <a:off x="-445" y="2230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330"/>
            <p:cNvSpPr>
              <a:spLocks noEditPoints="1"/>
            </p:cNvSpPr>
            <p:nvPr/>
          </p:nvSpPr>
          <p:spPr bwMode="auto">
            <a:xfrm>
              <a:off x="-521" y="2063"/>
              <a:ext cx="6801" cy="198"/>
            </a:xfrm>
            <a:custGeom>
              <a:avLst/>
              <a:gdLst>
                <a:gd name="T0" fmla="*/ 117 w 2879"/>
                <a:gd name="T1" fmla="*/ 69 h 84"/>
                <a:gd name="T2" fmla="*/ 214 w 2879"/>
                <a:gd name="T3" fmla="*/ 71 h 84"/>
                <a:gd name="T4" fmla="*/ 287 w 2879"/>
                <a:gd name="T5" fmla="*/ 69 h 84"/>
                <a:gd name="T6" fmla="*/ 358 w 2879"/>
                <a:gd name="T7" fmla="*/ 68 h 84"/>
                <a:gd name="T8" fmla="*/ 423 w 2879"/>
                <a:gd name="T9" fmla="*/ 74 h 84"/>
                <a:gd name="T10" fmla="*/ 465 w 2879"/>
                <a:gd name="T11" fmla="*/ 71 h 84"/>
                <a:gd name="T12" fmla="*/ 512 w 2879"/>
                <a:gd name="T13" fmla="*/ 70 h 84"/>
                <a:gd name="T14" fmla="*/ 571 w 2879"/>
                <a:gd name="T15" fmla="*/ 70 h 84"/>
                <a:gd name="T16" fmla="*/ 626 w 2879"/>
                <a:gd name="T17" fmla="*/ 78 h 84"/>
                <a:gd name="T18" fmla="*/ 669 w 2879"/>
                <a:gd name="T19" fmla="*/ 75 h 84"/>
                <a:gd name="T20" fmla="*/ 731 w 2879"/>
                <a:gd name="T21" fmla="*/ 71 h 84"/>
                <a:gd name="T22" fmla="*/ 778 w 2879"/>
                <a:gd name="T23" fmla="*/ 77 h 84"/>
                <a:gd name="T24" fmla="*/ 840 w 2879"/>
                <a:gd name="T25" fmla="*/ 71 h 84"/>
                <a:gd name="T26" fmla="*/ 876 w 2879"/>
                <a:gd name="T27" fmla="*/ 76 h 84"/>
                <a:gd name="T28" fmla="*/ 922 w 2879"/>
                <a:gd name="T29" fmla="*/ 69 h 84"/>
                <a:gd name="T30" fmla="*/ 975 w 2879"/>
                <a:gd name="T31" fmla="*/ 74 h 84"/>
                <a:gd name="T32" fmla="*/ 1026 w 2879"/>
                <a:gd name="T33" fmla="*/ 74 h 84"/>
                <a:gd name="T34" fmla="*/ 1068 w 2879"/>
                <a:gd name="T35" fmla="*/ 73 h 84"/>
                <a:gd name="T36" fmla="*/ 1121 w 2879"/>
                <a:gd name="T37" fmla="*/ 76 h 84"/>
                <a:gd name="T38" fmla="*/ 1194 w 2879"/>
                <a:gd name="T39" fmla="*/ 74 h 84"/>
                <a:gd name="T40" fmla="*/ 1218 w 2879"/>
                <a:gd name="T41" fmla="*/ 72 h 84"/>
                <a:gd name="T42" fmla="*/ 1252 w 2879"/>
                <a:gd name="T43" fmla="*/ 75 h 84"/>
                <a:gd name="T44" fmla="*/ 1284 w 2879"/>
                <a:gd name="T45" fmla="*/ 78 h 84"/>
                <a:gd name="T46" fmla="*/ 1325 w 2879"/>
                <a:gd name="T47" fmla="*/ 70 h 84"/>
                <a:gd name="T48" fmla="*/ 1355 w 2879"/>
                <a:gd name="T49" fmla="*/ 72 h 84"/>
                <a:gd name="T50" fmla="*/ 1390 w 2879"/>
                <a:gd name="T51" fmla="*/ 73 h 84"/>
                <a:gd name="T52" fmla="*/ 1403 w 2879"/>
                <a:gd name="T53" fmla="*/ 70 h 84"/>
                <a:gd name="T54" fmla="*/ 1399 w 2879"/>
                <a:gd name="T55" fmla="*/ 73 h 84"/>
                <a:gd name="T56" fmla="*/ 1436 w 2879"/>
                <a:gd name="T57" fmla="*/ 75 h 84"/>
                <a:gd name="T58" fmla="*/ 1533 w 2879"/>
                <a:gd name="T59" fmla="*/ 71 h 84"/>
                <a:gd name="T60" fmla="*/ 1624 w 2879"/>
                <a:gd name="T61" fmla="*/ 71 h 84"/>
                <a:gd name="T62" fmla="*/ 1697 w 2879"/>
                <a:gd name="T63" fmla="*/ 69 h 84"/>
                <a:gd name="T64" fmla="*/ 1770 w 2879"/>
                <a:gd name="T65" fmla="*/ 70 h 84"/>
                <a:gd name="T66" fmla="*/ 1833 w 2879"/>
                <a:gd name="T67" fmla="*/ 73 h 84"/>
                <a:gd name="T68" fmla="*/ 1881 w 2879"/>
                <a:gd name="T69" fmla="*/ 72 h 84"/>
                <a:gd name="T70" fmla="*/ 1933 w 2879"/>
                <a:gd name="T71" fmla="*/ 69 h 84"/>
                <a:gd name="T72" fmla="*/ 1990 w 2879"/>
                <a:gd name="T73" fmla="*/ 78 h 84"/>
                <a:gd name="T74" fmla="*/ 2050 w 2879"/>
                <a:gd name="T75" fmla="*/ 79 h 84"/>
                <a:gd name="T76" fmla="*/ 2085 w 2879"/>
                <a:gd name="T77" fmla="*/ 75 h 84"/>
                <a:gd name="T78" fmla="*/ 2148 w 2879"/>
                <a:gd name="T79" fmla="*/ 71 h 84"/>
                <a:gd name="T80" fmla="*/ 2195 w 2879"/>
                <a:gd name="T81" fmla="*/ 77 h 84"/>
                <a:gd name="T82" fmla="*/ 2243 w 2879"/>
                <a:gd name="T83" fmla="*/ 71 h 84"/>
                <a:gd name="T84" fmla="*/ 2267 w 2879"/>
                <a:gd name="T85" fmla="*/ 80 h 84"/>
                <a:gd name="T86" fmla="*/ 2332 w 2879"/>
                <a:gd name="T87" fmla="*/ 77 h 84"/>
                <a:gd name="T88" fmla="*/ 2379 w 2879"/>
                <a:gd name="T89" fmla="*/ 75 h 84"/>
                <a:gd name="T90" fmla="*/ 2437 w 2879"/>
                <a:gd name="T91" fmla="*/ 75 h 84"/>
                <a:gd name="T92" fmla="*/ 2473 w 2879"/>
                <a:gd name="T93" fmla="*/ 74 h 84"/>
                <a:gd name="T94" fmla="*/ 2520 w 2879"/>
                <a:gd name="T95" fmla="*/ 73 h 84"/>
                <a:gd name="T96" fmla="*/ 2566 w 2879"/>
                <a:gd name="T97" fmla="*/ 71 h 84"/>
                <a:gd name="T98" fmla="*/ 2648 w 2879"/>
                <a:gd name="T99" fmla="*/ 71 h 84"/>
                <a:gd name="T100" fmla="*/ 2663 w 2879"/>
                <a:gd name="T101" fmla="*/ 77 h 84"/>
                <a:gd name="T102" fmla="*/ 2715 w 2879"/>
                <a:gd name="T103" fmla="*/ 75 h 84"/>
                <a:gd name="T104" fmla="*/ 2767 w 2879"/>
                <a:gd name="T105" fmla="*/ 69 h 84"/>
                <a:gd name="T106" fmla="*/ 2788 w 2879"/>
                <a:gd name="T107" fmla="*/ 71 h 84"/>
                <a:gd name="T108" fmla="*/ 2829 w 2879"/>
                <a:gd name="T109" fmla="*/ 77 h 84"/>
                <a:gd name="T110" fmla="*/ 2843 w 2879"/>
                <a:gd name="T111" fmla="*/ 67 h 84"/>
                <a:gd name="T112" fmla="*/ 2839 w 2879"/>
                <a:gd name="T113" fmla="*/ 78 h 84"/>
                <a:gd name="T114" fmla="*/ 850 w 2879"/>
                <a:gd name="T115" fmla="*/ 72 h 84"/>
                <a:gd name="T116" fmla="*/ 2515 w 2879"/>
                <a:gd name="T117" fmla="*/ 66 h 84"/>
                <a:gd name="T118" fmla="*/ 2569 w 2879"/>
                <a:gd name="T119" fmla="*/ 61 h 84"/>
                <a:gd name="T120" fmla="*/ 2650 w 2879"/>
                <a:gd name="T121" fmla="*/ 6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79" h="84">
                  <a:moveTo>
                    <a:pt x="0" y="0"/>
                  </a:moveTo>
                  <a:cubicBezTo>
                    <a:pt x="0" y="53"/>
                    <a:pt x="0" y="66"/>
                    <a:pt x="0" y="69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3" y="70"/>
                    <a:pt x="33" y="69"/>
                    <a:pt x="34" y="69"/>
                  </a:cubicBezTo>
                  <a:cubicBezTo>
                    <a:pt x="41" y="70"/>
                    <a:pt x="51" y="69"/>
                    <a:pt x="58" y="68"/>
                  </a:cubicBezTo>
                  <a:cubicBezTo>
                    <a:pt x="59" y="68"/>
                    <a:pt x="59" y="69"/>
                    <a:pt x="60" y="69"/>
                  </a:cubicBezTo>
                  <a:cubicBezTo>
                    <a:pt x="64" y="70"/>
                    <a:pt x="68" y="66"/>
                    <a:pt x="71" y="66"/>
                  </a:cubicBezTo>
                  <a:cubicBezTo>
                    <a:pt x="71" y="66"/>
                    <a:pt x="82" y="69"/>
                    <a:pt x="84" y="68"/>
                  </a:cubicBezTo>
                  <a:cubicBezTo>
                    <a:pt x="85" y="67"/>
                    <a:pt x="85" y="67"/>
                    <a:pt x="87" y="68"/>
                  </a:cubicBezTo>
                  <a:cubicBezTo>
                    <a:pt x="89" y="68"/>
                    <a:pt x="91" y="68"/>
                    <a:pt x="93" y="68"/>
                  </a:cubicBezTo>
                  <a:cubicBezTo>
                    <a:pt x="95" y="68"/>
                    <a:pt x="95" y="69"/>
                    <a:pt x="97" y="68"/>
                  </a:cubicBezTo>
                  <a:cubicBezTo>
                    <a:pt x="98" y="67"/>
                    <a:pt x="109" y="69"/>
                    <a:pt x="112" y="68"/>
                  </a:cubicBezTo>
                  <a:cubicBezTo>
                    <a:pt x="112" y="68"/>
                    <a:pt x="112" y="66"/>
                    <a:pt x="112" y="65"/>
                  </a:cubicBezTo>
                  <a:cubicBezTo>
                    <a:pt x="113" y="66"/>
                    <a:pt x="114" y="67"/>
                    <a:pt x="114" y="68"/>
                  </a:cubicBezTo>
                  <a:cubicBezTo>
                    <a:pt x="116" y="68"/>
                    <a:pt x="116" y="68"/>
                    <a:pt x="117" y="69"/>
                  </a:cubicBezTo>
                  <a:cubicBezTo>
                    <a:pt x="120" y="69"/>
                    <a:pt x="122" y="70"/>
                    <a:pt x="126" y="70"/>
                  </a:cubicBezTo>
                  <a:cubicBezTo>
                    <a:pt x="125" y="70"/>
                    <a:pt x="139" y="67"/>
                    <a:pt x="142" y="69"/>
                  </a:cubicBezTo>
                  <a:cubicBezTo>
                    <a:pt x="142" y="71"/>
                    <a:pt x="144" y="69"/>
                    <a:pt x="148" y="69"/>
                  </a:cubicBezTo>
                  <a:cubicBezTo>
                    <a:pt x="148" y="66"/>
                    <a:pt x="148" y="68"/>
                    <a:pt x="149" y="64"/>
                  </a:cubicBezTo>
                  <a:cubicBezTo>
                    <a:pt x="150" y="65"/>
                    <a:pt x="151" y="67"/>
                    <a:pt x="151" y="69"/>
                  </a:cubicBezTo>
                  <a:cubicBezTo>
                    <a:pt x="152" y="69"/>
                    <a:pt x="154" y="65"/>
                    <a:pt x="154" y="70"/>
                  </a:cubicBezTo>
                  <a:cubicBezTo>
                    <a:pt x="156" y="70"/>
                    <a:pt x="157" y="70"/>
                    <a:pt x="158" y="71"/>
                  </a:cubicBezTo>
                  <a:cubicBezTo>
                    <a:pt x="161" y="72"/>
                    <a:pt x="160" y="69"/>
                    <a:pt x="163" y="69"/>
                  </a:cubicBezTo>
                  <a:cubicBezTo>
                    <a:pt x="168" y="71"/>
                    <a:pt x="174" y="69"/>
                    <a:pt x="184" y="70"/>
                  </a:cubicBezTo>
                  <a:cubicBezTo>
                    <a:pt x="184" y="69"/>
                    <a:pt x="184" y="68"/>
                    <a:pt x="184" y="68"/>
                  </a:cubicBezTo>
                  <a:cubicBezTo>
                    <a:pt x="185" y="68"/>
                    <a:pt x="186" y="69"/>
                    <a:pt x="186" y="70"/>
                  </a:cubicBezTo>
                  <a:cubicBezTo>
                    <a:pt x="187" y="70"/>
                    <a:pt x="188" y="69"/>
                    <a:pt x="188" y="68"/>
                  </a:cubicBezTo>
                  <a:cubicBezTo>
                    <a:pt x="188" y="69"/>
                    <a:pt x="190" y="71"/>
                    <a:pt x="190" y="71"/>
                  </a:cubicBezTo>
                  <a:cubicBezTo>
                    <a:pt x="192" y="72"/>
                    <a:pt x="196" y="72"/>
                    <a:pt x="199" y="71"/>
                  </a:cubicBezTo>
                  <a:cubicBezTo>
                    <a:pt x="202" y="71"/>
                    <a:pt x="208" y="71"/>
                    <a:pt x="214" y="71"/>
                  </a:cubicBezTo>
                  <a:cubicBezTo>
                    <a:pt x="217" y="71"/>
                    <a:pt x="226" y="69"/>
                    <a:pt x="232" y="70"/>
                  </a:cubicBezTo>
                  <a:cubicBezTo>
                    <a:pt x="234" y="70"/>
                    <a:pt x="233" y="73"/>
                    <a:pt x="234" y="74"/>
                  </a:cubicBezTo>
                  <a:cubicBezTo>
                    <a:pt x="236" y="72"/>
                    <a:pt x="235" y="74"/>
                    <a:pt x="238" y="74"/>
                  </a:cubicBezTo>
                  <a:cubicBezTo>
                    <a:pt x="239" y="71"/>
                    <a:pt x="236" y="72"/>
                    <a:pt x="236" y="70"/>
                  </a:cubicBezTo>
                  <a:cubicBezTo>
                    <a:pt x="237" y="68"/>
                    <a:pt x="244" y="69"/>
                    <a:pt x="244" y="71"/>
                  </a:cubicBezTo>
                  <a:cubicBezTo>
                    <a:pt x="246" y="71"/>
                    <a:pt x="246" y="68"/>
                    <a:pt x="247" y="68"/>
                  </a:cubicBezTo>
                  <a:cubicBezTo>
                    <a:pt x="247" y="68"/>
                    <a:pt x="250" y="70"/>
                    <a:pt x="251" y="70"/>
                  </a:cubicBezTo>
                  <a:cubicBezTo>
                    <a:pt x="253" y="70"/>
                    <a:pt x="253" y="69"/>
                    <a:pt x="255" y="69"/>
                  </a:cubicBezTo>
                  <a:cubicBezTo>
                    <a:pt x="256" y="69"/>
                    <a:pt x="256" y="70"/>
                    <a:pt x="256" y="70"/>
                  </a:cubicBezTo>
                  <a:cubicBezTo>
                    <a:pt x="257" y="70"/>
                    <a:pt x="257" y="69"/>
                    <a:pt x="257" y="69"/>
                  </a:cubicBezTo>
                  <a:cubicBezTo>
                    <a:pt x="258" y="69"/>
                    <a:pt x="266" y="72"/>
                    <a:pt x="268" y="70"/>
                  </a:cubicBezTo>
                  <a:cubicBezTo>
                    <a:pt x="270" y="68"/>
                    <a:pt x="270" y="70"/>
                    <a:pt x="272" y="70"/>
                  </a:cubicBezTo>
                  <a:cubicBezTo>
                    <a:pt x="274" y="70"/>
                    <a:pt x="274" y="68"/>
                    <a:pt x="277" y="69"/>
                  </a:cubicBezTo>
                  <a:cubicBezTo>
                    <a:pt x="278" y="70"/>
                    <a:pt x="283" y="71"/>
                    <a:pt x="286" y="69"/>
                  </a:cubicBezTo>
                  <a:cubicBezTo>
                    <a:pt x="286" y="68"/>
                    <a:pt x="286" y="69"/>
                    <a:pt x="287" y="69"/>
                  </a:cubicBezTo>
                  <a:cubicBezTo>
                    <a:pt x="292" y="68"/>
                    <a:pt x="297" y="70"/>
                    <a:pt x="301" y="69"/>
                  </a:cubicBezTo>
                  <a:cubicBezTo>
                    <a:pt x="302" y="69"/>
                    <a:pt x="302" y="71"/>
                    <a:pt x="302" y="73"/>
                  </a:cubicBezTo>
                  <a:cubicBezTo>
                    <a:pt x="304" y="73"/>
                    <a:pt x="305" y="73"/>
                    <a:pt x="307" y="73"/>
                  </a:cubicBezTo>
                  <a:cubicBezTo>
                    <a:pt x="307" y="72"/>
                    <a:pt x="307" y="71"/>
                    <a:pt x="307" y="69"/>
                  </a:cubicBezTo>
                  <a:cubicBezTo>
                    <a:pt x="310" y="72"/>
                    <a:pt x="310" y="68"/>
                    <a:pt x="313" y="68"/>
                  </a:cubicBezTo>
                  <a:cubicBezTo>
                    <a:pt x="314" y="68"/>
                    <a:pt x="316" y="70"/>
                    <a:pt x="320" y="70"/>
                  </a:cubicBezTo>
                  <a:cubicBezTo>
                    <a:pt x="322" y="70"/>
                    <a:pt x="322" y="69"/>
                    <a:pt x="325" y="69"/>
                  </a:cubicBezTo>
                  <a:cubicBezTo>
                    <a:pt x="326" y="69"/>
                    <a:pt x="326" y="71"/>
                    <a:pt x="326" y="73"/>
                  </a:cubicBezTo>
                  <a:cubicBezTo>
                    <a:pt x="329" y="73"/>
                    <a:pt x="332" y="73"/>
                    <a:pt x="334" y="73"/>
                  </a:cubicBezTo>
                  <a:cubicBezTo>
                    <a:pt x="335" y="69"/>
                    <a:pt x="332" y="71"/>
                    <a:pt x="330" y="70"/>
                  </a:cubicBezTo>
                  <a:cubicBezTo>
                    <a:pt x="333" y="68"/>
                    <a:pt x="342" y="71"/>
                    <a:pt x="345" y="68"/>
                  </a:cubicBezTo>
                  <a:cubicBezTo>
                    <a:pt x="346" y="68"/>
                    <a:pt x="349" y="72"/>
                    <a:pt x="346" y="72"/>
                  </a:cubicBezTo>
                  <a:cubicBezTo>
                    <a:pt x="347" y="75"/>
                    <a:pt x="354" y="73"/>
                    <a:pt x="357" y="74"/>
                  </a:cubicBezTo>
                  <a:cubicBezTo>
                    <a:pt x="358" y="72"/>
                    <a:pt x="356" y="72"/>
                    <a:pt x="356" y="70"/>
                  </a:cubicBezTo>
                  <a:cubicBezTo>
                    <a:pt x="358" y="68"/>
                    <a:pt x="358" y="68"/>
                    <a:pt x="358" y="68"/>
                  </a:cubicBezTo>
                  <a:cubicBezTo>
                    <a:pt x="359" y="68"/>
                    <a:pt x="360" y="70"/>
                    <a:pt x="360" y="70"/>
                  </a:cubicBezTo>
                  <a:cubicBezTo>
                    <a:pt x="362" y="70"/>
                    <a:pt x="362" y="68"/>
                    <a:pt x="363" y="68"/>
                  </a:cubicBezTo>
                  <a:cubicBezTo>
                    <a:pt x="364" y="68"/>
                    <a:pt x="365" y="70"/>
                    <a:pt x="369" y="69"/>
                  </a:cubicBezTo>
                  <a:cubicBezTo>
                    <a:pt x="370" y="70"/>
                    <a:pt x="370" y="72"/>
                    <a:pt x="370" y="73"/>
                  </a:cubicBezTo>
                  <a:cubicBezTo>
                    <a:pt x="372" y="73"/>
                    <a:pt x="374" y="73"/>
                    <a:pt x="377" y="73"/>
                  </a:cubicBezTo>
                  <a:cubicBezTo>
                    <a:pt x="379" y="71"/>
                    <a:pt x="376" y="70"/>
                    <a:pt x="378" y="68"/>
                  </a:cubicBezTo>
                  <a:cubicBezTo>
                    <a:pt x="380" y="68"/>
                    <a:pt x="380" y="70"/>
                    <a:pt x="382" y="70"/>
                  </a:cubicBezTo>
                  <a:cubicBezTo>
                    <a:pt x="384" y="70"/>
                    <a:pt x="385" y="68"/>
                    <a:pt x="388" y="70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3"/>
                    <a:pt x="393" y="68"/>
                    <a:pt x="393" y="73"/>
                  </a:cubicBezTo>
                  <a:cubicBezTo>
                    <a:pt x="394" y="73"/>
                    <a:pt x="397" y="73"/>
                    <a:pt x="399" y="73"/>
                  </a:cubicBezTo>
                  <a:cubicBezTo>
                    <a:pt x="399" y="66"/>
                    <a:pt x="413" y="75"/>
                    <a:pt x="409" y="68"/>
                  </a:cubicBezTo>
                  <a:cubicBezTo>
                    <a:pt x="414" y="66"/>
                    <a:pt x="411" y="71"/>
                    <a:pt x="415" y="70"/>
                  </a:cubicBezTo>
                  <a:cubicBezTo>
                    <a:pt x="417" y="70"/>
                    <a:pt x="416" y="72"/>
                    <a:pt x="416" y="74"/>
                  </a:cubicBezTo>
                  <a:cubicBezTo>
                    <a:pt x="419" y="72"/>
                    <a:pt x="418" y="74"/>
                    <a:pt x="423" y="74"/>
                  </a:cubicBezTo>
                  <a:cubicBezTo>
                    <a:pt x="425" y="73"/>
                    <a:pt x="422" y="73"/>
                    <a:pt x="420" y="73"/>
                  </a:cubicBezTo>
                  <a:cubicBezTo>
                    <a:pt x="419" y="72"/>
                    <a:pt x="419" y="70"/>
                    <a:pt x="418" y="69"/>
                  </a:cubicBezTo>
                  <a:cubicBezTo>
                    <a:pt x="418" y="67"/>
                    <a:pt x="421" y="70"/>
                    <a:pt x="422" y="70"/>
                  </a:cubicBezTo>
                  <a:cubicBezTo>
                    <a:pt x="424" y="71"/>
                    <a:pt x="428" y="70"/>
                    <a:pt x="429" y="72"/>
                  </a:cubicBezTo>
                  <a:cubicBezTo>
                    <a:pt x="430" y="70"/>
                    <a:pt x="433" y="70"/>
                    <a:pt x="435" y="68"/>
                  </a:cubicBezTo>
                  <a:cubicBezTo>
                    <a:pt x="437" y="69"/>
                    <a:pt x="438" y="70"/>
                    <a:pt x="440" y="71"/>
                  </a:cubicBezTo>
                  <a:cubicBezTo>
                    <a:pt x="440" y="74"/>
                    <a:pt x="438" y="73"/>
                    <a:pt x="440" y="76"/>
                  </a:cubicBezTo>
                  <a:cubicBezTo>
                    <a:pt x="441" y="76"/>
                    <a:pt x="442" y="76"/>
                    <a:pt x="442" y="76"/>
                  </a:cubicBezTo>
                  <a:cubicBezTo>
                    <a:pt x="442" y="75"/>
                    <a:pt x="442" y="75"/>
                    <a:pt x="443" y="75"/>
                  </a:cubicBezTo>
                  <a:cubicBezTo>
                    <a:pt x="444" y="72"/>
                    <a:pt x="441" y="73"/>
                    <a:pt x="441" y="72"/>
                  </a:cubicBezTo>
                  <a:cubicBezTo>
                    <a:pt x="441" y="70"/>
                    <a:pt x="444" y="70"/>
                    <a:pt x="444" y="68"/>
                  </a:cubicBezTo>
                  <a:cubicBezTo>
                    <a:pt x="446" y="68"/>
                    <a:pt x="444" y="69"/>
                    <a:pt x="444" y="71"/>
                  </a:cubicBezTo>
                  <a:cubicBezTo>
                    <a:pt x="448" y="67"/>
                    <a:pt x="451" y="71"/>
                    <a:pt x="455" y="73"/>
                  </a:cubicBezTo>
                  <a:cubicBezTo>
                    <a:pt x="451" y="67"/>
                    <a:pt x="464" y="74"/>
                    <a:pt x="460" y="68"/>
                  </a:cubicBezTo>
                  <a:cubicBezTo>
                    <a:pt x="464" y="67"/>
                    <a:pt x="461" y="72"/>
                    <a:pt x="465" y="71"/>
                  </a:cubicBezTo>
                  <a:cubicBezTo>
                    <a:pt x="464" y="72"/>
                    <a:pt x="464" y="73"/>
                    <a:pt x="464" y="76"/>
                  </a:cubicBezTo>
                  <a:cubicBezTo>
                    <a:pt x="466" y="76"/>
                    <a:pt x="470" y="76"/>
                    <a:pt x="474" y="76"/>
                  </a:cubicBezTo>
                  <a:cubicBezTo>
                    <a:pt x="475" y="73"/>
                    <a:pt x="470" y="75"/>
                    <a:pt x="470" y="72"/>
                  </a:cubicBezTo>
                  <a:cubicBezTo>
                    <a:pt x="471" y="71"/>
                    <a:pt x="473" y="71"/>
                    <a:pt x="473" y="70"/>
                  </a:cubicBezTo>
                  <a:cubicBezTo>
                    <a:pt x="474" y="70"/>
                    <a:pt x="474" y="71"/>
                    <a:pt x="474" y="72"/>
                  </a:cubicBezTo>
                  <a:cubicBezTo>
                    <a:pt x="477" y="72"/>
                    <a:pt x="478" y="72"/>
                    <a:pt x="481" y="73"/>
                  </a:cubicBezTo>
                  <a:cubicBezTo>
                    <a:pt x="479" y="68"/>
                    <a:pt x="487" y="73"/>
                    <a:pt x="485" y="68"/>
                  </a:cubicBezTo>
                  <a:cubicBezTo>
                    <a:pt x="486" y="68"/>
                    <a:pt x="487" y="69"/>
                    <a:pt x="489" y="69"/>
                  </a:cubicBezTo>
                  <a:cubicBezTo>
                    <a:pt x="489" y="70"/>
                    <a:pt x="487" y="70"/>
                    <a:pt x="486" y="70"/>
                  </a:cubicBezTo>
                  <a:cubicBezTo>
                    <a:pt x="489" y="73"/>
                    <a:pt x="492" y="73"/>
                    <a:pt x="493" y="69"/>
                  </a:cubicBezTo>
                  <a:cubicBezTo>
                    <a:pt x="495" y="69"/>
                    <a:pt x="502" y="74"/>
                    <a:pt x="495" y="74"/>
                  </a:cubicBezTo>
                  <a:cubicBezTo>
                    <a:pt x="495" y="77"/>
                    <a:pt x="500" y="75"/>
                    <a:pt x="502" y="76"/>
                  </a:cubicBezTo>
                  <a:cubicBezTo>
                    <a:pt x="501" y="75"/>
                    <a:pt x="500" y="74"/>
                    <a:pt x="501" y="72"/>
                  </a:cubicBezTo>
                  <a:cubicBezTo>
                    <a:pt x="503" y="71"/>
                    <a:pt x="506" y="77"/>
                    <a:pt x="506" y="71"/>
                  </a:cubicBezTo>
                  <a:cubicBezTo>
                    <a:pt x="510" y="70"/>
                    <a:pt x="508" y="71"/>
                    <a:pt x="512" y="70"/>
                  </a:cubicBezTo>
                  <a:cubicBezTo>
                    <a:pt x="512" y="67"/>
                    <a:pt x="518" y="69"/>
                    <a:pt x="518" y="66"/>
                  </a:cubicBezTo>
                  <a:cubicBezTo>
                    <a:pt x="522" y="68"/>
                    <a:pt x="523" y="67"/>
                    <a:pt x="527" y="66"/>
                  </a:cubicBezTo>
                  <a:cubicBezTo>
                    <a:pt x="529" y="67"/>
                    <a:pt x="528" y="69"/>
                    <a:pt x="528" y="70"/>
                  </a:cubicBezTo>
                  <a:cubicBezTo>
                    <a:pt x="530" y="70"/>
                    <a:pt x="531" y="69"/>
                    <a:pt x="531" y="68"/>
                  </a:cubicBezTo>
                  <a:cubicBezTo>
                    <a:pt x="532" y="68"/>
                    <a:pt x="534" y="67"/>
                    <a:pt x="535" y="68"/>
                  </a:cubicBezTo>
                  <a:cubicBezTo>
                    <a:pt x="536" y="68"/>
                    <a:pt x="536" y="69"/>
                    <a:pt x="536" y="69"/>
                  </a:cubicBezTo>
                  <a:cubicBezTo>
                    <a:pt x="536" y="70"/>
                    <a:pt x="538" y="68"/>
                    <a:pt x="538" y="68"/>
                  </a:cubicBezTo>
                  <a:cubicBezTo>
                    <a:pt x="540" y="68"/>
                    <a:pt x="540" y="70"/>
                    <a:pt x="541" y="70"/>
                  </a:cubicBezTo>
                  <a:cubicBezTo>
                    <a:pt x="544" y="70"/>
                    <a:pt x="547" y="68"/>
                    <a:pt x="549" y="68"/>
                  </a:cubicBezTo>
                  <a:cubicBezTo>
                    <a:pt x="551" y="68"/>
                    <a:pt x="551" y="71"/>
                    <a:pt x="550" y="74"/>
                  </a:cubicBezTo>
                  <a:cubicBezTo>
                    <a:pt x="554" y="73"/>
                    <a:pt x="558" y="73"/>
                    <a:pt x="558" y="69"/>
                  </a:cubicBezTo>
                  <a:cubicBezTo>
                    <a:pt x="561" y="72"/>
                    <a:pt x="562" y="69"/>
                    <a:pt x="564" y="68"/>
                  </a:cubicBezTo>
                  <a:cubicBezTo>
                    <a:pt x="567" y="68"/>
                    <a:pt x="568" y="71"/>
                    <a:pt x="566" y="68"/>
                  </a:cubicBezTo>
                  <a:cubicBezTo>
                    <a:pt x="571" y="67"/>
                    <a:pt x="568" y="71"/>
                    <a:pt x="569" y="73"/>
                  </a:cubicBezTo>
                  <a:cubicBezTo>
                    <a:pt x="570" y="73"/>
                    <a:pt x="571" y="72"/>
                    <a:pt x="571" y="70"/>
                  </a:cubicBezTo>
                  <a:cubicBezTo>
                    <a:pt x="575" y="70"/>
                    <a:pt x="576" y="71"/>
                    <a:pt x="578" y="68"/>
                  </a:cubicBezTo>
                  <a:cubicBezTo>
                    <a:pt x="580" y="69"/>
                    <a:pt x="583" y="69"/>
                    <a:pt x="586" y="69"/>
                  </a:cubicBezTo>
                  <a:cubicBezTo>
                    <a:pt x="586" y="70"/>
                    <a:pt x="587" y="71"/>
                    <a:pt x="587" y="73"/>
                  </a:cubicBezTo>
                  <a:cubicBezTo>
                    <a:pt x="589" y="73"/>
                    <a:pt x="588" y="71"/>
                    <a:pt x="589" y="69"/>
                  </a:cubicBezTo>
                  <a:cubicBezTo>
                    <a:pt x="594" y="71"/>
                    <a:pt x="598" y="66"/>
                    <a:pt x="601" y="69"/>
                  </a:cubicBezTo>
                  <a:cubicBezTo>
                    <a:pt x="603" y="70"/>
                    <a:pt x="604" y="69"/>
                    <a:pt x="604" y="68"/>
                  </a:cubicBezTo>
                  <a:cubicBezTo>
                    <a:pt x="606" y="68"/>
                    <a:pt x="607" y="68"/>
                    <a:pt x="608" y="68"/>
                  </a:cubicBezTo>
                  <a:cubicBezTo>
                    <a:pt x="608" y="71"/>
                    <a:pt x="607" y="72"/>
                    <a:pt x="606" y="72"/>
                  </a:cubicBezTo>
                  <a:cubicBezTo>
                    <a:pt x="608" y="77"/>
                    <a:pt x="609" y="69"/>
                    <a:pt x="611" y="70"/>
                  </a:cubicBezTo>
                  <a:cubicBezTo>
                    <a:pt x="615" y="71"/>
                    <a:pt x="609" y="72"/>
                    <a:pt x="610" y="75"/>
                  </a:cubicBezTo>
                  <a:cubicBezTo>
                    <a:pt x="604" y="75"/>
                    <a:pt x="605" y="75"/>
                    <a:pt x="600" y="76"/>
                  </a:cubicBezTo>
                  <a:cubicBezTo>
                    <a:pt x="599" y="80"/>
                    <a:pt x="607" y="76"/>
                    <a:pt x="608" y="77"/>
                  </a:cubicBezTo>
                  <a:cubicBezTo>
                    <a:pt x="609" y="79"/>
                    <a:pt x="609" y="77"/>
                    <a:pt x="610" y="78"/>
                  </a:cubicBezTo>
                  <a:cubicBezTo>
                    <a:pt x="613" y="78"/>
                    <a:pt x="613" y="80"/>
                    <a:pt x="615" y="78"/>
                  </a:cubicBezTo>
                  <a:cubicBezTo>
                    <a:pt x="616" y="77"/>
                    <a:pt x="622" y="79"/>
                    <a:pt x="626" y="78"/>
                  </a:cubicBezTo>
                  <a:cubicBezTo>
                    <a:pt x="626" y="77"/>
                    <a:pt x="625" y="76"/>
                    <a:pt x="624" y="76"/>
                  </a:cubicBezTo>
                  <a:cubicBezTo>
                    <a:pt x="623" y="76"/>
                    <a:pt x="623" y="77"/>
                    <a:pt x="622" y="77"/>
                  </a:cubicBezTo>
                  <a:cubicBezTo>
                    <a:pt x="621" y="77"/>
                    <a:pt x="620" y="75"/>
                    <a:pt x="619" y="75"/>
                  </a:cubicBezTo>
                  <a:cubicBezTo>
                    <a:pt x="616" y="75"/>
                    <a:pt x="612" y="76"/>
                    <a:pt x="611" y="76"/>
                  </a:cubicBezTo>
                  <a:cubicBezTo>
                    <a:pt x="611" y="69"/>
                    <a:pt x="619" y="78"/>
                    <a:pt x="618" y="70"/>
                  </a:cubicBezTo>
                  <a:cubicBezTo>
                    <a:pt x="622" y="73"/>
                    <a:pt x="627" y="69"/>
                    <a:pt x="631" y="73"/>
                  </a:cubicBezTo>
                  <a:cubicBezTo>
                    <a:pt x="634" y="70"/>
                    <a:pt x="634" y="73"/>
                    <a:pt x="637" y="70"/>
                  </a:cubicBezTo>
                  <a:cubicBezTo>
                    <a:pt x="640" y="70"/>
                    <a:pt x="640" y="71"/>
                    <a:pt x="642" y="71"/>
                  </a:cubicBezTo>
                  <a:cubicBezTo>
                    <a:pt x="643" y="68"/>
                    <a:pt x="646" y="69"/>
                    <a:pt x="648" y="69"/>
                  </a:cubicBezTo>
                  <a:cubicBezTo>
                    <a:pt x="647" y="70"/>
                    <a:pt x="646" y="71"/>
                    <a:pt x="645" y="71"/>
                  </a:cubicBezTo>
                  <a:cubicBezTo>
                    <a:pt x="640" y="71"/>
                    <a:pt x="648" y="75"/>
                    <a:pt x="647" y="71"/>
                  </a:cubicBezTo>
                  <a:cubicBezTo>
                    <a:pt x="650" y="73"/>
                    <a:pt x="654" y="73"/>
                    <a:pt x="657" y="70"/>
                  </a:cubicBezTo>
                  <a:cubicBezTo>
                    <a:pt x="658" y="71"/>
                    <a:pt x="659" y="73"/>
                    <a:pt x="661" y="74"/>
                  </a:cubicBezTo>
                  <a:cubicBezTo>
                    <a:pt x="664" y="75"/>
                    <a:pt x="663" y="72"/>
                    <a:pt x="665" y="72"/>
                  </a:cubicBezTo>
                  <a:cubicBezTo>
                    <a:pt x="667" y="72"/>
                    <a:pt x="668" y="73"/>
                    <a:pt x="669" y="75"/>
                  </a:cubicBezTo>
                  <a:cubicBezTo>
                    <a:pt x="670" y="75"/>
                    <a:pt x="669" y="73"/>
                    <a:pt x="670" y="72"/>
                  </a:cubicBezTo>
                  <a:cubicBezTo>
                    <a:pt x="670" y="71"/>
                    <a:pt x="673" y="73"/>
                    <a:pt x="673" y="71"/>
                  </a:cubicBezTo>
                  <a:cubicBezTo>
                    <a:pt x="674" y="73"/>
                    <a:pt x="678" y="71"/>
                    <a:pt x="678" y="74"/>
                  </a:cubicBezTo>
                  <a:cubicBezTo>
                    <a:pt x="679" y="72"/>
                    <a:pt x="682" y="73"/>
                    <a:pt x="683" y="73"/>
                  </a:cubicBezTo>
                  <a:cubicBezTo>
                    <a:pt x="683" y="72"/>
                    <a:pt x="683" y="72"/>
                    <a:pt x="683" y="72"/>
                  </a:cubicBezTo>
                  <a:cubicBezTo>
                    <a:pt x="687" y="71"/>
                    <a:pt x="691" y="73"/>
                    <a:pt x="694" y="71"/>
                  </a:cubicBezTo>
                  <a:cubicBezTo>
                    <a:pt x="694" y="72"/>
                    <a:pt x="695" y="74"/>
                    <a:pt x="700" y="74"/>
                  </a:cubicBezTo>
                  <a:cubicBezTo>
                    <a:pt x="700" y="72"/>
                    <a:pt x="700" y="71"/>
                    <a:pt x="700" y="70"/>
                  </a:cubicBezTo>
                  <a:cubicBezTo>
                    <a:pt x="706" y="69"/>
                    <a:pt x="704" y="74"/>
                    <a:pt x="708" y="73"/>
                  </a:cubicBezTo>
                  <a:cubicBezTo>
                    <a:pt x="707" y="74"/>
                    <a:pt x="707" y="75"/>
                    <a:pt x="708" y="75"/>
                  </a:cubicBezTo>
                  <a:cubicBezTo>
                    <a:pt x="708" y="71"/>
                    <a:pt x="712" y="74"/>
                    <a:pt x="715" y="74"/>
                  </a:cubicBezTo>
                  <a:cubicBezTo>
                    <a:pt x="714" y="74"/>
                    <a:pt x="718" y="72"/>
                    <a:pt x="718" y="73"/>
                  </a:cubicBezTo>
                  <a:cubicBezTo>
                    <a:pt x="719" y="75"/>
                    <a:pt x="718" y="72"/>
                    <a:pt x="723" y="73"/>
                  </a:cubicBezTo>
                  <a:cubicBezTo>
                    <a:pt x="724" y="73"/>
                    <a:pt x="724" y="75"/>
                    <a:pt x="724" y="76"/>
                  </a:cubicBezTo>
                  <a:cubicBezTo>
                    <a:pt x="727" y="74"/>
                    <a:pt x="730" y="73"/>
                    <a:pt x="731" y="71"/>
                  </a:cubicBezTo>
                  <a:cubicBezTo>
                    <a:pt x="732" y="71"/>
                    <a:pt x="732" y="73"/>
                    <a:pt x="732" y="75"/>
                  </a:cubicBezTo>
                  <a:cubicBezTo>
                    <a:pt x="735" y="76"/>
                    <a:pt x="735" y="74"/>
                    <a:pt x="737" y="74"/>
                  </a:cubicBezTo>
                  <a:cubicBezTo>
                    <a:pt x="738" y="74"/>
                    <a:pt x="739" y="76"/>
                    <a:pt x="740" y="74"/>
                  </a:cubicBezTo>
                  <a:cubicBezTo>
                    <a:pt x="741" y="75"/>
                    <a:pt x="741" y="77"/>
                    <a:pt x="742" y="76"/>
                  </a:cubicBezTo>
                  <a:cubicBezTo>
                    <a:pt x="740" y="73"/>
                    <a:pt x="744" y="73"/>
                    <a:pt x="744" y="69"/>
                  </a:cubicBezTo>
                  <a:cubicBezTo>
                    <a:pt x="748" y="69"/>
                    <a:pt x="749" y="72"/>
                    <a:pt x="751" y="73"/>
                  </a:cubicBezTo>
                  <a:cubicBezTo>
                    <a:pt x="752" y="75"/>
                    <a:pt x="746" y="76"/>
                    <a:pt x="750" y="77"/>
                  </a:cubicBezTo>
                  <a:cubicBezTo>
                    <a:pt x="751" y="80"/>
                    <a:pt x="750" y="76"/>
                    <a:pt x="751" y="76"/>
                  </a:cubicBezTo>
                  <a:cubicBezTo>
                    <a:pt x="752" y="75"/>
                    <a:pt x="754" y="74"/>
                    <a:pt x="754" y="74"/>
                  </a:cubicBezTo>
                  <a:cubicBezTo>
                    <a:pt x="757" y="76"/>
                    <a:pt x="754" y="78"/>
                    <a:pt x="755" y="80"/>
                  </a:cubicBezTo>
                  <a:cubicBezTo>
                    <a:pt x="758" y="80"/>
                    <a:pt x="756" y="76"/>
                    <a:pt x="757" y="75"/>
                  </a:cubicBezTo>
                  <a:cubicBezTo>
                    <a:pt x="761" y="75"/>
                    <a:pt x="763" y="74"/>
                    <a:pt x="766" y="74"/>
                  </a:cubicBezTo>
                  <a:cubicBezTo>
                    <a:pt x="766" y="74"/>
                    <a:pt x="766" y="76"/>
                    <a:pt x="766" y="77"/>
                  </a:cubicBezTo>
                  <a:cubicBezTo>
                    <a:pt x="769" y="79"/>
                    <a:pt x="768" y="75"/>
                    <a:pt x="769" y="75"/>
                  </a:cubicBezTo>
                  <a:cubicBezTo>
                    <a:pt x="772" y="74"/>
                    <a:pt x="775" y="76"/>
                    <a:pt x="778" y="77"/>
                  </a:cubicBezTo>
                  <a:cubicBezTo>
                    <a:pt x="776" y="75"/>
                    <a:pt x="778" y="70"/>
                    <a:pt x="778" y="68"/>
                  </a:cubicBezTo>
                  <a:cubicBezTo>
                    <a:pt x="782" y="68"/>
                    <a:pt x="779" y="75"/>
                    <a:pt x="782" y="77"/>
                  </a:cubicBezTo>
                  <a:cubicBezTo>
                    <a:pt x="784" y="77"/>
                    <a:pt x="783" y="74"/>
                    <a:pt x="784" y="73"/>
                  </a:cubicBezTo>
                  <a:cubicBezTo>
                    <a:pt x="786" y="72"/>
                    <a:pt x="789" y="69"/>
                    <a:pt x="788" y="68"/>
                  </a:cubicBezTo>
                  <a:cubicBezTo>
                    <a:pt x="791" y="68"/>
                    <a:pt x="786" y="71"/>
                    <a:pt x="789" y="73"/>
                  </a:cubicBezTo>
                  <a:cubicBezTo>
                    <a:pt x="790" y="72"/>
                    <a:pt x="791" y="72"/>
                    <a:pt x="794" y="72"/>
                  </a:cubicBezTo>
                  <a:cubicBezTo>
                    <a:pt x="793" y="71"/>
                    <a:pt x="794" y="70"/>
                    <a:pt x="795" y="69"/>
                  </a:cubicBezTo>
                  <a:cubicBezTo>
                    <a:pt x="797" y="70"/>
                    <a:pt x="795" y="71"/>
                    <a:pt x="795" y="71"/>
                  </a:cubicBezTo>
                  <a:cubicBezTo>
                    <a:pt x="798" y="74"/>
                    <a:pt x="801" y="72"/>
                    <a:pt x="801" y="68"/>
                  </a:cubicBezTo>
                  <a:cubicBezTo>
                    <a:pt x="802" y="67"/>
                    <a:pt x="802" y="71"/>
                    <a:pt x="803" y="71"/>
                  </a:cubicBezTo>
                  <a:cubicBezTo>
                    <a:pt x="805" y="72"/>
                    <a:pt x="803" y="68"/>
                    <a:pt x="807" y="68"/>
                  </a:cubicBezTo>
                  <a:cubicBezTo>
                    <a:pt x="808" y="69"/>
                    <a:pt x="822" y="76"/>
                    <a:pt x="819" y="69"/>
                  </a:cubicBezTo>
                  <a:cubicBezTo>
                    <a:pt x="821" y="69"/>
                    <a:pt x="823" y="70"/>
                    <a:pt x="822" y="73"/>
                  </a:cubicBezTo>
                  <a:cubicBezTo>
                    <a:pt x="825" y="73"/>
                    <a:pt x="823" y="73"/>
                    <a:pt x="826" y="73"/>
                  </a:cubicBezTo>
                  <a:cubicBezTo>
                    <a:pt x="829" y="73"/>
                    <a:pt x="838" y="71"/>
                    <a:pt x="840" y="71"/>
                  </a:cubicBezTo>
                  <a:cubicBezTo>
                    <a:pt x="841" y="71"/>
                    <a:pt x="841" y="71"/>
                    <a:pt x="842" y="72"/>
                  </a:cubicBezTo>
                  <a:cubicBezTo>
                    <a:pt x="844" y="72"/>
                    <a:pt x="846" y="72"/>
                    <a:pt x="848" y="72"/>
                  </a:cubicBezTo>
                  <a:cubicBezTo>
                    <a:pt x="846" y="72"/>
                    <a:pt x="845" y="73"/>
                    <a:pt x="843" y="73"/>
                  </a:cubicBezTo>
                  <a:cubicBezTo>
                    <a:pt x="843" y="73"/>
                    <a:pt x="842" y="72"/>
                    <a:pt x="842" y="72"/>
                  </a:cubicBezTo>
                  <a:cubicBezTo>
                    <a:pt x="837" y="72"/>
                    <a:pt x="832" y="73"/>
                    <a:pt x="829" y="75"/>
                  </a:cubicBezTo>
                  <a:cubicBezTo>
                    <a:pt x="829" y="76"/>
                    <a:pt x="836" y="74"/>
                    <a:pt x="838" y="74"/>
                  </a:cubicBezTo>
                  <a:cubicBezTo>
                    <a:pt x="838" y="73"/>
                    <a:pt x="840" y="73"/>
                    <a:pt x="841" y="74"/>
                  </a:cubicBezTo>
                  <a:cubicBezTo>
                    <a:pt x="841" y="75"/>
                    <a:pt x="842" y="74"/>
                    <a:pt x="844" y="74"/>
                  </a:cubicBezTo>
                  <a:cubicBezTo>
                    <a:pt x="845" y="74"/>
                    <a:pt x="847" y="74"/>
                    <a:pt x="847" y="74"/>
                  </a:cubicBezTo>
                  <a:cubicBezTo>
                    <a:pt x="849" y="72"/>
                    <a:pt x="849" y="74"/>
                    <a:pt x="850" y="74"/>
                  </a:cubicBezTo>
                  <a:cubicBezTo>
                    <a:pt x="855" y="75"/>
                    <a:pt x="861" y="75"/>
                    <a:pt x="865" y="75"/>
                  </a:cubicBezTo>
                  <a:cubicBezTo>
                    <a:pt x="866" y="75"/>
                    <a:pt x="865" y="73"/>
                    <a:pt x="866" y="73"/>
                  </a:cubicBezTo>
                  <a:cubicBezTo>
                    <a:pt x="867" y="73"/>
                    <a:pt x="869" y="74"/>
                    <a:pt x="871" y="73"/>
                  </a:cubicBezTo>
                  <a:cubicBezTo>
                    <a:pt x="871" y="76"/>
                    <a:pt x="871" y="76"/>
                    <a:pt x="871" y="76"/>
                  </a:cubicBezTo>
                  <a:cubicBezTo>
                    <a:pt x="873" y="76"/>
                    <a:pt x="874" y="76"/>
                    <a:pt x="876" y="76"/>
                  </a:cubicBezTo>
                  <a:cubicBezTo>
                    <a:pt x="879" y="77"/>
                    <a:pt x="879" y="75"/>
                    <a:pt x="882" y="74"/>
                  </a:cubicBezTo>
                  <a:cubicBezTo>
                    <a:pt x="882" y="74"/>
                    <a:pt x="882" y="74"/>
                    <a:pt x="882" y="74"/>
                  </a:cubicBezTo>
                  <a:cubicBezTo>
                    <a:pt x="881" y="74"/>
                    <a:pt x="880" y="74"/>
                    <a:pt x="879" y="74"/>
                  </a:cubicBezTo>
                  <a:cubicBezTo>
                    <a:pt x="881" y="71"/>
                    <a:pt x="888" y="74"/>
                    <a:pt x="892" y="73"/>
                  </a:cubicBezTo>
                  <a:cubicBezTo>
                    <a:pt x="894" y="75"/>
                    <a:pt x="896" y="75"/>
                    <a:pt x="897" y="77"/>
                  </a:cubicBezTo>
                  <a:cubicBezTo>
                    <a:pt x="900" y="78"/>
                    <a:pt x="899" y="74"/>
                    <a:pt x="902" y="75"/>
                  </a:cubicBezTo>
                  <a:cubicBezTo>
                    <a:pt x="902" y="72"/>
                    <a:pt x="898" y="74"/>
                    <a:pt x="896" y="73"/>
                  </a:cubicBezTo>
                  <a:cubicBezTo>
                    <a:pt x="897" y="72"/>
                    <a:pt x="899" y="75"/>
                    <a:pt x="898" y="71"/>
                  </a:cubicBezTo>
                  <a:cubicBezTo>
                    <a:pt x="900" y="74"/>
                    <a:pt x="902" y="72"/>
                    <a:pt x="905" y="71"/>
                  </a:cubicBezTo>
                  <a:cubicBezTo>
                    <a:pt x="905" y="71"/>
                    <a:pt x="906" y="72"/>
                    <a:pt x="906" y="72"/>
                  </a:cubicBezTo>
                  <a:cubicBezTo>
                    <a:pt x="909" y="71"/>
                    <a:pt x="914" y="70"/>
                    <a:pt x="909" y="73"/>
                  </a:cubicBezTo>
                  <a:cubicBezTo>
                    <a:pt x="910" y="72"/>
                    <a:pt x="914" y="72"/>
                    <a:pt x="917" y="72"/>
                  </a:cubicBezTo>
                  <a:cubicBezTo>
                    <a:pt x="919" y="72"/>
                    <a:pt x="918" y="74"/>
                    <a:pt x="918" y="76"/>
                  </a:cubicBezTo>
                  <a:cubicBezTo>
                    <a:pt x="922" y="76"/>
                    <a:pt x="919" y="71"/>
                    <a:pt x="923" y="72"/>
                  </a:cubicBezTo>
                  <a:cubicBezTo>
                    <a:pt x="922" y="71"/>
                    <a:pt x="922" y="71"/>
                    <a:pt x="922" y="69"/>
                  </a:cubicBezTo>
                  <a:cubicBezTo>
                    <a:pt x="927" y="69"/>
                    <a:pt x="930" y="73"/>
                    <a:pt x="933" y="69"/>
                  </a:cubicBezTo>
                  <a:cubicBezTo>
                    <a:pt x="934" y="69"/>
                    <a:pt x="932" y="70"/>
                    <a:pt x="933" y="72"/>
                  </a:cubicBezTo>
                  <a:cubicBezTo>
                    <a:pt x="936" y="72"/>
                    <a:pt x="937" y="75"/>
                    <a:pt x="939" y="73"/>
                  </a:cubicBezTo>
                  <a:cubicBezTo>
                    <a:pt x="939" y="74"/>
                    <a:pt x="938" y="75"/>
                    <a:pt x="939" y="75"/>
                  </a:cubicBezTo>
                  <a:cubicBezTo>
                    <a:pt x="944" y="76"/>
                    <a:pt x="939" y="73"/>
                    <a:pt x="942" y="72"/>
                  </a:cubicBezTo>
                  <a:cubicBezTo>
                    <a:pt x="945" y="71"/>
                    <a:pt x="946" y="73"/>
                    <a:pt x="946" y="76"/>
                  </a:cubicBezTo>
                  <a:cubicBezTo>
                    <a:pt x="946" y="76"/>
                    <a:pt x="946" y="74"/>
                    <a:pt x="946" y="73"/>
                  </a:cubicBezTo>
                  <a:cubicBezTo>
                    <a:pt x="951" y="74"/>
                    <a:pt x="956" y="73"/>
                    <a:pt x="958" y="72"/>
                  </a:cubicBezTo>
                  <a:cubicBezTo>
                    <a:pt x="962" y="71"/>
                    <a:pt x="958" y="72"/>
                    <a:pt x="961" y="68"/>
                  </a:cubicBezTo>
                  <a:cubicBezTo>
                    <a:pt x="963" y="69"/>
                    <a:pt x="961" y="72"/>
                    <a:pt x="963" y="72"/>
                  </a:cubicBezTo>
                  <a:cubicBezTo>
                    <a:pt x="965" y="73"/>
                    <a:pt x="966" y="71"/>
                    <a:pt x="964" y="71"/>
                  </a:cubicBezTo>
                  <a:cubicBezTo>
                    <a:pt x="964" y="69"/>
                    <a:pt x="966" y="69"/>
                    <a:pt x="966" y="68"/>
                  </a:cubicBezTo>
                  <a:cubicBezTo>
                    <a:pt x="969" y="69"/>
                    <a:pt x="964" y="71"/>
                    <a:pt x="967" y="73"/>
                  </a:cubicBezTo>
                  <a:cubicBezTo>
                    <a:pt x="971" y="74"/>
                    <a:pt x="971" y="69"/>
                    <a:pt x="976" y="69"/>
                  </a:cubicBezTo>
                  <a:cubicBezTo>
                    <a:pt x="977" y="70"/>
                    <a:pt x="978" y="73"/>
                    <a:pt x="975" y="74"/>
                  </a:cubicBezTo>
                  <a:cubicBezTo>
                    <a:pt x="977" y="78"/>
                    <a:pt x="979" y="73"/>
                    <a:pt x="982" y="76"/>
                  </a:cubicBezTo>
                  <a:cubicBezTo>
                    <a:pt x="982" y="71"/>
                    <a:pt x="986" y="70"/>
                    <a:pt x="991" y="71"/>
                  </a:cubicBezTo>
                  <a:cubicBezTo>
                    <a:pt x="992" y="71"/>
                    <a:pt x="992" y="73"/>
                    <a:pt x="992" y="75"/>
                  </a:cubicBezTo>
                  <a:cubicBezTo>
                    <a:pt x="995" y="74"/>
                    <a:pt x="994" y="74"/>
                    <a:pt x="997" y="75"/>
                  </a:cubicBezTo>
                  <a:cubicBezTo>
                    <a:pt x="997" y="74"/>
                    <a:pt x="999" y="74"/>
                    <a:pt x="1000" y="74"/>
                  </a:cubicBezTo>
                  <a:cubicBezTo>
                    <a:pt x="1001" y="71"/>
                    <a:pt x="1003" y="70"/>
                    <a:pt x="1005" y="69"/>
                  </a:cubicBezTo>
                  <a:cubicBezTo>
                    <a:pt x="1006" y="69"/>
                    <a:pt x="1006" y="71"/>
                    <a:pt x="1006" y="73"/>
                  </a:cubicBezTo>
                  <a:cubicBezTo>
                    <a:pt x="1008" y="71"/>
                    <a:pt x="1009" y="74"/>
                    <a:pt x="1013" y="73"/>
                  </a:cubicBezTo>
                  <a:cubicBezTo>
                    <a:pt x="1013" y="71"/>
                    <a:pt x="1012" y="71"/>
                    <a:pt x="1012" y="69"/>
                  </a:cubicBezTo>
                  <a:cubicBezTo>
                    <a:pt x="1014" y="67"/>
                    <a:pt x="1015" y="68"/>
                    <a:pt x="1019" y="68"/>
                  </a:cubicBezTo>
                  <a:cubicBezTo>
                    <a:pt x="1019" y="71"/>
                    <a:pt x="1016" y="70"/>
                    <a:pt x="1017" y="73"/>
                  </a:cubicBezTo>
                  <a:cubicBezTo>
                    <a:pt x="1018" y="73"/>
                    <a:pt x="1018" y="74"/>
                    <a:pt x="1018" y="76"/>
                  </a:cubicBezTo>
                  <a:cubicBezTo>
                    <a:pt x="1020" y="76"/>
                    <a:pt x="1019" y="74"/>
                    <a:pt x="1020" y="73"/>
                  </a:cubicBezTo>
                  <a:cubicBezTo>
                    <a:pt x="1020" y="71"/>
                    <a:pt x="1025" y="73"/>
                    <a:pt x="1025" y="70"/>
                  </a:cubicBezTo>
                  <a:cubicBezTo>
                    <a:pt x="1027" y="70"/>
                    <a:pt x="1026" y="72"/>
                    <a:pt x="1026" y="74"/>
                  </a:cubicBezTo>
                  <a:cubicBezTo>
                    <a:pt x="1027" y="73"/>
                    <a:pt x="1030" y="72"/>
                    <a:pt x="1030" y="74"/>
                  </a:cubicBezTo>
                  <a:cubicBezTo>
                    <a:pt x="1031" y="74"/>
                    <a:pt x="1029" y="69"/>
                    <a:pt x="1030" y="67"/>
                  </a:cubicBezTo>
                  <a:cubicBezTo>
                    <a:pt x="1033" y="68"/>
                    <a:pt x="1032" y="67"/>
                    <a:pt x="1037" y="67"/>
                  </a:cubicBezTo>
                  <a:cubicBezTo>
                    <a:pt x="1038" y="71"/>
                    <a:pt x="1031" y="68"/>
                    <a:pt x="1033" y="74"/>
                  </a:cubicBezTo>
                  <a:cubicBezTo>
                    <a:pt x="1034" y="74"/>
                    <a:pt x="1035" y="74"/>
                    <a:pt x="1035" y="75"/>
                  </a:cubicBezTo>
                  <a:cubicBezTo>
                    <a:pt x="1037" y="75"/>
                    <a:pt x="1037" y="72"/>
                    <a:pt x="1037" y="70"/>
                  </a:cubicBezTo>
                  <a:cubicBezTo>
                    <a:pt x="1041" y="69"/>
                    <a:pt x="1041" y="71"/>
                    <a:pt x="1044" y="69"/>
                  </a:cubicBezTo>
                  <a:cubicBezTo>
                    <a:pt x="1044" y="73"/>
                    <a:pt x="1040" y="72"/>
                    <a:pt x="1038" y="73"/>
                  </a:cubicBezTo>
                  <a:cubicBezTo>
                    <a:pt x="1041" y="76"/>
                    <a:pt x="1043" y="72"/>
                    <a:pt x="1047" y="75"/>
                  </a:cubicBezTo>
                  <a:cubicBezTo>
                    <a:pt x="1047" y="72"/>
                    <a:pt x="1049" y="72"/>
                    <a:pt x="1049" y="71"/>
                  </a:cubicBezTo>
                  <a:cubicBezTo>
                    <a:pt x="1049" y="71"/>
                    <a:pt x="1054" y="74"/>
                    <a:pt x="1054" y="71"/>
                  </a:cubicBezTo>
                  <a:cubicBezTo>
                    <a:pt x="1056" y="72"/>
                    <a:pt x="1057" y="75"/>
                    <a:pt x="1062" y="74"/>
                  </a:cubicBezTo>
                  <a:cubicBezTo>
                    <a:pt x="1061" y="73"/>
                    <a:pt x="1060" y="72"/>
                    <a:pt x="1061" y="70"/>
                  </a:cubicBezTo>
                  <a:cubicBezTo>
                    <a:pt x="1064" y="69"/>
                    <a:pt x="1063" y="73"/>
                    <a:pt x="1064" y="74"/>
                  </a:cubicBezTo>
                  <a:cubicBezTo>
                    <a:pt x="1065" y="72"/>
                    <a:pt x="1067" y="74"/>
                    <a:pt x="1068" y="73"/>
                  </a:cubicBezTo>
                  <a:cubicBezTo>
                    <a:pt x="1069" y="72"/>
                    <a:pt x="1068" y="70"/>
                    <a:pt x="1070" y="70"/>
                  </a:cubicBezTo>
                  <a:cubicBezTo>
                    <a:pt x="1073" y="70"/>
                    <a:pt x="1072" y="73"/>
                    <a:pt x="1073" y="74"/>
                  </a:cubicBezTo>
                  <a:cubicBezTo>
                    <a:pt x="1076" y="73"/>
                    <a:pt x="1075" y="68"/>
                    <a:pt x="1079" y="69"/>
                  </a:cubicBezTo>
                  <a:cubicBezTo>
                    <a:pt x="1081" y="70"/>
                    <a:pt x="1080" y="72"/>
                    <a:pt x="1080" y="73"/>
                  </a:cubicBezTo>
                  <a:cubicBezTo>
                    <a:pt x="1082" y="75"/>
                    <a:pt x="1084" y="72"/>
                    <a:pt x="1084" y="72"/>
                  </a:cubicBezTo>
                  <a:cubicBezTo>
                    <a:pt x="1087" y="72"/>
                    <a:pt x="1087" y="75"/>
                    <a:pt x="1089" y="72"/>
                  </a:cubicBezTo>
                  <a:cubicBezTo>
                    <a:pt x="1090" y="70"/>
                    <a:pt x="1097" y="74"/>
                    <a:pt x="1100" y="74"/>
                  </a:cubicBezTo>
                  <a:cubicBezTo>
                    <a:pt x="1100" y="74"/>
                    <a:pt x="1100" y="72"/>
                    <a:pt x="1100" y="71"/>
                  </a:cubicBezTo>
                  <a:cubicBezTo>
                    <a:pt x="1102" y="70"/>
                    <a:pt x="1107" y="72"/>
                    <a:pt x="1109" y="71"/>
                  </a:cubicBezTo>
                  <a:cubicBezTo>
                    <a:pt x="1111" y="70"/>
                    <a:pt x="1109" y="67"/>
                    <a:pt x="1112" y="67"/>
                  </a:cubicBezTo>
                  <a:cubicBezTo>
                    <a:pt x="1115" y="68"/>
                    <a:pt x="1109" y="69"/>
                    <a:pt x="1110" y="72"/>
                  </a:cubicBezTo>
                  <a:cubicBezTo>
                    <a:pt x="1110" y="72"/>
                    <a:pt x="1109" y="72"/>
                    <a:pt x="1108" y="72"/>
                  </a:cubicBezTo>
                  <a:cubicBezTo>
                    <a:pt x="1108" y="73"/>
                    <a:pt x="1112" y="74"/>
                    <a:pt x="1112" y="72"/>
                  </a:cubicBezTo>
                  <a:cubicBezTo>
                    <a:pt x="1114" y="73"/>
                    <a:pt x="1115" y="73"/>
                    <a:pt x="1118" y="72"/>
                  </a:cubicBezTo>
                  <a:cubicBezTo>
                    <a:pt x="1120" y="73"/>
                    <a:pt x="1121" y="74"/>
                    <a:pt x="1121" y="76"/>
                  </a:cubicBezTo>
                  <a:cubicBezTo>
                    <a:pt x="1122" y="79"/>
                    <a:pt x="1122" y="75"/>
                    <a:pt x="1122" y="74"/>
                  </a:cubicBezTo>
                  <a:cubicBezTo>
                    <a:pt x="1123" y="74"/>
                    <a:pt x="1123" y="71"/>
                    <a:pt x="1124" y="71"/>
                  </a:cubicBezTo>
                  <a:cubicBezTo>
                    <a:pt x="1125" y="71"/>
                    <a:pt x="1124" y="72"/>
                    <a:pt x="1125" y="72"/>
                  </a:cubicBezTo>
                  <a:cubicBezTo>
                    <a:pt x="1126" y="73"/>
                    <a:pt x="1126" y="71"/>
                    <a:pt x="1126" y="71"/>
                  </a:cubicBezTo>
                  <a:cubicBezTo>
                    <a:pt x="1129" y="71"/>
                    <a:pt x="1132" y="72"/>
                    <a:pt x="1134" y="69"/>
                  </a:cubicBezTo>
                  <a:cubicBezTo>
                    <a:pt x="1136" y="70"/>
                    <a:pt x="1137" y="71"/>
                    <a:pt x="1137" y="73"/>
                  </a:cubicBezTo>
                  <a:cubicBezTo>
                    <a:pt x="1140" y="71"/>
                    <a:pt x="1150" y="76"/>
                    <a:pt x="1153" y="70"/>
                  </a:cubicBezTo>
                  <a:cubicBezTo>
                    <a:pt x="1154" y="71"/>
                    <a:pt x="1156" y="72"/>
                    <a:pt x="1159" y="71"/>
                  </a:cubicBezTo>
                  <a:cubicBezTo>
                    <a:pt x="1160" y="71"/>
                    <a:pt x="1160" y="73"/>
                    <a:pt x="1160" y="74"/>
                  </a:cubicBezTo>
                  <a:cubicBezTo>
                    <a:pt x="1166" y="75"/>
                    <a:pt x="1166" y="71"/>
                    <a:pt x="1170" y="69"/>
                  </a:cubicBezTo>
                  <a:cubicBezTo>
                    <a:pt x="1173" y="72"/>
                    <a:pt x="1170" y="76"/>
                    <a:pt x="1172" y="78"/>
                  </a:cubicBezTo>
                  <a:cubicBezTo>
                    <a:pt x="1173" y="76"/>
                    <a:pt x="1175" y="78"/>
                    <a:pt x="1177" y="77"/>
                  </a:cubicBezTo>
                  <a:cubicBezTo>
                    <a:pt x="1179" y="77"/>
                    <a:pt x="1178" y="72"/>
                    <a:pt x="1181" y="74"/>
                  </a:cubicBezTo>
                  <a:cubicBezTo>
                    <a:pt x="1183" y="74"/>
                    <a:pt x="1182" y="75"/>
                    <a:pt x="1181" y="75"/>
                  </a:cubicBezTo>
                  <a:cubicBezTo>
                    <a:pt x="1185" y="80"/>
                    <a:pt x="1190" y="68"/>
                    <a:pt x="1194" y="74"/>
                  </a:cubicBezTo>
                  <a:cubicBezTo>
                    <a:pt x="1195" y="75"/>
                    <a:pt x="1194" y="75"/>
                    <a:pt x="1193" y="75"/>
                  </a:cubicBezTo>
                  <a:cubicBezTo>
                    <a:pt x="1193" y="77"/>
                    <a:pt x="1195" y="75"/>
                    <a:pt x="1196" y="74"/>
                  </a:cubicBezTo>
                  <a:cubicBezTo>
                    <a:pt x="1196" y="73"/>
                    <a:pt x="1197" y="73"/>
                    <a:pt x="1197" y="72"/>
                  </a:cubicBezTo>
                  <a:cubicBezTo>
                    <a:pt x="1202" y="71"/>
                    <a:pt x="1202" y="71"/>
                    <a:pt x="1208" y="71"/>
                  </a:cubicBezTo>
                  <a:cubicBezTo>
                    <a:pt x="1208" y="69"/>
                    <a:pt x="1205" y="70"/>
                    <a:pt x="1204" y="69"/>
                  </a:cubicBezTo>
                  <a:cubicBezTo>
                    <a:pt x="1202" y="69"/>
                    <a:pt x="1202" y="63"/>
                    <a:pt x="1204" y="68"/>
                  </a:cubicBezTo>
                  <a:cubicBezTo>
                    <a:pt x="1205" y="68"/>
                    <a:pt x="1209" y="68"/>
                    <a:pt x="1209" y="71"/>
                  </a:cubicBezTo>
                  <a:cubicBezTo>
                    <a:pt x="1213" y="70"/>
                    <a:pt x="1214" y="73"/>
                    <a:pt x="1218" y="72"/>
                  </a:cubicBezTo>
                  <a:cubicBezTo>
                    <a:pt x="1218" y="72"/>
                    <a:pt x="1218" y="72"/>
                    <a:pt x="1218" y="72"/>
                  </a:cubicBezTo>
                  <a:cubicBezTo>
                    <a:pt x="1218" y="72"/>
                    <a:pt x="1218" y="72"/>
                    <a:pt x="1218" y="72"/>
                  </a:cubicBezTo>
                  <a:cubicBezTo>
                    <a:pt x="1218" y="72"/>
                    <a:pt x="1219" y="72"/>
                    <a:pt x="1219" y="72"/>
                  </a:cubicBezTo>
                  <a:cubicBezTo>
                    <a:pt x="1219" y="72"/>
                    <a:pt x="1219" y="72"/>
                    <a:pt x="1219" y="72"/>
                  </a:cubicBezTo>
                  <a:cubicBezTo>
                    <a:pt x="1219" y="73"/>
                    <a:pt x="1219" y="73"/>
                    <a:pt x="1219" y="72"/>
                  </a:cubicBezTo>
                  <a:cubicBezTo>
                    <a:pt x="1219" y="72"/>
                    <a:pt x="1219" y="72"/>
                    <a:pt x="1218" y="72"/>
                  </a:cubicBezTo>
                  <a:cubicBezTo>
                    <a:pt x="1218" y="72"/>
                    <a:pt x="1218" y="72"/>
                    <a:pt x="1218" y="72"/>
                  </a:cubicBezTo>
                  <a:cubicBezTo>
                    <a:pt x="1219" y="74"/>
                    <a:pt x="1220" y="73"/>
                    <a:pt x="1222" y="72"/>
                  </a:cubicBezTo>
                  <a:cubicBezTo>
                    <a:pt x="1222" y="72"/>
                    <a:pt x="1222" y="75"/>
                    <a:pt x="1222" y="75"/>
                  </a:cubicBezTo>
                  <a:cubicBezTo>
                    <a:pt x="1223" y="75"/>
                    <a:pt x="1224" y="73"/>
                    <a:pt x="1224" y="73"/>
                  </a:cubicBezTo>
                  <a:cubicBezTo>
                    <a:pt x="1224" y="73"/>
                    <a:pt x="1224" y="73"/>
                    <a:pt x="1223" y="73"/>
                  </a:cubicBezTo>
                  <a:cubicBezTo>
                    <a:pt x="1224" y="73"/>
                    <a:pt x="1224" y="73"/>
                    <a:pt x="1224" y="73"/>
                  </a:cubicBezTo>
                  <a:cubicBezTo>
                    <a:pt x="1225" y="72"/>
                    <a:pt x="1224" y="73"/>
                    <a:pt x="1226" y="73"/>
                  </a:cubicBezTo>
                  <a:cubicBezTo>
                    <a:pt x="1229" y="72"/>
                    <a:pt x="1229" y="71"/>
                    <a:pt x="1229" y="73"/>
                  </a:cubicBezTo>
                  <a:cubicBezTo>
                    <a:pt x="1231" y="72"/>
                    <a:pt x="1232" y="75"/>
                    <a:pt x="1231" y="72"/>
                  </a:cubicBezTo>
                  <a:cubicBezTo>
                    <a:pt x="1234" y="70"/>
                    <a:pt x="1239" y="74"/>
                    <a:pt x="1241" y="72"/>
                  </a:cubicBezTo>
                  <a:cubicBezTo>
                    <a:pt x="1242" y="71"/>
                    <a:pt x="1242" y="73"/>
                    <a:pt x="1246" y="71"/>
                  </a:cubicBezTo>
                  <a:cubicBezTo>
                    <a:pt x="1246" y="72"/>
                    <a:pt x="1245" y="73"/>
                    <a:pt x="1244" y="73"/>
                  </a:cubicBezTo>
                  <a:cubicBezTo>
                    <a:pt x="1245" y="76"/>
                    <a:pt x="1246" y="74"/>
                    <a:pt x="1246" y="72"/>
                  </a:cubicBezTo>
                  <a:cubicBezTo>
                    <a:pt x="1249" y="72"/>
                    <a:pt x="1250" y="74"/>
                    <a:pt x="1252" y="75"/>
                  </a:cubicBezTo>
                  <a:cubicBezTo>
                    <a:pt x="1252" y="75"/>
                    <a:pt x="1252" y="75"/>
                    <a:pt x="1252" y="75"/>
                  </a:cubicBezTo>
                  <a:cubicBezTo>
                    <a:pt x="1252" y="75"/>
                    <a:pt x="1252" y="75"/>
                    <a:pt x="1252" y="75"/>
                  </a:cubicBezTo>
                  <a:cubicBezTo>
                    <a:pt x="1253" y="76"/>
                    <a:pt x="1254" y="73"/>
                    <a:pt x="1255" y="72"/>
                  </a:cubicBezTo>
                  <a:cubicBezTo>
                    <a:pt x="1255" y="72"/>
                    <a:pt x="1254" y="72"/>
                    <a:pt x="1254" y="72"/>
                  </a:cubicBezTo>
                  <a:cubicBezTo>
                    <a:pt x="1253" y="73"/>
                    <a:pt x="1252" y="74"/>
                    <a:pt x="1252" y="74"/>
                  </a:cubicBezTo>
                  <a:cubicBezTo>
                    <a:pt x="1252" y="74"/>
                    <a:pt x="1252" y="73"/>
                    <a:pt x="1252" y="73"/>
                  </a:cubicBezTo>
                  <a:cubicBezTo>
                    <a:pt x="1251" y="73"/>
                    <a:pt x="1251" y="73"/>
                    <a:pt x="1251" y="72"/>
                  </a:cubicBezTo>
                  <a:cubicBezTo>
                    <a:pt x="1251" y="72"/>
                    <a:pt x="1252" y="73"/>
                    <a:pt x="1252" y="73"/>
                  </a:cubicBezTo>
                  <a:cubicBezTo>
                    <a:pt x="1252" y="73"/>
                    <a:pt x="1252" y="72"/>
                    <a:pt x="1252" y="72"/>
                  </a:cubicBezTo>
                  <a:cubicBezTo>
                    <a:pt x="1253" y="72"/>
                    <a:pt x="1254" y="72"/>
                    <a:pt x="1254" y="72"/>
                  </a:cubicBezTo>
                  <a:cubicBezTo>
                    <a:pt x="1257" y="71"/>
                    <a:pt x="1260" y="71"/>
                    <a:pt x="1260" y="73"/>
                  </a:cubicBezTo>
                  <a:cubicBezTo>
                    <a:pt x="1263" y="72"/>
                    <a:pt x="1265" y="70"/>
                    <a:pt x="1267" y="69"/>
                  </a:cubicBezTo>
                  <a:cubicBezTo>
                    <a:pt x="1269" y="70"/>
                    <a:pt x="1269" y="72"/>
                    <a:pt x="1270" y="72"/>
                  </a:cubicBezTo>
                  <a:cubicBezTo>
                    <a:pt x="1270" y="74"/>
                    <a:pt x="1267" y="75"/>
                    <a:pt x="1264" y="74"/>
                  </a:cubicBezTo>
                  <a:cubicBezTo>
                    <a:pt x="1262" y="76"/>
                    <a:pt x="1270" y="77"/>
                    <a:pt x="1270" y="76"/>
                  </a:cubicBezTo>
                  <a:cubicBezTo>
                    <a:pt x="1272" y="73"/>
                    <a:pt x="1272" y="78"/>
                    <a:pt x="1275" y="75"/>
                  </a:cubicBezTo>
                  <a:cubicBezTo>
                    <a:pt x="1275" y="75"/>
                    <a:pt x="1282" y="77"/>
                    <a:pt x="1284" y="78"/>
                  </a:cubicBezTo>
                  <a:cubicBezTo>
                    <a:pt x="1289" y="77"/>
                    <a:pt x="1291" y="77"/>
                    <a:pt x="1295" y="76"/>
                  </a:cubicBezTo>
                  <a:cubicBezTo>
                    <a:pt x="1296" y="75"/>
                    <a:pt x="1295" y="74"/>
                    <a:pt x="1296" y="74"/>
                  </a:cubicBezTo>
                  <a:cubicBezTo>
                    <a:pt x="1297" y="75"/>
                    <a:pt x="1299" y="75"/>
                    <a:pt x="1297" y="76"/>
                  </a:cubicBezTo>
                  <a:cubicBezTo>
                    <a:pt x="1297" y="78"/>
                    <a:pt x="1303" y="76"/>
                    <a:pt x="1304" y="75"/>
                  </a:cubicBezTo>
                  <a:cubicBezTo>
                    <a:pt x="1307" y="76"/>
                    <a:pt x="1315" y="75"/>
                    <a:pt x="1317" y="75"/>
                  </a:cubicBezTo>
                  <a:cubicBezTo>
                    <a:pt x="1318" y="75"/>
                    <a:pt x="1317" y="76"/>
                    <a:pt x="1317" y="76"/>
                  </a:cubicBezTo>
                  <a:cubicBezTo>
                    <a:pt x="1316" y="76"/>
                    <a:pt x="1317" y="78"/>
                    <a:pt x="1318" y="78"/>
                  </a:cubicBezTo>
                  <a:cubicBezTo>
                    <a:pt x="1318" y="75"/>
                    <a:pt x="1318" y="75"/>
                    <a:pt x="1318" y="75"/>
                  </a:cubicBezTo>
                  <a:cubicBezTo>
                    <a:pt x="1320" y="75"/>
                    <a:pt x="1319" y="76"/>
                    <a:pt x="1319" y="77"/>
                  </a:cubicBezTo>
                  <a:cubicBezTo>
                    <a:pt x="1321" y="77"/>
                    <a:pt x="1320" y="75"/>
                    <a:pt x="1321" y="75"/>
                  </a:cubicBezTo>
                  <a:cubicBezTo>
                    <a:pt x="1322" y="75"/>
                    <a:pt x="1325" y="76"/>
                    <a:pt x="1326" y="75"/>
                  </a:cubicBezTo>
                  <a:cubicBezTo>
                    <a:pt x="1326" y="74"/>
                    <a:pt x="1326" y="74"/>
                    <a:pt x="1326" y="74"/>
                  </a:cubicBezTo>
                  <a:cubicBezTo>
                    <a:pt x="1328" y="74"/>
                    <a:pt x="1330" y="76"/>
                    <a:pt x="1331" y="74"/>
                  </a:cubicBezTo>
                  <a:cubicBezTo>
                    <a:pt x="1332" y="70"/>
                    <a:pt x="1330" y="73"/>
                    <a:pt x="1327" y="73"/>
                  </a:cubicBezTo>
                  <a:cubicBezTo>
                    <a:pt x="1326" y="73"/>
                    <a:pt x="1327" y="71"/>
                    <a:pt x="1325" y="70"/>
                  </a:cubicBezTo>
                  <a:cubicBezTo>
                    <a:pt x="1325" y="68"/>
                    <a:pt x="1329" y="70"/>
                    <a:pt x="1330" y="69"/>
                  </a:cubicBezTo>
                  <a:cubicBezTo>
                    <a:pt x="1331" y="68"/>
                    <a:pt x="1332" y="70"/>
                    <a:pt x="1336" y="68"/>
                  </a:cubicBezTo>
                  <a:cubicBezTo>
                    <a:pt x="1338" y="69"/>
                    <a:pt x="1334" y="71"/>
                    <a:pt x="1337" y="71"/>
                  </a:cubicBezTo>
                  <a:cubicBezTo>
                    <a:pt x="1337" y="72"/>
                    <a:pt x="1335" y="71"/>
                    <a:pt x="1334" y="72"/>
                  </a:cubicBezTo>
                  <a:cubicBezTo>
                    <a:pt x="1333" y="74"/>
                    <a:pt x="1335" y="74"/>
                    <a:pt x="1335" y="75"/>
                  </a:cubicBezTo>
                  <a:cubicBezTo>
                    <a:pt x="1335" y="77"/>
                    <a:pt x="1331" y="74"/>
                    <a:pt x="1334" y="77"/>
                  </a:cubicBezTo>
                  <a:cubicBezTo>
                    <a:pt x="1339" y="73"/>
                    <a:pt x="1342" y="72"/>
                    <a:pt x="1342" y="75"/>
                  </a:cubicBezTo>
                  <a:cubicBezTo>
                    <a:pt x="1343" y="72"/>
                    <a:pt x="1343" y="72"/>
                    <a:pt x="1343" y="72"/>
                  </a:cubicBezTo>
                  <a:cubicBezTo>
                    <a:pt x="1344" y="74"/>
                    <a:pt x="1344" y="76"/>
                    <a:pt x="1346" y="76"/>
                  </a:cubicBezTo>
                  <a:cubicBezTo>
                    <a:pt x="1346" y="77"/>
                    <a:pt x="1345" y="77"/>
                    <a:pt x="1344" y="78"/>
                  </a:cubicBezTo>
                  <a:cubicBezTo>
                    <a:pt x="1343" y="80"/>
                    <a:pt x="1349" y="77"/>
                    <a:pt x="1348" y="76"/>
                  </a:cubicBezTo>
                  <a:cubicBezTo>
                    <a:pt x="1347" y="75"/>
                    <a:pt x="1348" y="75"/>
                    <a:pt x="1348" y="74"/>
                  </a:cubicBezTo>
                  <a:cubicBezTo>
                    <a:pt x="1349" y="73"/>
                    <a:pt x="1348" y="74"/>
                    <a:pt x="1348" y="75"/>
                  </a:cubicBezTo>
                  <a:cubicBezTo>
                    <a:pt x="1350" y="74"/>
                    <a:pt x="1349" y="73"/>
                    <a:pt x="1349" y="71"/>
                  </a:cubicBezTo>
                  <a:cubicBezTo>
                    <a:pt x="1349" y="69"/>
                    <a:pt x="1354" y="71"/>
                    <a:pt x="1355" y="72"/>
                  </a:cubicBezTo>
                  <a:cubicBezTo>
                    <a:pt x="1356" y="73"/>
                    <a:pt x="1356" y="73"/>
                    <a:pt x="1355" y="73"/>
                  </a:cubicBezTo>
                  <a:cubicBezTo>
                    <a:pt x="1355" y="73"/>
                    <a:pt x="1355" y="73"/>
                    <a:pt x="1355" y="73"/>
                  </a:cubicBezTo>
                  <a:cubicBezTo>
                    <a:pt x="1355" y="73"/>
                    <a:pt x="1355" y="73"/>
                    <a:pt x="1355" y="73"/>
                  </a:cubicBezTo>
                  <a:cubicBezTo>
                    <a:pt x="1355" y="74"/>
                    <a:pt x="1354" y="74"/>
                    <a:pt x="1353" y="74"/>
                  </a:cubicBezTo>
                  <a:cubicBezTo>
                    <a:pt x="1354" y="75"/>
                    <a:pt x="1358" y="79"/>
                    <a:pt x="1352" y="78"/>
                  </a:cubicBezTo>
                  <a:cubicBezTo>
                    <a:pt x="1350" y="78"/>
                    <a:pt x="1352" y="79"/>
                    <a:pt x="1353" y="79"/>
                  </a:cubicBezTo>
                  <a:cubicBezTo>
                    <a:pt x="1355" y="79"/>
                    <a:pt x="1358" y="79"/>
                    <a:pt x="1359" y="77"/>
                  </a:cubicBezTo>
                  <a:cubicBezTo>
                    <a:pt x="1360" y="77"/>
                    <a:pt x="1361" y="77"/>
                    <a:pt x="1363" y="77"/>
                  </a:cubicBezTo>
                  <a:cubicBezTo>
                    <a:pt x="1363" y="77"/>
                    <a:pt x="1364" y="77"/>
                    <a:pt x="1364" y="78"/>
                  </a:cubicBezTo>
                  <a:cubicBezTo>
                    <a:pt x="1365" y="77"/>
                    <a:pt x="1366" y="76"/>
                    <a:pt x="1366" y="76"/>
                  </a:cubicBezTo>
                  <a:cubicBezTo>
                    <a:pt x="1367" y="76"/>
                    <a:pt x="1368" y="78"/>
                    <a:pt x="1369" y="79"/>
                  </a:cubicBezTo>
                  <a:cubicBezTo>
                    <a:pt x="1371" y="79"/>
                    <a:pt x="1371" y="77"/>
                    <a:pt x="1372" y="77"/>
                  </a:cubicBezTo>
                  <a:cubicBezTo>
                    <a:pt x="1373" y="77"/>
                    <a:pt x="1374" y="79"/>
                    <a:pt x="1376" y="79"/>
                  </a:cubicBezTo>
                  <a:cubicBezTo>
                    <a:pt x="1378" y="79"/>
                    <a:pt x="1383" y="72"/>
                    <a:pt x="1389" y="73"/>
                  </a:cubicBezTo>
                  <a:cubicBezTo>
                    <a:pt x="1389" y="71"/>
                    <a:pt x="1390" y="75"/>
                    <a:pt x="1390" y="73"/>
                  </a:cubicBezTo>
                  <a:cubicBezTo>
                    <a:pt x="1390" y="73"/>
                    <a:pt x="1391" y="74"/>
                    <a:pt x="1392" y="74"/>
                  </a:cubicBezTo>
                  <a:cubicBezTo>
                    <a:pt x="1392" y="74"/>
                    <a:pt x="1392" y="73"/>
                    <a:pt x="1393" y="73"/>
                  </a:cubicBezTo>
                  <a:cubicBezTo>
                    <a:pt x="1394" y="73"/>
                    <a:pt x="1394" y="72"/>
                    <a:pt x="1394" y="72"/>
                  </a:cubicBezTo>
                  <a:cubicBezTo>
                    <a:pt x="1395" y="72"/>
                    <a:pt x="1397" y="72"/>
                    <a:pt x="1398" y="72"/>
                  </a:cubicBezTo>
                  <a:cubicBezTo>
                    <a:pt x="1398" y="71"/>
                    <a:pt x="1396" y="71"/>
                    <a:pt x="1396" y="69"/>
                  </a:cubicBezTo>
                  <a:cubicBezTo>
                    <a:pt x="1396" y="68"/>
                    <a:pt x="1399" y="68"/>
                    <a:pt x="1400" y="68"/>
                  </a:cubicBezTo>
                  <a:cubicBezTo>
                    <a:pt x="1400" y="69"/>
                    <a:pt x="1400" y="69"/>
                    <a:pt x="1400" y="69"/>
                  </a:cubicBezTo>
                  <a:cubicBezTo>
                    <a:pt x="1401" y="69"/>
                    <a:pt x="1401" y="69"/>
                    <a:pt x="1401" y="69"/>
                  </a:cubicBezTo>
                  <a:cubicBezTo>
                    <a:pt x="1401" y="71"/>
                    <a:pt x="1399" y="71"/>
                    <a:pt x="1399" y="73"/>
                  </a:cubicBezTo>
                  <a:cubicBezTo>
                    <a:pt x="1401" y="73"/>
                    <a:pt x="1403" y="73"/>
                    <a:pt x="1404" y="74"/>
                  </a:cubicBezTo>
                  <a:cubicBezTo>
                    <a:pt x="1404" y="74"/>
                    <a:pt x="1404" y="74"/>
                    <a:pt x="1404" y="74"/>
                  </a:cubicBezTo>
                  <a:cubicBezTo>
                    <a:pt x="1404" y="74"/>
                    <a:pt x="1404" y="74"/>
                    <a:pt x="1404" y="74"/>
                  </a:cubicBezTo>
                  <a:cubicBezTo>
                    <a:pt x="1403" y="74"/>
                    <a:pt x="1402" y="73"/>
                    <a:pt x="1402" y="72"/>
                  </a:cubicBezTo>
                  <a:cubicBezTo>
                    <a:pt x="1403" y="72"/>
                    <a:pt x="1404" y="73"/>
                    <a:pt x="1404" y="73"/>
                  </a:cubicBezTo>
                  <a:cubicBezTo>
                    <a:pt x="1404" y="72"/>
                    <a:pt x="1404" y="70"/>
                    <a:pt x="1403" y="70"/>
                  </a:cubicBezTo>
                  <a:cubicBezTo>
                    <a:pt x="1404" y="69"/>
                    <a:pt x="1405" y="68"/>
                    <a:pt x="1406" y="69"/>
                  </a:cubicBezTo>
                  <a:cubicBezTo>
                    <a:pt x="1406" y="70"/>
                    <a:pt x="1406" y="70"/>
                    <a:pt x="1406" y="70"/>
                  </a:cubicBezTo>
                  <a:cubicBezTo>
                    <a:pt x="1406" y="71"/>
                    <a:pt x="1406" y="72"/>
                    <a:pt x="1405" y="72"/>
                  </a:cubicBezTo>
                  <a:cubicBezTo>
                    <a:pt x="1406" y="72"/>
                    <a:pt x="1406" y="72"/>
                    <a:pt x="1407" y="72"/>
                  </a:cubicBezTo>
                  <a:cubicBezTo>
                    <a:pt x="1407" y="73"/>
                    <a:pt x="1407" y="73"/>
                    <a:pt x="1407" y="74"/>
                  </a:cubicBezTo>
                  <a:cubicBezTo>
                    <a:pt x="1408" y="74"/>
                    <a:pt x="1409" y="74"/>
                    <a:pt x="1409" y="74"/>
                  </a:cubicBezTo>
                  <a:cubicBezTo>
                    <a:pt x="1408" y="69"/>
                    <a:pt x="1413" y="72"/>
                    <a:pt x="1416" y="73"/>
                  </a:cubicBezTo>
                  <a:cubicBezTo>
                    <a:pt x="1415" y="74"/>
                    <a:pt x="1418" y="75"/>
                    <a:pt x="1415" y="75"/>
                  </a:cubicBezTo>
                  <a:cubicBezTo>
                    <a:pt x="1415" y="75"/>
                    <a:pt x="1414" y="75"/>
                    <a:pt x="1414" y="75"/>
                  </a:cubicBezTo>
                  <a:cubicBezTo>
                    <a:pt x="1413" y="75"/>
                    <a:pt x="1412" y="73"/>
                    <a:pt x="1411" y="74"/>
                  </a:cubicBezTo>
                  <a:cubicBezTo>
                    <a:pt x="1410" y="74"/>
                    <a:pt x="1409" y="73"/>
                    <a:pt x="1409" y="74"/>
                  </a:cubicBezTo>
                  <a:cubicBezTo>
                    <a:pt x="1408" y="74"/>
                    <a:pt x="1407" y="75"/>
                    <a:pt x="1407" y="75"/>
                  </a:cubicBezTo>
                  <a:cubicBezTo>
                    <a:pt x="1406" y="75"/>
                    <a:pt x="1405" y="74"/>
                    <a:pt x="1404" y="74"/>
                  </a:cubicBezTo>
                  <a:cubicBezTo>
                    <a:pt x="1402" y="73"/>
                    <a:pt x="1401" y="75"/>
                    <a:pt x="1400" y="75"/>
                  </a:cubicBezTo>
                  <a:cubicBezTo>
                    <a:pt x="1400" y="74"/>
                    <a:pt x="1400" y="74"/>
                    <a:pt x="1399" y="73"/>
                  </a:cubicBezTo>
                  <a:cubicBezTo>
                    <a:pt x="1399" y="74"/>
                    <a:pt x="1399" y="74"/>
                    <a:pt x="1399" y="74"/>
                  </a:cubicBezTo>
                  <a:cubicBezTo>
                    <a:pt x="1399" y="78"/>
                    <a:pt x="1402" y="74"/>
                    <a:pt x="1403" y="75"/>
                  </a:cubicBezTo>
                  <a:cubicBezTo>
                    <a:pt x="1405" y="75"/>
                    <a:pt x="1405" y="76"/>
                    <a:pt x="1407" y="76"/>
                  </a:cubicBezTo>
                  <a:cubicBezTo>
                    <a:pt x="1410" y="76"/>
                    <a:pt x="1414" y="73"/>
                    <a:pt x="1414" y="78"/>
                  </a:cubicBezTo>
                  <a:cubicBezTo>
                    <a:pt x="1415" y="77"/>
                    <a:pt x="1417" y="75"/>
                    <a:pt x="1419" y="75"/>
                  </a:cubicBezTo>
                  <a:cubicBezTo>
                    <a:pt x="1422" y="75"/>
                    <a:pt x="1424" y="77"/>
                    <a:pt x="1426" y="77"/>
                  </a:cubicBezTo>
                  <a:cubicBezTo>
                    <a:pt x="1426" y="77"/>
                    <a:pt x="1426" y="74"/>
                    <a:pt x="1426" y="74"/>
                  </a:cubicBezTo>
                  <a:cubicBezTo>
                    <a:pt x="1427" y="74"/>
                    <a:pt x="1429" y="76"/>
                    <a:pt x="1430" y="74"/>
                  </a:cubicBezTo>
                  <a:cubicBezTo>
                    <a:pt x="1432" y="74"/>
                    <a:pt x="1433" y="74"/>
                    <a:pt x="1434" y="76"/>
                  </a:cubicBezTo>
                  <a:cubicBezTo>
                    <a:pt x="1434" y="76"/>
                    <a:pt x="1434" y="76"/>
                    <a:pt x="1435" y="76"/>
                  </a:cubicBezTo>
                  <a:cubicBezTo>
                    <a:pt x="1434" y="76"/>
                    <a:pt x="1434" y="75"/>
                    <a:pt x="1434" y="75"/>
                  </a:cubicBezTo>
                  <a:cubicBezTo>
                    <a:pt x="1434" y="74"/>
                    <a:pt x="1434" y="74"/>
                    <a:pt x="1435" y="74"/>
                  </a:cubicBezTo>
                  <a:cubicBezTo>
                    <a:pt x="1435" y="73"/>
                    <a:pt x="1435" y="73"/>
                    <a:pt x="1436" y="74"/>
                  </a:cubicBezTo>
                  <a:cubicBezTo>
                    <a:pt x="1435" y="74"/>
                    <a:pt x="1435" y="74"/>
                    <a:pt x="1435" y="74"/>
                  </a:cubicBezTo>
                  <a:cubicBezTo>
                    <a:pt x="1435" y="74"/>
                    <a:pt x="1435" y="75"/>
                    <a:pt x="1436" y="75"/>
                  </a:cubicBezTo>
                  <a:cubicBezTo>
                    <a:pt x="1438" y="74"/>
                    <a:pt x="1438" y="75"/>
                    <a:pt x="1439" y="76"/>
                  </a:cubicBezTo>
                  <a:cubicBezTo>
                    <a:pt x="1439" y="73"/>
                    <a:pt x="1439" y="73"/>
                    <a:pt x="1439" y="73"/>
                  </a:cubicBezTo>
                  <a:cubicBezTo>
                    <a:pt x="1443" y="74"/>
                    <a:pt x="1448" y="80"/>
                    <a:pt x="1441" y="71"/>
                  </a:cubicBezTo>
                  <a:cubicBezTo>
                    <a:pt x="1441" y="71"/>
                    <a:pt x="1445" y="68"/>
                    <a:pt x="1446" y="69"/>
                  </a:cubicBezTo>
                  <a:cubicBezTo>
                    <a:pt x="1447" y="71"/>
                    <a:pt x="1451" y="67"/>
                    <a:pt x="1453" y="69"/>
                  </a:cubicBezTo>
                  <a:cubicBezTo>
                    <a:pt x="1454" y="71"/>
                    <a:pt x="1455" y="67"/>
                    <a:pt x="1457" y="67"/>
                  </a:cubicBezTo>
                  <a:cubicBezTo>
                    <a:pt x="1460" y="67"/>
                    <a:pt x="1462" y="76"/>
                    <a:pt x="1463" y="76"/>
                  </a:cubicBezTo>
                  <a:cubicBezTo>
                    <a:pt x="1472" y="75"/>
                    <a:pt x="1472" y="75"/>
                    <a:pt x="1472" y="75"/>
                  </a:cubicBezTo>
                  <a:cubicBezTo>
                    <a:pt x="1473" y="74"/>
                    <a:pt x="1473" y="73"/>
                    <a:pt x="1474" y="73"/>
                  </a:cubicBezTo>
                  <a:cubicBezTo>
                    <a:pt x="1481" y="74"/>
                    <a:pt x="1491" y="73"/>
                    <a:pt x="1498" y="72"/>
                  </a:cubicBezTo>
                  <a:cubicBezTo>
                    <a:pt x="1499" y="71"/>
                    <a:pt x="1499" y="73"/>
                    <a:pt x="1500" y="73"/>
                  </a:cubicBezTo>
                  <a:cubicBezTo>
                    <a:pt x="1504" y="74"/>
                    <a:pt x="1508" y="69"/>
                    <a:pt x="1511" y="69"/>
                  </a:cubicBezTo>
                  <a:cubicBezTo>
                    <a:pt x="1511" y="69"/>
                    <a:pt x="1522" y="73"/>
                    <a:pt x="1524" y="71"/>
                  </a:cubicBezTo>
                  <a:cubicBezTo>
                    <a:pt x="1525" y="70"/>
                    <a:pt x="1525" y="70"/>
                    <a:pt x="1527" y="71"/>
                  </a:cubicBezTo>
                  <a:cubicBezTo>
                    <a:pt x="1529" y="71"/>
                    <a:pt x="1531" y="71"/>
                    <a:pt x="1533" y="71"/>
                  </a:cubicBezTo>
                  <a:cubicBezTo>
                    <a:pt x="1535" y="72"/>
                    <a:pt x="1535" y="73"/>
                    <a:pt x="1537" y="71"/>
                  </a:cubicBezTo>
                  <a:cubicBezTo>
                    <a:pt x="1538" y="70"/>
                    <a:pt x="1549" y="73"/>
                    <a:pt x="1552" y="72"/>
                  </a:cubicBezTo>
                  <a:cubicBezTo>
                    <a:pt x="1552" y="71"/>
                    <a:pt x="1552" y="69"/>
                    <a:pt x="1552" y="68"/>
                  </a:cubicBezTo>
                  <a:cubicBezTo>
                    <a:pt x="1553" y="69"/>
                    <a:pt x="1554" y="70"/>
                    <a:pt x="1554" y="72"/>
                  </a:cubicBezTo>
                  <a:cubicBezTo>
                    <a:pt x="1556" y="72"/>
                    <a:pt x="1556" y="72"/>
                    <a:pt x="1557" y="73"/>
                  </a:cubicBezTo>
                  <a:cubicBezTo>
                    <a:pt x="1560" y="73"/>
                    <a:pt x="1562" y="74"/>
                    <a:pt x="1566" y="74"/>
                  </a:cubicBezTo>
                  <a:cubicBezTo>
                    <a:pt x="1569" y="74"/>
                    <a:pt x="1582" y="71"/>
                    <a:pt x="1582" y="73"/>
                  </a:cubicBezTo>
                  <a:cubicBezTo>
                    <a:pt x="1581" y="75"/>
                    <a:pt x="1584" y="73"/>
                    <a:pt x="1588" y="73"/>
                  </a:cubicBezTo>
                  <a:cubicBezTo>
                    <a:pt x="1588" y="69"/>
                    <a:pt x="1588" y="71"/>
                    <a:pt x="1589" y="68"/>
                  </a:cubicBezTo>
                  <a:cubicBezTo>
                    <a:pt x="1590" y="68"/>
                    <a:pt x="1591" y="70"/>
                    <a:pt x="1591" y="73"/>
                  </a:cubicBezTo>
                  <a:cubicBezTo>
                    <a:pt x="1592" y="73"/>
                    <a:pt x="1594" y="68"/>
                    <a:pt x="1594" y="74"/>
                  </a:cubicBezTo>
                  <a:cubicBezTo>
                    <a:pt x="1596" y="74"/>
                    <a:pt x="1597" y="74"/>
                    <a:pt x="1598" y="75"/>
                  </a:cubicBezTo>
                  <a:cubicBezTo>
                    <a:pt x="1601" y="76"/>
                    <a:pt x="1600" y="73"/>
                    <a:pt x="1603" y="73"/>
                  </a:cubicBezTo>
                  <a:cubicBezTo>
                    <a:pt x="1608" y="75"/>
                    <a:pt x="1614" y="73"/>
                    <a:pt x="1624" y="74"/>
                  </a:cubicBezTo>
                  <a:cubicBezTo>
                    <a:pt x="1624" y="73"/>
                    <a:pt x="1624" y="72"/>
                    <a:pt x="1624" y="71"/>
                  </a:cubicBezTo>
                  <a:cubicBezTo>
                    <a:pt x="1625" y="71"/>
                    <a:pt x="1626" y="73"/>
                    <a:pt x="1626" y="74"/>
                  </a:cubicBezTo>
                  <a:cubicBezTo>
                    <a:pt x="1627" y="74"/>
                    <a:pt x="1628" y="73"/>
                    <a:pt x="1628" y="72"/>
                  </a:cubicBezTo>
                  <a:cubicBezTo>
                    <a:pt x="1628" y="73"/>
                    <a:pt x="1630" y="75"/>
                    <a:pt x="1630" y="75"/>
                  </a:cubicBezTo>
                  <a:cubicBezTo>
                    <a:pt x="1632" y="76"/>
                    <a:pt x="1636" y="76"/>
                    <a:pt x="1639" y="75"/>
                  </a:cubicBezTo>
                  <a:cubicBezTo>
                    <a:pt x="1642" y="75"/>
                    <a:pt x="1648" y="75"/>
                    <a:pt x="1654" y="75"/>
                  </a:cubicBezTo>
                  <a:cubicBezTo>
                    <a:pt x="1657" y="75"/>
                    <a:pt x="1666" y="73"/>
                    <a:pt x="1672" y="74"/>
                  </a:cubicBezTo>
                  <a:cubicBezTo>
                    <a:pt x="1674" y="74"/>
                    <a:pt x="1673" y="77"/>
                    <a:pt x="1674" y="78"/>
                  </a:cubicBezTo>
                  <a:cubicBezTo>
                    <a:pt x="1676" y="76"/>
                    <a:pt x="1675" y="78"/>
                    <a:pt x="1678" y="78"/>
                  </a:cubicBezTo>
                  <a:cubicBezTo>
                    <a:pt x="1679" y="75"/>
                    <a:pt x="1676" y="76"/>
                    <a:pt x="1676" y="74"/>
                  </a:cubicBezTo>
                  <a:cubicBezTo>
                    <a:pt x="1677" y="72"/>
                    <a:pt x="1684" y="73"/>
                    <a:pt x="1684" y="75"/>
                  </a:cubicBezTo>
                  <a:cubicBezTo>
                    <a:pt x="1686" y="75"/>
                    <a:pt x="1686" y="72"/>
                    <a:pt x="1687" y="72"/>
                  </a:cubicBezTo>
                  <a:cubicBezTo>
                    <a:pt x="1687" y="72"/>
                    <a:pt x="1690" y="70"/>
                    <a:pt x="1691" y="70"/>
                  </a:cubicBezTo>
                  <a:cubicBezTo>
                    <a:pt x="1693" y="70"/>
                    <a:pt x="1693" y="69"/>
                    <a:pt x="1695" y="69"/>
                  </a:cubicBezTo>
                  <a:cubicBezTo>
                    <a:pt x="1696" y="69"/>
                    <a:pt x="1696" y="70"/>
                    <a:pt x="1696" y="70"/>
                  </a:cubicBezTo>
                  <a:cubicBezTo>
                    <a:pt x="1697" y="70"/>
                    <a:pt x="1697" y="69"/>
                    <a:pt x="1697" y="69"/>
                  </a:cubicBezTo>
                  <a:cubicBezTo>
                    <a:pt x="1698" y="69"/>
                    <a:pt x="1706" y="72"/>
                    <a:pt x="1708" y="70"/>
                  </a:cubicBezTo>
                  <a:cubicBezTo>
                    <a:pt x="1710" y="68"/>
                    <a:pt x="1710" y="70"/>
                    <a:pt x="1712" y="70"/>
                  </a:cubicBezTo>
                  <a:cubicBezTo>
                    <a:pt x="1714" y="70"/>
                    <a:pt x="1714" y="68"/>
                    <a:pt x="1717" y="69"/>
                  </a:cubicBezTo>
                  <a:cubicBezTo>
                    <a:pt x="1718" y="70"/>
                    <a:pt x="1723" y="71"/>
                    <a:pt x="1726" y="69"/>
                  </a:cubicBezTo>
                  <a:cubicBezTo>
                    <a:pt x="1726" y="68"/>
                    <a:pt x="1726" y="69"/>
                    <a:pt x="1727" y="69"/>
                  </a:cubicBezTo>
                  <a:cubicBezTo>
                    <a:pt x="1732" y="68"/>
                    <a:pt x="1737" y="70"/>
                    <a:pt x="1741" y="69"/>
                  </a:cubicBezTo>
                  <a:cubicBezTo>
                    <a:pt x="1742" y="69"/>
                    <a:pt x="1742" y="71"/>
                    <a:pt x="1742" y="73"/>
                  </a:cubicBezTo>
                  <a:cubicBezTo>
                    <a:pt x="1744" y="73"/>
                    <a:pt x="1745" y="73"/>
                    <a:pt x="1747" y="73"/>
                  </a:cubicBezTo>
                  <a:cubicBezTo>
                    <a:pt x="1747" y="72"/>
                    <a:pt x="1747" y="71"/>
                    <a:pt x="1747" y="69"/>
                  </a:cubicBezTo>
                  <a:cubicBezTo>
                    <a:pt x="1750" y="72"/>
                    <a:pt x="1750" y="68"/>
                    <a:pt x="1753" y="68"/>
                  </a:cubicBezTo>
                  <a:cubicBezTo>
                    <a:pt x="1754" y="68"/>
                    <a:pt x="1756" y="70"/>
                    <a:pt x="1760" y="70"/>
                  </a:cubicBezTo>
                  <a:cubicBezTo>
                    <a:pt x="1762" y="70"/>
                    <a:pt x="1762" y="69"/>
                    <a:pt x="1765" y="69"/>
                  </a:cubicBezTo>
                  <a:cubicBezTo>
                    <a:pt x="1766" y="69"/>
                    <a:pt x="1766" y="71"/>
                    <a:pt x="1766" y="73"/>
                  </a:cubicBezTo>
                  <a:cubicBezTo>
                    <a:pt x="1769" y="73"/>
                    <a:pt x="1772" y="73"/>
                    <a:pt x="1774" y="73"/>
                  </a:cubicBezTo>
                  <a:cubicBezTo>
                    <a:pt x="1775" y="69"/>
                    <a:pt x="1772" y="71"/>
                    <a:pt x="1770" y="70"/>
                  </a:cubicBezTo>
                  <a:cubicBezTo>
                    <a:pt x="1773" y="68"/>
                    <a:pt x="1782" y="71"/>
                    <a:pt x="1785" y="68"/>
                  </a:cubicBezTo>
                  <a:cubicBezTo>
                    <a:pt x="1786" y="68"/>
                    <a:pt x="1789" y="72"/>
                    <a:pt x="1786" y="72"/>
                  </a:cubicBezTo>
                  <a:cubicBezTo>
                    <a:pt x="1787" y="75"/>
                    <a:pt x="1794" y="73"/>
                    <a:pt x="1797" y="74"/>
                  </a:cubicBezTo>
                  <a:cubicBezTo>
                    <a:pt x="1798" y="72"/>
                    <a:pt x="1796" y="72"/>
                    <a:pt x="1796" y="70"/>
                  </a:cubicBezTo>
                  <a:cubicBezTo>
                    <a:pt x="1798" y="68"/>
                    <a:pt x="1798" y="68"/>
                    <a:pt x="1798" y="68"/>
                  </a:cubicBezTo>
                  <a:cubicBezTo>
                    <a:pt x="1799" y="68"/>
                    <a:pt x="1800" y="70"/>
                    <a:pt x="1800" y="70"/>
                  </a:cubicBezTo>
                  <a:cubicBezTo>
                    <a:pt x="1802" y="70"/>
                    <a:pt x="1802" y="68"/>
                    <a:pt x="1803" y="68"/>
                  </a:cubicBezTo>
                  <a:cubicBezTo>
                    <a:pt x="1804" y="68"/>
                    <a:pt x="1805" y="70"/>
                    <a:pt x="1809" y="69"/>
                  </a:cubicBezTo>
                  <a:cubicBezTo>
                    <a:pt x="1810" y="70"/>
                    <a:pt x="1810" y="72"/>
                    <a:pt x="1810" y="73"/>
                  </a:cubicBezTo>
                  <a:cubicBezTo>
                    <a:pt x="1812" y="73"/>
                    <a:pt x="1814" y="73"/>
                    <a:pt x="1817" y="73"/>
                  </a:cubicBezTo>
                  <a:cubicBezTo>
                    <a:pt x="1819" y="71"/>
                    <a:pt x="1816" y="70"/>
                    <a:pt x="1818" y="68"/>
                  </a:cubicBezTo>
                  <a:cubicBezTo>
                    <a:pt x="1820" y="68"/>
                    <a:pt x="1820" y="70"/>
                    <a:pt x="1822" y="70"/>
                  </a:cubicBezTo>
                  <a:cubicBezTo>
                    <a:pt x="1824" y="70"/>
                    <a:pt x="1825" y="68"/>
                    <a:pt x="1828" y="70"/>
                  </a:cubicBezTo>
                  <a:cubicBezTo>
                    <a:pt x="1829" y="73"/>
                    <a:pt x="1829" y="73"/>
                    <a:pt x="1829" y="73"/>
                  </a:cubicBezTo>
                  <a:cubicBezTo>
                    <a:pt x="1831" y="73"/>
                    <a:pt x="1833" y="68"/>
                    <a:pt x="1833" y="73"/>
                  </a:cubicBezTo>
                  <a:cubicBezTo>
                    <a:pt x="1834" y="73"/>
                    <a:pt x="1837" y="73"/>
                    <a:pt x="1839" y="73"/>
                  </a:cubicBezTo>
                  <a:cubicBezTo>
                    <a:pt x="1839" y="66"/>
                    <a:pt x="1853" y="75"/>
                    <a:pt x="1849" y="68"/>
                  </a:cubicBezTo>
                  <a:cubicBezTo>
                    <a:pt x="1854" y="66"/>
                    <a:pt x="1851" y="71"/>
                    <a:pt x="1855" y="70"/>
                  </a:cubicBezTo>
                  <a:cubicBezTo>
                    <a:pt x="1857" y="70"/>
                    <a:pt x="1856" y="72"/>
                    <a:pt x="1856" y="74"/>
                  </a:cubicBezTo>
                  <a:cubicBezTo>
                    <a:pt x="1859" y="72"/>
                    <a:pt x="1858" y="74"/>
                    <a:pt x="1863" y="74"/>
                  </a:cubicBezTo>
                  <a:cubicBezTo>
                    <a:pt x="1865" y="73"/>
                    <a:pt x="1862" y="73"/>
                    <a:pt x="1860" y="73"/>
                  </a:cubicBezTo>
                  <a:cubicBezTo>
                    <a:pt x="1859" y="72"/>
                    <a:pt x="1859" y="70"/>
                    <a:pt x="1858" y="69"/>
                  </a:cubicBezTo>
                  <a:cubicBezTo>
                    <a:pt x="1858" y="67"/>
                    <a:pt x="1861" y="70"/>
                    <a:pt x="1862" y="70"/>
                  </a:cubicBezTo>
                  <a:cubicBezTo>
                    <a:pt x="1864" y="71"/>
                    <a:pt x="1868" y="70"/>
                    <a:pt x="1869" y="72"/>
                  </a:cubicBezTo>
                  <a:cubicBezTo>
                    <a:pt x="1870" y="70"/>
                    <a:pt x="1873" y="70"/>
                    <a:pt x="1875" y="68"/>
                  </a:cubicBezTo>
                  <a:cubicBezTo>
                    <a:pt x="1877" y="69"/>
                    <a:pt x="1878" y="70"/>
                    <a:pt x="1880" y="71"/>
                  </a:cubicBezTo>
                  <a:cubicBezTo>
                    <a:pt x="1880" y="74"/>
                    <a:pt x="1878" y="73"/>
                    <a:pt x="1880" y="76"/>
                  </a:cubicBezTo>
                  <a:cubicBezTo>
                    <a:pt x="1881" y="76"/>
                    <a:pt x="1882" y="76"/>
                    <a:pt x="1882" y="76"/>
                  </a:cubicBezTo>
                  <a:cubicBezTo>
                    <a:pt x="1882" y="75"/>
                    <a:pt x="1882" y="75"/>
                    <a:pt x="1883" y="75"/>
                  </a:cubicBezTo>
                  <a:cubicBezTo>
                    <a:pt x="1884" y="72"/>
                    <a:pt x="1881" y="73"/>
                    <a:pt x="1881" y="72"/>
                  </a:cubicBezTo>
                  <a:cubicBezTo>
                    <a:pt x="1881" y="70"/>
                    <a:pt x="1884" y="70"/>
                    <a:pt x="1884" y="68"/>
                  </a:cubicBezTo>
                  <a:cubicBezTo>
                    <a:pt x="1886" y="68"/>
                    <a:pt x="1884" y="69"/>
                    <a:pt x="1884" y="71"/>
                  </a:cubicBezTo>
                  <a:cubicBezTo>
                    <a:pt x="1888" y="67"/>
                    <a:pt x="1891" y="71"/>
                    <a:pt x="1895" y="73"/>
                  </a:cubicBezTo>
                  <a:cubicBezTo>
                    <a:pt x="1891" y="67"/>
                    <a:pt x="1904" y="74"/>
                    <a:pt x="1900" y="68"/>
                  </a:cubicBezTo>
                  <a:cubicBezTo>
                    <a:pt x="1904" y="67"/>
                    <a:pt x="1901" y="72"/>
                    <a:pt x="1905" y="71"/>
                  </a:cubicBezTo>
                  <a:cubicBezTo>
                    <a:pt x="1904" y="72"/>
                    <a:pt x="1904" y="73"/>
                    <a:pt x="1904" y="76"/>
                  </a:cubicBezTo>
                  <a:cubicBezTo>
                    <a:pt x="1906" y="76"/>
                    <a:pt x="1910" y="76"/>
                    <a:pt x="1914" y="76"/>
                  </a:cubicBezTo>
                  <a:cubicBezTo>
                    <a:pt x="1915" y="73"/>
                    <a:pt x="1910" y="75"/>
                    <a:pt x="1910" y="72"/>
                  </a:cubicBezTo>
                  <a:cubicBezTo>
                    <a:pt x="1911" y="71"/>
                    <a:pt x="1913" y="71"/>
                    <a:pt x="1913" y="70"/>
                  </a:cubicBezTo>
                  <a:cubicBezTo>
                    <a:pt x="1914" y="70"/>
                    <a:pt x="1914" y="71"/>
                    <a:pt x="1914" y="72"/>
                  </a:cubicBezTo>
                  <a:cubicBezTo>
                    <a:pt x="1917" y="72"/>
                    <a:pt x="1918" y="72"/>
                    <a:pt x="1921" y="73"/>
                  </a:cubicBezTo>
                  <a:cubicBezTo>
                    <a:pt x="1919" y="68"/>
                    <a:pt x="1927" y="73"/>
                    <a:pt x="1925" y="68"/>
                  </a:cubicBezTo>
                  <a:cubicBezTo>
                    <a:pt x="1926" y="68"/>
                    <a:pt x="1927" y="69"/>
                    <a:pt x="1929" y="69"/>
                  </a:cubicBezTo>
                  <a:cubicBezTo>
                    <a:pt x="1929" y="70"/>
                    <a:pt x="1927" y="70"/>
                    <a:pt x="1926" y="70"/>
                  </a:cubicBezTo>
                  <a:cubicBezTo>
                    <a:pt x="1929" y="73"/>
                    <a:pt x="1932" y="73"/>
                    <a:pt x="1933" y="69"/>
                  </a:cubicBezTo>
                  <a:cubicBezTo>
                    <a:pt x="1935" y="69"/>
                    <a:pt x="1942" y="74"/>
                    <a:pt x="1935" y="74"/>
                  </a:cubicBezTo>
                  <a:cubicBezTo>
                    <a:pt x="1935" y="77"/>
                    <a:pt x="1940" y="75"/>
                    <a:pt x="1942" y="76"/>
                  </a:cubicBezTo>
                  <a:cubicBezTo>
                    <a:pt x="1941" y="75"/>
                    <a:pt x="1940" y="74"/>
                    <a:pt x="1941" y="72"/>
                  </a:cubicBezTo>
                  <a:cubicBezTo>
                    <a:pt x="1943" y="71"/>
                    <a:pt x="1946" y="77"/>
                    <a:pt x="1946" y="71"/>
                  </a:cubicBezTo>
                  <a:cubicBezTo>
                    <a:pt x="1950" y="70"/>
                    <a:pt x="1948" y="75"/>
                    <a:pt x="1952" y="74"/>
                  </a:cubicBezTo>
                  <a:cubicBezTo>
                    <a:pt x="1952" y="70"/>
                    <a:pt x="1958" y="73"/>
                    <a:pt x="1958" y="69"/>
                  </a:cubicBezTo>
                  <a:cubicBezTo>
                    <a:pt x="1962" y="71"/>
                    <a:pt x="1963" y="70"/>
                    <a:pt x="1967" y="69"/>
                  </a:cubicBezTo>
                  <a:cubicBezTo>
                    <a:pt x="1969" y="70"/>
                    <a:pt x="1968" y="73"/>
                    <a:pt x="1968" y="74"/>
                  </a:cubicBezTo>
                  <a:cubicBezTo>
                    <a:pt x="1970" y="74"/>
                    <a:pt x="1971" y="73"/>
                    <a:pt x="1971" y="71"/>
                  </a:cubicBezTo>
                  <a:cubicBezTo>
                    <a:pt x="1972" y="71"/>
                    <a:pt x="1974" y="70"/>
                    <a:pt x="1975" y="71"/>
                  </a:cubicBezTo>
                  <a:cubicBezTo>
                    <a:pt x="1976" y="71"/>
                    <a:pt x="1976" y="73"/>
                    <a:pt x="1976" y="73"/>
                  </a:cubicBezTo>
                  <a:cubicBezTo>
                    <a:pt x="1976" y="74"/>
                    <a:pt x="1978" y="72"/>
                    <a:pt x="1978" y="72"/>
                  </a:cubicBezTo>
                  <a:cubicBezTo>
                    <a:pt x="1980" y="72"/>
                    <a:pt x="1980" y="74"/>
                    <a:pt x="1981" y="74"/>
                  </a:cubicBezTo>
                  <a:cubicBezTo>
                    <a:pt x="1984" y="74"/>
                    <a:pt x="1987" y="72"/>
                    <a:pt x="1989" y="71"/>
                  </a:cubicBezTo>
                  <a:cubicBezTo>
                    <a:pt x="1991" y="72"/>
                    <a:pt x="1991" y="75"/>
                    <a:pt x="1990" y="78"/>
                  </a:cubicBezTo>
                  <a:cubicBezTo>
                    <a:pt x="1994" y="77"/>
                    <a:pt x="1998" y="77"/>
                    <a:pt x="1998" y="73"/>
                  </a:cubicBezTo>
                  <a:cubicBezTo>
                    <a:pt x="2001" y="76"/>
                    <a:pt x="2002" y="73"/>
                    <a:pt x="2004" y="72"/>
                  </a:cubicBezTo>
                  <a:cubicBezTo>
                    <a:pt x="2007" y="71"/>
                    <a:pt x="2008" y="75"/>
                    <a:pt x="2006" y="71"/>
                  </a:cubicBezTo>
                  <a:cubicBezTo>
                    <a:pt x="2011" y="70"/>
                    <a:pt x="2008" y="75"/>
                    <a:pt x="2009" y="77"/>
                  </a:cubicBezTo>
                  <a:cubicBezTo>
                    <a:pt x="2010" y="77"/>
                    <a:pt x="2011" y="76"/>
                    <a:pt x="2011" y="74"/>
                  </a:cubicBezTo>
                  <a:cubicBezTo>
                    <a:pt x="2015" y="74"/>
                    <a:pt x="2016" y="75"/>
                    <a:pt x="2018" y="71"/>
                  </a:cubicBezTo>
                  <a:cubicBezTo>
                    <a:pt x="2020" y="73"/>
                    <a:pt x="2023" y="73"/>
                    <a:pt x="2026" y="73"/>
                  </a:cubicBezTo>
                  <a:cubicBezTo>
                    <a:pt x="2026" y="74"/>
                    <a:pt x="2027" y="75"/>
                    <a:pt x="2027" y="77"/>
                  </a:cubicBezTo>
                  <a:cubicBezTo>
                    <a:pt x="2029" y="77"/>
                    <a:pt x="2028" y="75"/>
                    <a:pt x="2029" y="73"/>
                  </a:cubicBezTo>
                  <a:cubicBezTo>
                    <a:pt x="2034" y="75"/>
                    <a:pt x="2038" y="69"/>
                    <a:pt x="2041" y="73"/>
                  </a:cubicBezTo>
                  <a:cubicBezTo>
                    <a:pt x="2043" y="74"/>
                    <a:pt x="2044" y="73"/>
                    <a:pt x="2044" y="71"/>
                  </a:cubicBezTo>
                  <a:cubicBezTo>
                    <a:pt x="2046" y="72"/>
                    <a:pt x="2047" y="72"/>
                    <a:pt x="2048" y="72"/>
                  </a:cubicBezTo>
                  <a:cubicBezTo>
                    <a:pt x="2048" y="75"/>
                    <a:pt x="2047" y="76"/>
                    <a:pt x="2046" y="76"/>
                  </a:cubicBezTo>
                  <a:cubicBezTo>
                    <a:pt x="2048" y="80"/>
                    <a:pt x="2049" y="73"/>
                    <a:pt x="2051" y="74"/>
                  </a:cubicBezTo>
                  <a:cubicBezTo>
                    <a:pt x="2055" y="75"/>
                    <a:pt x="2049" y="76"/>
                    <a:pt x="2050" y="79"/>
                  </a:cubicBezTo>
                  <a:cubicBezTo>
                    <a:pt x="2044" y="79"/>
                    <a:pt x="2045" y="79"/>
                    <a:pt x="2040" y="80"/>
                  </a:cubicBezTo>
                  <a:cubicBezTo>
                    <a:pt x="2039" y="83"/>
                    <a:pt x="2047" y="80"/>
                    <a:pt x="2048" y="80"/>
                  </a:cubicBezTo>
                  <a:cubicBezTo>
                    <a:pt x="2049" y="82"/>
                    <a:pt x="2049" y="80"/>
                    <a:pt x="2050" y="81"/>
                  </a:cubicBezTo>
                  <a:cubicBezTo>
                    <a:pt x="2053" y="81"/>
                    <a:pt x="2053" y="83"/>
                    <a:pt x="2055" y="81"/>
                  </a:cubicBezTo>
                  <a:cubicBezTo>
                    <a:pt x="2056" y="80"/>
                    <a:pt x="2062" y="82"/>
                    <a:pt x="2066" y="81"/>
                  </a:cubicBezTo>
                  <a:cubicBezTo>
                    <a:pt x="2066" y="80"/>
                    <a:pt x="2065" y="80"/>
                    <a:pt x="2064" y="80"/>
                  </a:cubicBezTo>
                  <a:cubicBezTo>
                    <a:pt x="2063" y="80"/>
                    <a:pt x="2063" y="80"/>
                    <a:pt x="2062" y="80"/>
                  </a:cubicBezTo>
                  <a:cubicBezTo>
                    <a:pt x="2061" y="80"/>
                    <a:pt x="2060" y="79"/>
                    <a:pt x="2059" y="79"/>
                  </a:cubicBezTo>
                  <a:cubicBezTo>
                    <a:pt x="2056" y="79"/>
                    <a:pt x="2052" y="80"/>
                    <a:pt x="2051" y="80"/>
                  </a:cubicBezTo>
                  <a:cubicBezTo>
                    <a:pt x="2051" y="73"/>
                    <a:pt x="2059" y="81"/>
                    <a:pt x="2058" y="74"/>
                  </a:cubicBezTo>
                  <a:cubicBezTo>
                    <a:pt x="2062" y="77"/>
                    <a:pt x="2067" y="73"/>
                    <a:pt x="2071" y="77"/>
                  </a:cubicBezTo>
                  <a:cubicBezTo>
                    <a:pt x="2074" y="74"/>
                    <a:pt x="2074" y="77"/>
                    <a:pt x="2077" y="74"/>
                  </a:cubicBezTo>
                  <a:cubicBezTo>
                    <a:pt x="2080" y="74"/>
                    <a:pt x="2080" y="75"/>
                    <a:pt x="2082" y="75"/>
                  </a:cubicBezTo>
                  <a:cubicBezTo>
                    <a:pt x="2083" y="72"/>
                    <a:pt x="2086" y="73"/>
                    <a:pt x="2088" y="73"/>
                  </a:cubicBezTo>
                  <a:cubicBezTo>
                    <a:pt x="2087" y="74"/>
                    <a:pt x="2086" y="75"/>
                    <a:pt x="2085" y="75"/>
                  </a:cubicBezTo>
                  <a:cubicBezTo>
                    <a:pt x="2080" y="75"/>
                    <a:pt x="2088" y="79"/>
                    <a:pt x="2087" y="75"/>
                  </a:cubicBezTo>
                  <a:cubicBezTo>
                    <a:pt x="2090" y="77"/>
                    <a:pt x="2094" y="73"/>
                    <a:pt x="2097" y="70"/>
                  </a:cubicBezTo>
                  <a:cubicBezTo>
                    <a:pt x="2098" y="71"/>
                    <a:pt x="2099" y="73"/>
                    <a:pt x="2101" y="74"/>
                  </a:cubicBezTo>
                  <a:cubicBezTo>
                    <a:pt x="2104" y="75"/>
                    <a:pt x="2103" y="72"/>
                    <a:pt x="2105" y="72"/>
                  </a:cubicBezTo>
                  <a:cubicBezTo>
                    <a:pt x="2107" y="72"/>
                    <a:pt x="2108" y="73"/>
                    <a:pt x="2109" y="75"/>
                  </a:cubicBezTo>
                  <a:cubicBezTo>
                    <a:pt x="2110" y="75"/>
                    <a:pt x="2109" y="73"/>
                    <a:pt x="2110" y="72"/>
                  </a:cubicBezTo>
                  <a:cubicBezTo>
                    <a:pt x="2110" y="71"/>
                    <a:pt x="2113" y="73"/>
                    <a:pt x="2113" y="71"/>
                  </a:cubicBezTo>
                  <a:cubicBezTo>
                    <a:pt x="2114" y="73"/>
                    <a:pt x="2118" y="71"/>
                    <a:pt x="2118" y="74"/>
                  </a:cubicBezTo>
                  <a:cubicBezTo>
                    <a:pt x="2119" y="72"/>
                    <a:pt x="2122" y="69"/>
                    <a:pt x="2123" y="69"/>
                  </a:cubicBezTo>
                  <a:cubicBezTo>
                    <a:pt x="2123" y="68"/>
                    <a:pt x="2123" y="68"/>
                    <a:pt x="2123" y="68"/>
                  </a:cubicBezTo>
                  <a:cubicBezTo>
                    <a:pt x="2127" y="68"/>
                    <a:pt x="2131" y="69"/>
                    <a:pt x="2134" y="68"/>
                  </a:cubicBezTo>
                  <a:cubicBezTo>
                    <a:pt x="2134" y="68"/>
                    <a:pt x="2135" y="70"/>
                    <a:pt x="2140" y="70"/>
                  </a:cubicBezTo>
                  <a:cubicBezTo>
                    <a:pt x="2140" y="68"/>
                    <a:pt x="2140" y="68"/>
                    <a:pt x="2140" y="67"/>
                  </a:cubicBezTo>
                  <a:cubicBezTo>
                    <a:pt x="2146" y="66"/>
                    <a:pt x="2144" y="70"/>
                    <a:pt x="2148" y="69"/>
                  </a:cubicBezTo>
                  <a:cubicBezTo>
                    <a:pt x="2147" y="70"/>
                    <a:pt x="2147" y="71"/>
                    <a:pt x="2148" y="71"/>
                  </a:cubicBezTo>
                  <a:cubicBezTo>
                    <a:pt x="2148" y="68"/>
                    <a:pt x="2152" y="70"/>
                    <a:pt x="2155" y="70"/>
                  </a:cubicBezTo>
                  <a:cubicBezTo>
                    <a:pt x="2154" y="70"/>
                    <a:pt x="2158" y="68"/>
                    <a:pt x="2158" y="69"/>
                  </a:cubicBezTo>
                  <a:cubicBezTo>
                    <a:pt x="2159" y="71"/>
                    <a:pt x="2158" y="68"/>
                    <a:pt x="2163" y="69"/>
                  </a:cubicBezTo>
                  <a:cubicBezTo>
                    <a:pt x="2164" y="69"/>
                    <a:pt x="2164" y="71"/>
                    <a:pt x="2164" y="72"/>
                  </a:cubicBezTo>
                  <a:cubicBezTo>
                    <a:pt x="2167" y="70"/>
                    <a:pt x="2170" y="69"/>
                    <a:pt x="2171" y="68"/>
                  </a:cubicBezTo>
                  <a:cubicBezTo>
                    <a:pt x="2172" y="68"/>
                    <a:pt x="2172" y="69"/>
                    <a:pt x="2172" y="71"/>
                  </a:cubicBezTo>
                  <a:cubicBezTo>
                    <a:pt x="2175" y="72"/>
                    <a:pt x="2175" y="70"/>
                    <a:pt x="2177" y="70"/>
                  </a:cubicBezTo>
                  <a:cubicBezTo>
                    <a:pt x="2178" y="70"/>
                    <a:pt x="2179" y="72"/>
                    <a:pt x="2180" y="70"/>
                  </a:cubicBezTo>
                  <a:cubicBezTo>
                    <a:pt x="2181" y="71"/>
                    <a:pt x="2181" y="73"/>
                    <a:pt x="2182" y="72"/>
                  </a:cubicBezTo>
                  <a:cubicBezTo>
                    <a:pt x="2180" y="69"/>
                    <a:pt x="2184" y="69"/>
                    <a:pt x="2184" y="66"/>
                  </a:cubicBezTo>
                  <a:cubicBezTo>
                    <a:pt x="2188" y="66"/>
                    <a:pt x="2189" y="68"/>
                    <a:pt x="2191" y="69"/>
                  </a:cubicBezTo>
                  <a:cubicBezTo>
                    <a:pt x="2192" y="71"/>
                    <a:pt x="2186" y="72"/>
                    <a:pt x="2190" y="73"/>
                  </a:cubicBezTo>
                  <a:cubicBezTo>
                    <a:pt x="2191" y="76"/>
                    <a:pt x="2190" y="72"/>
                    <a:pt x="2191" y="72"/>
                  </a:cubicBezTo>
                  <a:cubicBezTo>
                    <a:pt x="2192" y="71"/>
                    <a:pt x="2194" y="70"/>
                    <a:pt x="2194" y="70"/>
                  </a:cubicBezTo>
                  <a:cubicBezTo>
                    <a:pt x="2197" y="72"/>
                    <a:pt x="2194" y="74"/>
                    <a:pt x="2195" y="77"/>
                  </a:cubicBezTo>
                  <a:cubicBezTo>
                    <a:pt x="2198" y="77"/>
                    <a:pt x="2196" y="72"/>
                    <a:pt x="2197" y="71"/>
                  </a:cubicBezTo>
                  <a:cubicBezTo>
                    <a:pt x="2201" y="71"/>
                    <a:pt x="2203" y="70"/>
                    <a:pt x="2206" y="70"/>
                  </a:cubicBezTo>
                  <a:cubicBezTo>
                    <a:pt x="2206" y="70"/>
                    <a:pt x="2206" y="72"/>
                    <a:pt x="2206" y="73"/>
                  </a:cubicBezTo>
                  <a:cubicBezTo>
                    <a:pt x="2209" y="75"/>
                    <a:pt x="2208" y="71"/>
                    <a:pt x="2209" y="71"/>
                  </a:cubicBezTo>
                  <a:cubicBezTo>
                    <a:pt x="2212" y="70"/>
                    <a:pt x="2215" y="72"/>
                    <a:pt x="2218" y="73"/>
                  </a:cubicBezTo>
                  <a:cubicBezTo>
                    <a:pt x="2216" y="71"/>
                    <a:pt x="2218" y="67"/>
                    <a:pt x="2218" y="65"/>
                  </a:cubicBezTo>
                  <a:cubicBezTo>
                    <a:pt x="2222" y="65"/>
                    <a:pt x="2219" y="71"/>
                    <a:pt x="2222" y="73"/>
                  </a:cubicBezTo>
                  <a:cubicBezTo>
                    <a:pt x="2224" y="73"/>
                    <a:pt x="2223" y="70"/>
                    <a:pt x="2224" y="69"/>
                  </a:cubicBezTo>
                  <a:cubicBezTo>
                    <a:pt x="2226" y="68"/>
                    <a:pt x="2229" y="69"/>
                    <a:pt x="2228" y="68"/>
                  </a:cubicBezTo>
                  <a:cubicBezTo>
                    <a:pt x="2231" y="68"/>
                    <a:pt x="2226" y="71"/>
                    <a:pt x="2229" y="73"/>
                  </a:cubicBezTo>
                  <a:cubicBezTo>
                    <a:pt x="2230" y="72"/>
                    <a:pt x="2231" y="72"/>
                    <a:pt x="2234" y="72"/>
                  </a:cubicBezTo>
                  <a:cubicBezTo>
                    <a:pt x="2233" y="71"/>
                    <a:pt x="2234" y="70"/>
                    <a:pt x="2235" y="69"/>
                  </a:cubicBezTo>
                  <a:cubicBezTo>
                    <a:pt x="2237" y="70"/>
                    <a:pt x="2235" y="71"/>
                    <a:pt x="2235" y="71"/>
                  </a:cubicBezTo>
                  <a:cubicBezTo>
                    <a:pt x="2238" y="74"/>
                    <a:pt x="2241" y="72"/>
                    <a:pt x="2241" y="68"/>
                  </a:cubicBezTo>
                  <a:cubicBezTo>
                    <a:pt x="2242" y="67"/>
                    <a:pt x="2242" y="71"/>
                    <a:pt x="2243" y="71"/>
                  </a:cubicBezTo>
                  <a:cubicBezTo>
                    <a:pt x="2245" y="72"/>
                    <a:pt x="2243" y="68"/>
                    <a:pt x="2247" y="68"/>
                  </a:cubicBezTo>
                  <a:cubicBezTo>
                    <a:pt x="2248" y="69"/>
                    <a:pt x="2262" y="76"/>
                    <a:pt x="2259" y="69"/>
                  </a:cubicBezTo>
                  <a:cubicBezTo>
                    <a:pt x="2261" y="69"/>
                    <a:pt x="2263" y="70"/>
                    <a:pt x="2262" y="73"/>
                  </a:cubicBezTo>
                  <a:cubicBezTo>
                    <a:pt x="2265" y="73"/>
                    <a:pt x="2263" y="69"/>
                    <a:pt x="2266" y="69"/>
                  </a:cubicBezTo>
                  <a:cubicBezTo>
                    <a:pt x="2269" y="69"/>
                    <a:pt x="2269" y="72"/>
                    <a:pt x="2273" y="72"/>
                  </a:cubicBezTo>
                  <a:cubicBezTo>
                    <a:pt x="2272" y="68"/>
                    <a:pt x="2277" y="71"/>
                    <a:pt x="2276" y="68"/>
                  </a:cubicBezTo>
                  <a:cubicBezTo>
                    <a:pt x="2278" y="68"/>
                    <a:pt x="2276" y="72"/>
                    <a:pt x="2278" y="73"/>
                  </a:cubicBezTo>
                  <a:cubicBezTo>
                    <a:pt x="2278" y="72"/>
                    <a:pt x="2278" y="71"/>
                    <a:pt x="2280" y="71"/>
                  </a:cubicBezTo>
                  <a:cubicBezTo>
                    <a:pt x="2282" y="71"/>
                    <a:pt x="2282" y="73"/>
                    <a:pt x="2283" y="73"/>
                  </a:cubicBezTo>
                  <a:cubicBezTo>
                    <a:pt x="2286" y="73"/>
                    <a:pt x="2286" y="71"/>
                    <a:pt x="2290" y="72"/>
                  </a:cubicBezTo>
                  <a:cubicBezTo>
                    <a:pt x="2291" y="72"/>
                    <a:pt x="2291" y="74"/>
                    <a:pt x="2292" y="70"/>
                  </a:cubicBezTo>
                  <a:cubicBezTo>
                    <a:pt x="2293" y="71"/>
                    <a:pt x="2293" y="73"/>
                    <a:pt x="2295" y="73"/>
                  </a:cubicBezTo>
                  <a:cubicBezTo>
                    <a:pt x="2290" y="79"/>
                    <a:pt x="2275" y="73"/>
                    <a:pt x="2269" y="75"/>
                  </a:cubicBezTo>
                  <a:cubicBezTo>
                    <a:pt x="2269" y="76"/>
                    <a:pt x="2271" y="76"/>
                    <a:pt x="2273" y="76"/>
                  </a:cubicBezTo>
                  <a:cubicBezTo>
                    <a:pt x="2273" y="80"/>
                    <a:pt x="2269" y="79"/>
                    <a:pt x="2267" y="80"/>
                  </a:cubicBezTo>
                  <a:cubicBezTo>
                    <a:pt x="2270" y="84"/>
                    <a:pt x="2276" y="81"/>
                    <a:pt x="2278" y="81"/>
                  </a:cubicBezTo>
                  <a:cubicBezTo>
                    <a:pt x="2278" y="80"/>
                    <a:pt x="2280" y="80"/>
                    <a:pt x="2281" y="81"/>
                  </a:cubicBezTo>
                  <a:cubicBezTo>
                    <a:pt x="2281" y="82"/>
                    <a:pt x="2282" y="81"/>
                    <a:pt x="2284" y="81"/>
                  </a:cubicBezTo>
                  <a:cubicBezTo>
                    <a:pt x="2285" y="81"/>
                    <a:pt x="2287" y="81"/>
                    <a:pt x="2287" y="81"/>
                  </a:cubicBezTo>
                  <a:cubicBezTo>
                    <a:pt x="2289" y="80"/>
                    <a:pt x="2289" y="81"/>
                    <a:pt x="2290" y="81"/>
                  </a:cubicBezTo>
                  <a:cubicBezTo>
                    <a:pt x="2295" y="82"/>
                    <a:pt x="2301" y="82"/>
                    <a:pt x="2305" y="82"/>
                  </a:cubicBezTo>
                  <a:cubicBezTo>
                    <a:pt x="2306" y="82"/>
                    <a:pt x="2305" y="80"/>
                    <a:pt x="2306" y="80"/>
                  </a:cubicBezTo>
                  <a:cubicBezTo>
                    <a:pt x="2307" y="80"/>
                    <a:pt x="2309" y="81"/>
                    <a:pt x="2311" y="80"/>
                  </a:cubicBezTo>
                  <a:cubicBezTo>
                    <a:pt x="2311" y="80"/>
                    <a:pt x="2311" y="80"/>
                    <a:pt x="2311" y="80"/>
                  </a:cubicBezTo>
                  <a:cubicBezTo>
                    <a:pt x="2313" y="80"/>
                    <a:pt x="2314" y="80"/>
                    <a:pt x="2316" y="80"/>
                  </a:cubicBezTo>
                  <a:cubicBezTo>
                    <a:pt x="2319" y="80"/>
                    <a:pt x="2319" y="82"/>
                    <a:pt x="2322" y="81"/>
                  </a:cubicBezTo>
                  <a:cubicBezTo>
                    <a:pt x="2325" y="80"/>
                    <a:pt x="2324" y="80"/>
                    <a:pt x="2326" y="81"/>
                  </a:cubicBezTo>
                  <a:cubicBezTo>
                    <a:pt x="2328" y="82"/>
                    <a:pt x="2334" y="83"/>
                    <a:pt x="2334" y="80"/>
                  </a:cubicBezTo>
                  <a:cubicBezTo>
                    <a:pt x="2327" y="80"/>
                    <a:pt x="2326" y="77"/>
                    <a:pt x="2319" y="78"/>
                  </a:cubicBezTo>
                  <a:cubicBezTo>
                    <a:pt x="2321" y="75"/>
                    <a:pt x="2328" y="78"/>
                    <a:pt x="2332" y="77"/>
                  </a:cubicBezTo>
                  <a:cubicBezTo>
                    <a:pt x="2334" y="79"/>
                    <a:pt x="2336" y="79"/>
                    <a:pt x="2337" y="80"/>
                  </a:cubicBezTo>
                  <a:cubicBezTo>
                    <a:pt x="2340" y="81"/>
                    <a:pt x="2339" y="78"/>
                    <a:pt x="2342" y="79"/>
                  </a:cubicBezTo>
                  <a:cubicBezTo>
                    <a:pt x="2342" y="76"/>
                    <a:pt x="2338" y="78"/>
                    <a:pt x="2336" y="77"/>
                  </a:cubicBezTo>
                  <a:cubicBezTo>
                    <a:pt x="2337" y="76"/>
                    <a:pt x="2339" y="75"/>
                    <a:pt x="2338" y="71"/>
                  </a:cubicBezTo>
                  <a:cubicBezTo>
                    <a:pt x="2340" y="74"/>
                    <a:pt x="2342" y="72"/>
                    <a:pt x="2345" y="71"/>
                  </a:cubicBezTo>
                  <a:cubicBezTo>
                    <a:pt x="2347" y="72"/>
                    <a:pt x="2346" y="74"/>
                    <a:pt x="2346" y="75"/>
                  </a:cubicBezTo>
                  <a:cubicBezTo>
                    <a:pt x="2349" y="77"/>
                    <a:pt x="2348" y="73"/>
                    <a:pt x="2349" y="73"/>
                  </a:cubicBezTo>
                  <a:cubicBezTo>
                    <a:pt x="2350" y="72"/>
                    <a:pt x="2354" y="72"/>
                    <a:pt x="2357" y="72"/>
                  </a:cubicBezTo>
                  <a:cubicBezTo>
                    <a:pt x="2359" y="72"/>
                    <a:pt x="2358" y="74"/>
                    <a:pt x="2358" y="76"/>
                  </a:cubicBezTo>
                  <a:cubicBezTo>
                    <a:pt x="2362" y="76"/>
                    <a:pt x="2359" y="71"/>
                    <a:pt x="2363" y="72"/>
                  </a:cubicBezTo>
                  <a:cubicBezTo>
                    <a:pt x="2362" y="71"/>
                    <a:pt x="2362" y="71"/>
                    <a:pt x="2362" y="69"/>
                  </a:cubicBezTo>
                  <a:cubicBezTo>
                    <a:pt x="2367" y="69"/>
                    <a:pt x="2370" y="73"/>
                    <a:pt x="2373" y="69"/>
                  </a:cubicBezTo>
                  <a:cubicBezTo>
                    <a:pt x="2374" y="69"/>
                    <a:pt x="2372" y="70"/>
                    <a:pt x="2373" y="72"/>
                  </a:cubicBezTo>
                  <a:cubicBezTo>
                    <a:pt x="2376" y="72"/>
                    <a:pt x="2377" y="75"/>
                    <a:pt x="2379" y="73"/>
                  </a:cubicBezTo>
                  <a:cubicBezTo>
                    <a:pt x="2379" y="74"/>
                    <a:pt x="2378" y="75"/>
                    <a:pt x="2379" y="75"/>
                  </a:cubicBezTo>
                  <a:cubicBezTo>
                    <a:pt x="2384" y="76"/>
                    <a:pt x="2379" y="73"/>
                    <a:pt x="2382" y="72"/>
                  </a:cubicBezTo>
                  <a:cubicBezTo>
                    <a:pt x="2385" y="71"/>
                    <a:pt x="2386" y="73"/>
                    <a:pt x="2386" y="76"/>
                  </a:cubicBezTo>
                  <a:cubicBezTo>
                    <a:pt x="2386" y="76"/>
                    <a:pt x="2386" y="74"/>
                    <a:pt x="2386" y="73"/>
                  </a:cubicBezTo>
                  <a:cubicBezTo>
                    <a:pt x="2391" y="74"/>
                    <a:pt x="2396" y="73"/>
                    <a:pt x="2398" y="72"/>
                  </a:cubicBezTo>
                  <a:cubicBezTo>
                    <a:pt x="2402" y="71"/>
                    <a:pt x="2398" y="72"/>
                    <a:pt x="2401" y="68"/>
                  </a:cubicBezTo>
                  <a:cubicBezTo>
                    <a:pt x="2403" y="69"/>
                    <a:pt x="2401" y="72"/>
                    <a:pt x="2403" y="72"/>
                  </a:cubicBezTo>
                  <a:cubicBezTo>
                    <a:pt x="2405" y="73"/>
                    <a:pt x="2406" y="71"/>
                    <a:pt x="2404" y="71"/>
                  </a:cubicBezTo>
                  <a:cubicBezTo>
                    <a:pt x="2404" y="69"/>
                    <a:pt x="2406" y="69"/>
                    <a:pt x="2406" y="68"/>
                  </a:cubicBezTo>
                  <a:cubicBezTo>
                    <a:pt x="2409" y="69"/>
                    <a:pt x="2404" y="71"/>
                    <a:pt x="2407" y="73"/>
                  </a:cubicBezTo>
                  <a:cubicBezTo>
                    <a:pt x="2411" y="74"/>
                    <a:pt x="2411" y="69"/>
                    <a:pt x="2416" y="69"/>
                  </a:cubicBezTo>
                  <a:cubicBezTo>
                    <a:pt x="2417" y="70"/>
                    <a:pt x="2418" y="73"/>
                    <a:pt x="2415" y="74"/>
                  </a:cubicBezTo>
                  <a:cubicBezTo>
                    <a:pt x="2417" y="78"/>
                    <a:pt x="2419" y="73"/>
                    <a:pt x="2422" y="76"/>
                  </a:cubicBezTo>
                  <a:cubicBezTo>
                    <a:pt x="2422" y="71"/>
                    <a:pt x="2426" y="70"/>
                    <a:pt x="2431" y="71"/>
                  </a:cubicBezTo>
                  <a:cubicBezTo>
                    <a:pt x="2432" y="71"/>
                    <a:pt x="2432" y="73"/>
                    <a:pt x="2432" y="75"/>
                  </a:cubicBezTo>
                  <a:cubicBezTo>
                    <a:pt x="2435" y="74"/>
                    <a:pt x="2434" y="74"/>
                    <a:pt x="2437" y="75"/>
                  </a:cubicBezTo>
                  <a:cubicBezTo>
                    <a:pt x="2437" y="74"/>
                    <a:pt x="2439" y="74"/>
                    <a:pt x="2440" y="74"/>
                  </a:cubicBezTo>
                  <a:cubicBezTo>
                    <a:pt x="2441" y="71"/>
                    <a:pt x="2443" y="70"/>
                    <a:pt x="2445" y="69"/>
                  </a:cubicBezTo>
                  <a:cubicBezTo>
                    <a:pt x="2446" y="69"/>
                    <a:pt x="2446" y="71"/>
                    <a:pt x="2446" y="73"/>
                  </a:cubicBezTo>
                  <a:cubicBezTo>
                    <a:pt x="2448" y="71"/>
                    <a:pt x="2449" y="74"/>
                    <a:pt x="2453" y="73"/>
                  </a:cubicBezTo>
                  <a:cubicBezTo>
                    <a:pt x="2453" y="71"/>
                    <a:pt x="2452" y="71"/>
                    <a:pt x="2452" y="69"/>
                  </a:cubicBezTo>
                  <a:cubicBezTo>
                    <a:pt x="2454" y="67"/>
                    <a:pt x="2455" y="68"/>
                    <a:pt x="2459" y="68"/>
                  </a:cubicBezTo>
                  <a:cubicBezTo>
                    <a:pt x="2459" y="71"/>
                    <a:pt x="2456" y="70"/>
                    <a:pt x="2457" y="73"/>
                  </a:cubicBezTo>
                  <a:cubicBezTo>
                    <a:pt x="2458" y="73"/>
                    <a:pt x="2458" y="74"/>
                    <a:pt x="2458" y="76"/>
                  </a:cubicBezTo>
                  <a:cubicBezTo>
                    <a:pt x="2460" y="76"/>
                    <a:pt x="2459" y="74"/>
                    <a:pt x="2460" y="73"/>
                  </a:cubicBezTo>
                  <a:cubicBezTo>
                    <a:pt x="2460" y="71"/>
                    <a:pt x="2465" y="73"/>
                    <a:pt x="2465" y="70"/>
                  </a:cubicBezTo>
                  <a:cubicBezTo>
                    <a:pt x="2467" y="70"/>
                    <a:pt x="2466" y="72"/>
                    <a:pt x="2466" y="74"/>
                  </a:cubicBezTo>
                  <a:cubicBezTo>
                    <a:pt x="2467" y="73"/>
                    <a:pt x="2470" y="72"/>
                    <a:pt x="2470" y="74"/>
                  </a:cubicBezTo>
                  <a:cubicBezTo>
                    <a:pt x="2471" y="74"/>
                    <a:pt x="2469" y="69"/>
                    <a:pt x="2470" y="67"/>
                  </a:cubicBezTo>
                  <a:cubicBezTo>
                    <a:pt x="2473" y="68"/>
                    <a:pt x="2472" y="67"/>
                    <a:pt x="2477" y="67"/>
                  </a:cubicBezTo>
                  <a:cubicBezTo>
                    <a:pt x="2478" y="71"/>
                    <a:pt x="2471" y="68"/>
                    <a:pt x="2473" y="74"/>
                  </a:cubicBezTo>
                  <a:cubicBezTo>
                    <a:pt x="2474" y="74"/>
                    <a:pt x="2475" y="74"/>
                    <a:pt x="2475" y="75"/>
                  </a:cubicBezTo>
                  <a:cubicBezTo>
                    <a:pt x="2477" y="75"/>
                    <a:pt x="2477" y="72"/>
                    <a:pt x="2477" y="70"/>
                  </a:cubicBezTo>
                  <a:cubicBezTo>
                    <a:pt x="2481" y="69"/>
                    <a:pt x="2481" y="71"/>
                    <a:pt x="2484" y="69"/>
                  </a:cubicBezTo>
                  <a:cubicBezTo>
                    <a:pt x="2484" y="73"/>
                    <a:pt x="2480" y="72"/>
                    <a:pt x="2478" y="73"/>
                  </a:cubicBezTo>
                  <a:cubicBezTo>
                    <a:pt x="2481" y="76"/>
                    <a:pt x="2483" y="72"/>
                    <a:pt x="2487" y="75"/>
                  </a:cubicBezTo>
                  <a:cubicBezTo>
                    <a:pt x="2487" y="72"/>
                    <a:pt x="2489" y="72"/>
                    <a:pt x="2489" y="71"/>
                  </a:cubicBezTo>
                  <a:cubicBezTo>
                    <a:pt x="2489" y="71"/>
                    <a:pt x="2494" y="74"/>
                    <a:pt x="2494" y="71"/>
                  </a:cubicBezTo>
                  <a:cubicBezTo>
                    <a:pt x="2496" y="72"/>
                    <a:pt x="2497" y="75"/>
                    <a:pt x="2502" y="74"/>
                  </a:cubicBezTo>
                  <a:cubicBezTo>
                    <a:pt x="2501" y="73"/>
                    <a:pt x="2500" y="72"/>
                    <a:pt x="2501" y="70"/>
                  </a:cubicBezTo>
                  <a:cubicBezTo>
                    <a:pt x="2504" y="69"/>
                    <a:pt x="2503" y="73"/>
                    <a:pt x="2504" y="74"/>
                  </a:cubicBezTo>
                  <a:cubicBezTo>
                    <a:pt x="2505" y="72"/>
                    <a:pt x="2507" y="74"/>
                    <a:pt x="2508" y="73"/>
                  </a:cubicBezTo>
                  <a:cubicBezTo>
                    <a:pt x="2509" y="72"/>
                    <a:pt x="2508" y="70"/>
                    <a:pt x="2510" y="70"/>
                  </a:cubicBezTo>
                  <a:cubicBezTo>
                    <a:pt x="2513" y="70"/>
                    <a:pt x="2512" y="73"/>
                    <a:pt x="2513" y="74"/>
                  </a:cubicBezTo>
                  <a:cubicBezTo>
                    <a:pt x="2516" y="73"/>
                    <a:pt x="2515" y="68"/>
                    <a:pt x="2519" y="69"/>
                  </a:cubicBezTo>
                  <a:cubicBezTo>
                    <a:pt x="2521" y="70"/>
                    <a:pt x="2520" y="72"/>
                    <a:pt x="2520" y="73"/>
                  </a:cubicBezTo>
                  <a:cubicBezTo>
                    <a:pt x="2522" y="75"/>
                    <a:pt x="2524" y="72"/>
                    <a:pt x="2524" y="72"/>
                  </a:cubicBezTo>
                  <a:cubicBezTo>
                    <a:pt x="2527" y="72"/>
                    <a:pt x="2527" y="75"/>
                    <a:pt x="2529" y="72"/>
                  </a:cubicBezTo>
                  <a:cubicBezTo>
                    <a:pt x="2530" y="70"/>
                    <a:pt x="2537" y="74"/>
                    <a:pt x="2540" y="74"/>
                  </a:cubicBezTo>
                  <a:cubicBezTo>
                    <a:pt x="2540" y="74"/>
                    <a:pt x="2540" y="72"/>
                    <a:pt x="2540" y="71"/>
                  </a:cubicBezTo>
                  <a:cubicBezTo>
                    <a:pt x="2542" y="70"/>
                    <a:pt x="2547" y="72"/>
                    <a:pt x="2549" y="71"/>
                  </a:cubicBezTo>
                  <a:cubicBezTo>
                    <a:pt x="2551" y="70"/>
                    <a:pt x="2549" y="67"/>
                    <a:pt x="2552" y="67"/>
                  </a:cubicBezTo>
                  <a:cubicBezTo>
                    <a:pt x="2555" y="68"/>
                    <a:pt x="2549" y="69"/>
                    <a:pt x="2550" y="72"/>
                  </a:cubicBezTo>
                  <a:cubicBezTo>
                    <a:pt x="2550" y="72"/>
                    <a:pt x="2549" y="72"/>
                    <a:pt x="2548" y="72"/>
                  </a:cubicBezTo>
                  <a:cubicBezTo>
                    <a:pt x="2548" y="73"/>
                    <a:pt x="2552" y="74"/>
                    <a:pt x="2552" y="72"/>
                  </a:cubicBezTo>
                  <a:cubicBezTo>
                    <a:pt x="2554" y="73"/>
                    <a:pt x="2555" y="73"/>
                    <a:pt x="2558" y="72"/>
                  </a:cubicBezTo>
                  <a:cubicBezTo>
                    <a:pt x="2560" y="73"/>
                    <a:pt x="2561" y="74"/>
                    <a:pt x="2561" y="76"/>
                  </a:cubicBezTo>
                  <a:cubicBezTo>
                    <a:pt x="2562" y="79"/>
                    <a:pt x="2562" y="75"/>
                    <a:pt x="2562" y="74"/>
                  </a:cubicBezTo>
                  <a:cubicBezTo>
                    <a:pt x="2563" y="74"/>
                    <a:pt x="2563" y="71"/>
                    <a:pt x="2564" y="71"/>
                  </a:cubicBezTo>
                  <a:cubicBezTo>
                    <a:pt x="2565" y="71"/>
                    <a:pt x="2564" y="72"/>
                    <a:pt x="2565" y="72"/>
                  </a:cubicBezTo>
                  <a:cubicBezTo>
                    <a:pt x="2566" y="73"/>
                    <a:pt x="2566" y="71"/>
                    <a:pt x="2566" y="71"/>
                  </a:cubicBezTo>
                  <a:cubicBezTo>
                    <a:pt x="2569" y="71"/>
                    <a:pt x="2572" y="72"/>
                    <a:pt x="2574" y="69"/>
                  </a:cubicBezTo>
                  <a:cubicBezTo>
                    <a:pt x="2576" y="70"/>
                    <a:pt x="2577" y="71"/>
                    <a:pt x="2577" y="73"/>
                  </a:cubicBezTo>
                  <a:cubicBezTo>
                    <a:pt x="2580" y="71"/>
                    <a:pt x="2590" y="76"/>
                    <a:pt x="2593" y="70"/>
                  </a:cubicBezTo>
                  <a:cubicBezTo>
                    <a:pt x="2594" y="71"/>
                    <a:pt x="2596" y="72"/>
                    <a:pt x="2599" y="71"/>
                  </a:cubicBezTo>
                  <a:cubicBezTo>
                    <a:pt x="2600" y="71"/>
                    <a:pt x="2600" y="73"/>
                    <a:pt x="2600" y="74"/>
                  </a:cubicBezTo>
                  <a:cubicBezTo>
                    <a:pt x="2606" y="75"/>
                    <a:pt x="2606" y="71"/>
                    <a:pt x="2610" y="69"/>
                  </a:cubicBezTo>
                  <a:cubicBezTo>
                    <a:pt x="2613" y="72"/>
                    <a:pt x="2610" y="76"/>
                    <a:pt x="2612" y="78"/>
                  </a:cubicBezTo>
                  <a:cubicBezTo>
                    <a:pt x="2613" y="76"/>
                    <a:pt x="2615" y="78"/>
                    <a:pt x="2617" y="77"/>
                  </a:cubicBezTo>
                  <a:cubicBezTo>
                    <a:pt x="2619" y="77"/>
                    <a:pt x="2618" y="72"/>
                    <a:pt x="2621" y="74"/>
                  </a:cubicBezTo>
                  <a:cubicBezTo>
                    <a:pt x="2623" y="74"/>
                    <a:pt x="2622" y="75"/>
                    <a:pt x="2621" y="75"/>
                  </a:cubicBezTo>
                  <a:cubicBezTo>
                    <a:pt x="2625" y="80"/>
                    <a:pt x="2630" y="68"/>
                    <a:pt x="2634" y="74"/>
                  </a:cubicBezTo>
                  <a:cubicBezTo>
                    <a:pt x="2635" y="75"/>
                    <a:pt x="2634" y="75"/>
                    <a:pt x="2633" y="75"/>
                  </a:cubicBezTo>
                  <a:cubicBezTo>
                    <a:pt x="2633" y="77"/>
                    <a:pt x="2635" y="75"/>
                    <a:pt x="2636" y="74"/>
                  </a:cubicBezTo>
                  <a:cubicBezTo>
                    <a:pt x="2636" y="73"/>
                    <a:pt x="2637" y="73"/>
                    <a:pt x="2637" y="72"/>
                  </a:cubicBezTo>
                  <a:cubicBezTo>
                    <a:pt x="2642" y="71"/>
                    <a:pt x="2642" y="71"/>
                    <a:pt x="2648" y="71"/>
                  </a:cubicBezTo>
                  <a:cubicBezTo>
                    <a:pt x="2648" y="69"/>
                    <a:pt x="2645" y="70"/>
                    <a:pt x="2644" y="69"/>
                  </a:cubicBezTo>
                  <a:cubicBezTo>
                    <a:pt x="2642" y="69"/>
                    <a:pt x="2643" y="67"/>
                    <a:pt x="2643" y="65"/>
                  </a:cubicBezTo>
                  <a:cubicBezTo>
                    <a:pt x="2640" y="64"/>
                    <a:pt x="2641" y="67"/>
                    <a:pt x="2639" y="68"/>
                  </a:cubicBezTo>
                  <a:cubicBezTo>
                    <a:pt x="2636" y="66"/>
                    <a:pt x="2633" y="64"/>
                    <a:pt x="2628" y="63"/>
                  </a:cubicBezTo>
                  <a:cubicBezTo>
                    <a:pt x="2629" y="62"/>
                    <a:pt x="2631" y="62"/>
                    <a:pt x="2631" y="61"/>
                  </a:cubicBezTo>
                  <a:cubicBezTo>
                    <a:pt x="2634" y="62"/>
                    <a:pt x="2643" y="61"/>
                    <a:pt x="2649" y="61"/>
                  </a:cubicBezTo>
                  <a:cubicBezTo>
                    <a:pt x="2649" y="62"/>
                    <a:pt x="2649" y="63"/>
                    <a:pt x="2649" y="64"/>
                  </a:cubicBezTo>
                  <a:cubicBezTo>
                    <a:pt x="2650" y="67"/>
                    <a:pt x="2642" y="63"/>
                    <a:pt x="2644" y="68"/>
                  </a:cubicBezTo>
                  <a:cubicBezTo>
                    <a:pt x="2645" y="68"/>
                    <a:pt x="2646" y="68"/>
                    <a:pt x="2647" y="67"/>
                  </a:cubicBezTo>
                  <a:cubicBezTo>
                    <a:pt x="2649" y="67"/>
                    <a:pt x="2649" y="68"/>
                    <a:pt x="2649" y="71"/>
                  </a:cubicBezTo>
                  <a:cubicBezTo>
                    <a:pt x="2653" y="70"/>
                    <a:pt x="2654" y="73"/>
                    <a:pt x="2659" y="72"/>
                  </a:cubicBezTo>
                  <a:cubicBezTo>
                    <a:pt x="2659" y="74"/>
                    <a:pt x="2660" y="76"/>
                    <a:pt x="2658" y="76"/>
                  </a:cubicBezTo>
                  <a:cubicBezTo>
                    <a:pt x="2659" y="78"/>
                    <a:pt x="2660" y="77"/>
                    <a:pt x="2662" y="76"/>
                  </a:cubicBezTo>
                  <a:cubicBezTo>
                    <a:pt x="2662" y="76"/>
                    <a:pt x="2662" y="75"/>
                    <a:pt x="2662" y="75"/>
                  </a:cubicBezTo>
                  <a:cubicBezTo>
                    <a:pt x="2663" y="75"/>
                    <a:pt x="2664" y="76"/>
                    <a:pt x="2663" y="77"/>
                  </a:cubicBezTo>
                  <a:cubicBezTo>
                    <a:pt x="2665" y="76"/>
                    <a:pt x="2664" y="73"/>
                    <a:pt x="2666" y="73"/>
                  </a:cubicBezTo>
                  <a:cubicBezTo>
                    <a:pt x="2669" y="72"/>
                    <a:pt x="2669" y="75"/>
                    <a:pt x="2669" y="77"/>
                  </a:cubicBezTo>
                  <a:cubicBezTo>
                    <a:pt x="2671" y="76"/>
                    <a:pt x="2672" y="75"/>
                    <a:pt x="2671" y="72"/>
                  </a:cubicBezTo>
                  <a:cubicBezTo>
                    <a:pt x="2674" y="70"/>
                    <a:pt x="2679" y="74"/>
                    <a:pt x="2681" y="72"/>
                  </a:cubicBezTo>
                  <a:cubicBezTo>
                    <a:pt x="2682" y="71"/>
                    <a:pt x="2682" y="73"/>
                    <a:pt x="2686" y="71"/>
                  </a:cubicBezTo>
                  <a:cubicBezTo>
                    <a:pt x="2686" y="72"/>
                    <a:pt x="2685" y="73"/>
                    <a:pt x="2684" y="73"/>
                  </a:cubicBezTo>
                  <a:cubicBezTo>
                    <a:pt x="2685" y="76"/>
                    <a:pt x="2686" y="74"/>
                    <a:pt x="2686" y="72"/>
                  </a:cubicBezTo>
                  <a:cubicBezTo>
                    <a:pt x="2689" y="72"/>
                    <a:pt x="2690" y="74"/>
                    <a:pt x="2692" y="75"/>
                  </a:cubicBezTo>
                  <a:cubicBezTo>
                    <a:pt x="2691" y="72"/>
                    <a:pt x="2696" y="72"/>
                    <a:pt x="2695" y="68"/>
                  </a:cubicBezTo>
                  <a:cubicBezTo>
                    <a:pt x="2698" y="68"/>
                    <a:pt x="2700" y="69"/>
                    <a:pt x="2700" y="73"/>
                  </a:cubicBezTo>
                  <a:cubicBezTo>
                    <a:pt x="2703" y="72"/>
                    <a:pt x="2705" y="70"/>
                    <a:pt x="2707" y="69"/>
                  </a:cubicBezTo>
                  <a:cubicBezTo>
                    <a:pt x="2709" y="70"/>
                    <a:pt x="2709" y="72"/>
                    <a:pt x="2710" y="72"/>
                  </a:cubicBezTo>
                  <a:cubicBezTo>
                    <a:pt x="2710" y="74"/>
                    <a:pt x="2707" y="75"/>
                    <a:pt x="2704" y="74"/>
                  </a:cubicBezTo>
                  <a:cubicBezTo>
                    <a:pt x="2702" y="76"/>
                    <a:pt x="2710" y="77"/>
                    <a:pt x="2710" y="76"/>
                  </a:cubicBezTo>
                  <a:cubicBezTo>
                    <a:pt x="2712" y="73"/>
                    <a:pt x="2712" y="78"/>
                    <a:pt x="2715" y="75"/>
                  </a:cubicBezTo>
                  <a:cubicBezTo>
                    <a:pt x="2715" y="75"/>
                    <a:pt x="2722" y="77"/>
                    <a:pt x="2724" y="78"/>
                  </a:cubicBezTo>
                  <a:cubicBezTo>
                    <a:pt x="2729" y="77"/>
                    <a:pt x="2731" y="73"/>
                    <a:pt x="2735" y="72"/>
                  </a:cubicBezTo>
                  <a:cubicBezTo>
                    <a:pt x="2736" y="71"/>
                    <a:pt x="2735" y="74"/>
                    <a:pt x="2736" y="74"/>
                  </a:cubicBezTo>
                  <a:cubicBezTo>
                    <a:pt x="2737" y="75"/>
                    <a:pt x="2739" y="75"/>
                    <a:pt x="2737" y="76"/>
                  </a:cubicBezTo>
                  <a:cubicBezTo>
                    <a:pt x="2737" y="78"/>
                    <a:pt x="2743" y="76"/>
                    <a:pt x="2744" y="75"/>
                  </a:cubicBezTo>
                  <a:cubicBezTo>
                    <a:pt x="2747" y="76"/>
                    <a:pt x="2755" y="75"/>
                    <a:pt x="2757" y="75"/>
                  </a:cubicBezTo>
                  <a:cubicBezTo>
                    <a:pt x="2758" y="75"/>
                    <a:pt x="2757" y="76"/>
                    <a:pt x="2757" y="76"/>
                  </a:cubicBezTo>
                  <a:cubicBezTo>
                    <a:pt x="2756" y="76"/>
                    <a:pt x="2757" y="78"/>
                    <a:pt x="2758" y="78"/>
                  </a:cubicBezTo>
                  <a:cubicBezTo>
                    <a:pt x="2758" y="75"/>
                    <a:pt x="2758" y="75"/>
                    <a:pt x="2758" y="75"/>
                  </a:cubicBezTo>
                  <a:cubicBezTo>
                    <a:pt x="2760" y="75"/>
                    <a:pt x="2759" y="76"/>
                    <a:pt x="2759" y="77"/>
                  </a:cubicBezTo>
                  <a:cubicBezTo>
                    <a:pt x="2761" y="77"/>
                    <a:pt x="2760" y="75"/>
                    <a:pt x="2761" y="75"/>
                  </a:cubicBezTo>
                  <a:cubicBezTo>
                    <a:pt x="2762" y="75"/>
                    <a:pt x="2765" y="76"/>
                    <a:pt x="2766" y="75"/>
                  </a:cubicBezTo>
                  <a:cubicBezTo>
                    <a:pt x="2766" y="74"/>
                    <a:pt x="2766" y="74"/>
                    <a:pt x="2766" y="74"/>
                  </a:cubicBezTo>
                  <a:cubicBezTo>
                    <a:pt x="2768" y="74"/>
                    <a:pt x="2770" y="76"/>
                    <a:pt x="2771" y="74"/>
                  </a:cubicBezTo>
                  <a:cubicBezTo>
                    <a:pt x="2772" y="70"/>
                    <a:pt x="2770" y="69"/>
                    <a:pt x="2767" y="69"/>
                  </a:cubicBezTo>
                  <a:cubicBezTo>
                    <a:pt x="2766" y="69"/>
                    <a:pt x="2767" y="68"/>
                    <a:pt x="2765" y="67"/>
                  </a:cubicBezTo>
                  <a:cubicBezTo>
                    <a:pt x="2765" y="65"/>
                    <a:pt x="2769" y="67"/>
                    <a:pt x="2770" y="66"/>
                  </a:cubicBezTo>
                  <a:cubicBezTo>
                    <a:pt x="2771" y="65"/>
                    <a:pt x="2772" y="67"/>
                    <a:pt x="2776" y="65"/>
                  </a:cubicBezTo>
                  <a:cubicBezTo>
                    <a:pt x="2778" y="66"/>
                    <a:pt x="2774" y="68"/>
                    <a:pt x="2777" y="68"/>
                  </a:cubicBezTo>
                  <a:cubicBezTo>
                    <a:pt x="2777" y="68"/>
                    <a:pt x="2775" y="68"/>
                    <a:pt x="2774" y="68"/>
                  </a:cubicBezTo>
                  <a:cubicBezTo>
                    <a:pt x="2773" y="70"/>
                    <a:pt x="2775" y="70"/>
                    <a:pt x="2775" y="71"/>
                  </a:cubicBezTo>
                  <a:cubicBezTo>
                    <a:pt x="2775" y="73"/>
                    <a:pt x="2771" y="74"/>
                    <a:pt x="2774" y="77"/>
                  </a:cubicBezTo>
                  <a:cubicBezTo>
                    <a:pt x="2779" y="73"/>
                    <a:pt x="2777" y="68"/>
                    <a:pt x="2782" y="63"/>
                  </a:cubicBezTo>
                  <a:cubicBezTo>
                    <a:pt x="2784" y="64"/>
                    <a:pt x="2782" y="68"/>
                    <a:pt x="2782" y="71"/>
                  </a:cubicBezTo>
                  <a:cubicBezTo>
                    <a:pt x="2783" y="72"/>
                    <a:pt x="2783" y="72"/>
                    <a:pt x="2783" y="72"/>
                  </a:cubicBezTo>
                  <a:cubicBezTo>
                    <a:pt x="2784" y="74"/>
                    <a:pt x="2784" y="76"/>
                    <a:pt x="2786" y="76"/>
                  </a:cubicBezTo>
                  <a:cubicBezTo>
                    <a:pt x="2786" y="77"/>
                    <a:pt x="2785" y="77"/>
                    <a:pt x="2784" y="78"/>
                  </a:cubicBezTo>
                  <a:cubicBezTo>
                    <a:pt x="2783" y="80"/>
                    <a:pt x="2789" y="77"/>
                    <a:pt x="2788" y="76"/>
                  </a:cubicBezTo>
                  <a:cubicBezTo>
                    <a:pt x="2787" y="75"/>
                    <a:pt x="2788" y="75"/>
                    <a:pt x="2788" y="74"/>
                  </a:cubicBezTo>
                  <a:cubicBezTo>
                    <a:pt x="2789" y="73"/>
                    <a:pt x="2788" y="72"/>
                    <a:pt x="2788" y="71"/>
                  </a:cubicBezTo>
                  <a:cubicBezTo>
                    <a:pt x="2790" y="70"/>
                    <a:pt x="2789" y="69"/>
                    <a:pt x="2789" y="68"/>
                  </a:cubicBezTo>
                  <a:cubicBezTo>
                    <a:pt x="2789" y="66"/>
                    <a:pt x="2794" y="68"/>
                    <a:pt x="2795" y="68"/>
                  </a:cubicBezTo>
                  <a:cubicBezTo>
                    <a:pt x="2796" y="72"/>
                    <a:pt x="2790" y="68"/>
                    <a:pt x="2791" y="73"/>
                  </a:cubicBezTo>
                  <a:cubicBezTo>
                    <a:pt x="2793" y="73"/>
                    <a:pt x="2794" y="73"/>
                    <a:pt x="2795" y="73"/>
                  </a:cubicBezTo>
                  <a:cubicBezTo>
                    <a:pt x="2795" y="74"/>
                    <a:pt x="2794" y="74"/>
                    <a:pt x="2793" y="74"/>
                  </a:cubicBezTo>
                  <a:cubicBezTo>
                    <a:pt x="2794" y="75"/>
                    <a:pt x="2798" y="79"/>
                    <a:pt x="2792" y="78"/>
                  </a:cubicBezTo>
                  <a:cubicBezTo>
                    <a:pt x="2790" y="78"/>
                    <a:pt x="2792" y="79"/>
                    <a:pt x="2793" y="79"/>
                  </a:cubicBezTo>
                  <a:cubicBezTo>
                    <a:pt x="2795" y="79"/>
                    <a:pt x="2798" y="79"/>
                    <a:pt x="2799" y="77"/>
                  </a:cubicBezTo>
                  <a:cubicBezTo>
                    <a:pt x="2800" y="77"/>
                    <a:pt x="2801" y="77"/>
                    <a:pt x="2803" y="77"/>
                  </a:cubicBezTo>
                  <a:cubicBezTo>
                    <a:pt x="2803" y="77"/>
                    <a:pt x="2804" y="77"/>
                    <a:pt x="2804" y="78"/>
                  </a:cubicBezTo>
                  <a:cubicBezTo>
                    <a:pt x="2805" y="77"/>
                    <a:pt x="2806" y="76"/>
                    <a:pt x="2806" y="76"/>
                  </a:cubicBezTo>
                  <a:cubicBezTo>
                    <a:pt x="2807" y="76"/>
                    <a:pt x="2808" y="78"/>
                    <a:pt x="2809" y="79"/>
                  </a:cubicBezTo>
                  <a:cubicBezTo>
                    <a:pt x="2811" y="79"/>
                    <a:pt x="2811" y="77"/>
                    <a:pt x="2812" y="77"/>
                  </a:cubicBezTo>
                  <a:cubicBezTo>
                    <a:pt x="2813" y="77"/>
                    <a:pt x="2814" y="79"/>
                    <a:pt x="2816" y="79"/>
                  </a:cubicBezTo>
                  <a:cubicBezTo>
                    <a:pt x="2818" y="79"/>
                    <a:pt x="2823" y="76"/>
                    <a:pt x="2829" y="77"/>
                  </a:cubicBezTo>
                  <a:cubicBezTo>
                    <a:pt x="2829" y="75"/>
                    <a:pt x="2830" y="75"/>
                    <a:pt x="2830" y="73"/>
                  </a:cubicBezTo>
                  <a:cubicBezTo>
                    <a:pt x="2830" y="73"/>
                    <a:pt x="2831" y="74"/>
                    <a:pt x="2832" y="74"/>
                  </a:cubicBezTo>
                  <a:cubicBezTo>
                    <a:pt x="2834" y="75"/>
                    <a:pt x="2830" y="80"/>
                    <a:pt x="2835" y="80"/>
                  </a:cubicBezTo>
                  <a:cubicBezTo>
                    <a:pt x="2836" y="79"/>
                    <a:pt x="2835" y="78"/>
                    <a:pt x="2833" y="78"/>
                  </a:cubicBezTo>
                  <a:cubicBezTo>
                    <a:pt x="2835" y="74"/>
                    <a:pt x="2833" y="74"/>
                    <a:pt x="2832" y="70"/>
                  </a:cubicBezTo>
                  <a:cubicBezTo>
                    <a:pt x="2832" y="70"/>
                    <a:pt x="2832" y="69"/>
                    <a:pt x="2833" y="69"/>
                  </a:cubicBezTo>
                  <a:cubicBezTo>
                    <a:pt x="2834" y="69"/>
                    <a:pt x="2834" y="68"/>
                    <a:pt x="2834" y="68"/>
                  </a:cubicBezTo>
                  <a:cubicBezTo>
                    <a:pt x="2835" y="68"/>
                    <a:pt x="2837" y="68"/>
                    <a:pt x="2838" y="68"/>
                  </a:cubicBezTo>
                  <a:cubicBezTo>
                    <a:pt x="2838" y="68"/>
                    <a:pt x="2836" y="68"/>
                    <a:pt x="2836" y="66"/>
                  </a:cubicBezTo>
                  <a:cubicBezTo>
                    <a:pt x="2836" y="65"/>
                    <a:pt x="2839" y="65"/>
                    <a:pt x="2840" y="65"/>
                  </a:cubicBezTo>
                  <a:cubicBezTo>
                    <a:pt x="2840" y="66"/>
                    <a:pt x="2840" y="66"/>
                    <a:pt x="2840" y="66"/>
                  </a:cubicBezTo>
                  <a:cubicBezTo>
                    <a:pt x="2841" y="66"/>
                    <a:pt x="2841" y="66"/>
                    <a:pt x="2841" y="66"/>
                  </a:cubicBezTo>
                  <a:cubicBezTo>
                    <a:pt x="2841" y="68"/>
                    <a:pt x="2839" y="68"/>
                    <a:pt x="2840" y="71"/>
                  </a:cubicBezTo>
                  <a:cubicBezTo>
                    <a:pt x="2842" y="71"/>
                    <a:pt x="2842" y="69"/>
                    <a:pt x="2844" y="70"/>
                  </a:cubicBezTo>
                  <a:cubicBezTo>
                    <a:pt x="2844" y="68"/>
                    <a:pt x="2844" y="67"/>
                    <a:pt x="2843" y="67"/>
                  </a:cubicBezTo>
                  <a:cubicBezTo>
                    <a:pt x="2844" y="66"/>
                    <a:pt x="2845" y="64"/>
                    <a:pt x="2846" y="66"/>
                  </a:cubicBezTo>
                  <a:cubicBezTo>
                    <a:pt x="2846" y="67"/>
                    <a:pt x="2846" y="67"/>
                    <a:pt x="2846" y="67"/>
                  </a:cubicBezTo>
                  <a:cubicBezTo>
                    <a:pt x="2846" y="68"/>
                    <a:pt x="2846" y="68"/>
                    <a:pt x="2845" y="68"/>
                  </a:cubicBezTo>
                  <a:cubicBezTo>
                    <a:pt x="2846" y="68"/>
                    <a:pt x="2846" y="68"/>
                    <a:pt x="2847" y="68"/>
                  </a:cubicBezTo>
                  <a:cubicBezTo>
                    <a:pt x="2847" y="69"/>
                    <a:pt x="2847" y="70"/>
                    <a:pt x="2848" y="70"/>
                  </a:cubicBezTo>
                  <a:cubicBezTo>
                    <a:pt x="2847" y="72"/>
                    <a:pt x="2845" y="73"/>
                    <a:pt x="2842" y="72"/>
                  </a:cubicBezTo>
                  <a:cubicBezTo>
                    <a:pt x="2842" y="75"/>
                    <a:pt x="2847" y="73"/>
                    <a:pt x="2849" y="74"/>
                  </a:cubicBezTo>
                  <a:cubicBezTo>
                    <a:pt x="2848" y="69"/>
                    <a:pt x="2853" y="68"/>
                    <a:pt x="2856" y="69"/>
                  </a:cubicBezTo>
                  <a:cubicBezTo>
                    <a:pt x="2856" y="70"/>
                    <a:pt x="2856" y="71"/>
                    <a:pt x="2856" y="73"/>
                  </a:cubicBezTo>
                  <a:cubicBezTo>
                    <a:pt x="2855" y="74"/>
                    <a:pt x="2858" y="75"/>
                    <a:pt x="2855" y="75"/>
                  </a:cubicBezTo>
                  <a:cubicBezTo>
                    <a:pt x="2855" y="75"/>
                    <a:pt x="2854" y="75"/>
                    <a:pt x="2854" y="75"/>
                  </a:cubicBezTo>
                  <a:cubicBezTo>
                    <a:pt x="2853" y="75"/>
                    <a:pt x="2852" y="77"/>
                    <a:pt x="2851" y="78"/>
                  </a:cubicBezTo>
                  <a:cubicBezTo>
                    <a:pt x="2850" y="78"/>
                    <a:pt x="2849" y="77"/>
                    <a:pt x="2849" y="78"/>
                  </a:cubicBezTo>
                  <a:cubicBezTo>
                    <a:pt x="2848" y="78"/>
                    <a:pt x="2847" y="79"/>
                    <a:pt x="2847" y="79"/>
                  </a:cubicBezTo>
                  <a:cubicBezTo>
                    <a:pt x="2844" y="79"/>
                    <a:pt x="2842" y="75"/>
                    <a:pt x="2839" y="78"/>
                  </a:cubicBezTo>
                  <a:cubicBezTo>
                    <a:pt x="2839" y="81"/>
                    <a:pt x="2842" y="78"/>
                    <a:pt x="2843" y="79"/>
                  </a:cubicBezTo>
                  <a:cubicBezTo>
                    <a:pt x="2845" y="79"/>
                    <a:pt x="2845" y="80"/>
                    <a:pt x="2847" y="80"/>
                  </a:cubicBezTo>
                  <a:cubicBezTo>
                    <a:pt x="2850" y="80"/>
                    <a:pt x="2854" y="77"/>
                    <a:pt x="2854" y="81"/>
                  </a:cubicBezTo>
                  <a:cubicBezTo>
                    <a:pt x="2855" y="80"/>
                    <a:pt x="2857" y="79"/>
                    <a:pt x="2859" y="79"/>
                  </a:cubicBezTo>
                  <a:cubicBezTo>
                    <a:pt x="2862" y="79"/>
                    <a:pt x="2864" y="80"/>
                    <a:pt x="2866" y="80"/>
                  </a:cubicBezTo>
                  <a:cubicBezTo>
                    <a:pt x="2866" y="80"/>
                    <a:pt x="2866" y="78"/>
                    <a:pt x="2866" y="78"/>
                  </a:cubicBezTo>
                  <a:cubicBezTo>
                    <a:pt x="2867" y="78"/>
                    <a:pt x="2869" y="80"/>
                    <a:pt x="2870" y="78"/>
                  </a:cubicBezTo>
                  <a:cubicBezTo>
                    <a:pt x="2872" y="78"/>
                    <a:pt x="2873" y="78"/>
                    <a:pt x="2874" y="80"/>
                  </a:cubicBezTo>
                  <a:cubicBezTo>
                    <a:pt x="2878" y="79"/>
                    <a:pt x="2875" y="77"/>
                    <a:pt x="2874" y="75"/>
                  </a:cubicBezTo>
                  <a:cubicBezTo>
                    <a:pt x="2874" y="73"/>
                    <a:pt x="2875" y="74"/>
                    <a:pt x="2876" y="74"/>
                  </a:cubicBezTo>
                  <a:cubicBezTo>
                    <a:pt x="2875" y="72"/>
                    <a:pt x="2875" y="71"/>
                    <a:pt x="2876" y="71"/>
                  </a:cubicBezTo>
                  <a:cubicBezTo>
                    <a:pt x="2878" y="70"/>
                    <a:pt x="2878" y="71"/>
                    <a:pt x="2879" y="72"/>
                  </a:cubicBezTo>
                  <a:cubicBezTo>
                    <a:pt x="2879" y="0"/>
                    <a:pt x="2879" y="0"/>
                    <a:pt x="2879" y="0"/>
                  </a:cubicBezTo>
                  <a:lnTo>
                    <a:pt x="0" y="0"/>
                  </a:lnTo>
                  <a:close/>
                  <a:moveTo>
                    <a:pt x="850" y="72"/>
                  </a:moveTo>
                  <a:cubicBezTo>
                    <a:pt x="849" y="72"/>
                    <a:pt x="849" y="72"/>
                    <a:pt x="849" y="72"/>
                  </a:cubicBezTo>
                  <a:cubicBezTo>
                    <a:pt x="850" y="72"/>
                    <a:pt x="850" y="72"/>
                    <a:pt x="850" y="72"/>
                  </a:cubicBezTo>
                  <a:close/>
                  <a:moveTo>
                    <a:pt x="2476" y="61"/>
                  </a:moveTo>
                  <a:cubicBezTo>
                    <a:pt x="2477" y="61"/>
                    <a:pt x="2477" y="60"/>
                    <a:pt x="2477" y="59"/>
                  </a:cubicBezTo>
                  <a:cubicBezTo>
                    <a:pt x="2481" y="59"/>
                    <a:pt x="2481" y="61"/>
                    <a:pt x="2481" y="64"/>
                  </a:cubicBezTo>
                  <a:cubicBezTo>
                    <a:pt x="2479" y="64"/>
                    <a:pt x="2477" y="63"/>
                    <a:pt x="2476" y="61"/>
                  </a:cubicBezTo>
                  <a:close/>
                  <a:moveTo>
                    <a:pt x="2490" y="63"/>
                  </a:moveTo>
                  <a:cubicBezTo>
                    <a:pt x="2490" y="61"/>
                    <a:pt x="2485" y="60"/>
                    <a:pt x="2489" y="60"/>
                  </a:cubicBezTo>
                  <a:cubicBezTo>
                    <a:pt x="2491" y="63"/>
                    <a:pt x="2494" y="59"/>
                    <a:pt x="2496" y="60"/>
                  </a:cubicBezTo>
                  <a:cubicBezTo>
                    <a:pt x="2496" y="61"/>
                    <a:pt x="2498" y="60"/>
                    <a:pt x="2498" y="62"/>
                  </a:cubicBezTo>
                  <a:cubicBezTo>
                    <a:pt x="2496" y="63"/>
                    <a:pt x="2494" y="61"/>
                    <a:pt x="2490" y="63"/>
                  </a:cubicBezTo>
                  <a:close/>
                  <a:moveTo>
                    <a:pt x="2511" y="61"/>
                  </a:moveTo>
                  <a:cubicBezTo>
                    <a:pt x="2510" y="61"/>
                    <a:pt x="2510" y="63"/>
                    <a:pt x="2508" y="62"/>
                  </a:cubicBezTo>
                  <a:cubicBezTo>
                    <a:pt x="2506" y="60"/>
                    <a:pt x="2512" y="60"/>
                    <a:pt x="2511" y="61"/>
                  </a:cubicBezTo>
                  <a:close/>
                  <a:moveTo>
                    <a:pt x="2515" y="66"/>
                  </a:moveTo>
                  <a:cubicBezTo>
                    <a:pt x="2515" y="61"/>
                    <a:pt x="2522" y="62"/>
                    <a:pt x="2522" y="67"/>
                  </a:cubicBezTo>
                  <a:cubicBezTo>
                    <a:pt x="2519" y="67"/>
                    <a:pt x="2517" y="66"/>
                    <a:pt x="2515" y="66"/>
                  </a:cubicBezTo>
                  <a:close/>
                  <a:moveTo>
                    <a:pt x="2532" y="63"/>
                  </a:moveTo>
                  <a:cubicBezTo>
                    <a:pt x="2533" y="63"/>
                    <a:pt x="2536" y="61"/>
                    <a:pt x="2536" y="61"/>
                  </a:cubicBezTo>
                  <a:cubicBezTo>
                    <a:pt x="2537" y="65"/>
                    <a:pt x="2532" y="65"/>
                    <a:pt x="2532" y="63"/>
                  </a:cubicBezTo>
                  <a:close/>
                  <a:moveTo>
                    <a:pt x="2544" y="63"/>
                  </a:moveTo>
                  <a:cubicBezTo>
                    <a:pt x="2543" y="63"/>
                    <a:pt x="2541" y="63"/>
                    <a:pt x="2540" y="63"/>
                  </a:cubicBezTo>
                  <a:cubicBezTo>
                    <a:pt x="2540" y="58"/>
                    <a:pt x="2545" y="59"/>
                    <a:pt x="2544" y="63"/>
                  </a:cubicBezTo>
                  <a:close/>
                  <a:moveTo>
                    <a:pt x="2551" y="62"/>
                  </a:moveTo>
                  <a:cubicBezTo>
                    <a:pt x="2545" y="63"/>
                    <a:pt x="2545" y="60"/>
                    <a:pt x="2551" y="61"/>
                  </a:cubicBezTo>
                  <a:cubicBezTo>
                    <a:pt x="2551" y="60"/>
                    <a:pt x="2553" y="60"/>
                    <a:pt x="2553" y="61"/>
                  </a:cubicBezTo>
                  <a:cubicBezTo>
                    <a:pt x="2552" y="61"/>
                    <a:pt x="2551" y="61"/>
                    <a:pt x="2551" y="62"/>
                  </a:cubicBezTo>
                  <a:close/>
                  <a:moveTo>
                    <a:pt x="2570" y="65"/>
                  </a:moveTo>
                  <a:cubicBezTo>
                    <a:pt x="2569" y="64"/>
                    <a:pt x="2566" y="65"/>
                    <a:pt x="2565" y="63"/>
                  </a:cubicBezTo>
                  <a:cubicBezTo>
                    <a:pt x="2568" y="64"/>
                    <a:pt x="2568" y="62"/>
                    <a:pt x="2569" y="61"/>
                  </a:cubicBezTo>
                  <a:cubicBezTo>
                    <a:pt x="2569" y="62"/>
                    <a:pt x="2570" y="62"/>
                    <a:pt x="2571" y="62"/>
                  </a:cubicBezTo>
                  <a:cubicBezTo>
                    <a:pt x="2571" y="63"/>
                    <a:pt x="2571" y="64"/>
                    <a:pt x="2570" y="65"/>
                  </a:cubicBezTo>
                  <a:close/>
                  <a:moveTo>
                    <a:pt x="2574" y="62"/>
                  </a:moveTo>
                  <a:cubicBezTo>
                    <a:pt x="2574" y="64"/>
                    <a:pt x="2572" y="64"/>
                    <a:pt x="2572" y="62"/>
                  </a:cubicBezTo>
                  <a:cubicBezTo>
                    <a:pt x="2573" y="62"/>
                    <a:pt x="2573" y="61"/>
                    <a:pt x="2573" y="61"/>
                  </a:cubicBezTo>
                  <a:cubicBezTo>
                    <a:pt x="2576" y="61"/>
                    <a:pt x="2577" y="62"/>
                    <a:pt x="2577" y="65"/>
                  </a:cubicBezTo>
                  <a:cubicBezTo>
                    <a:pt x="2576" y="65"/>
                    <a:pt x="2576" y="63"/>
                    <a:pt x="2574" y="62"/>
                  </a:cubicBezTo>
                  <a:close/>
                  <a:moveTo>
                    <a:pt x="2590" y="62"/>
                  </a:moveTo>
                  <a:cubicBezTo>
                    <a:pt x="2593" y="61"/>
                    <a:pt x="2596" y="58"/>
                    <a:pt x="2596" y="63"/>
                  </a:cubicBezTo>
                  <a:cubicBezTo>
                    <a:pt x="2594" y="62"/>
                    <a:pt x="2590" y="64"/>
                    <a:pt x="2590" y="62"/>
                  </a:cubicBezTo>
                  <a:close/>
                  <a:moveTo>
                    <a:pt x="2613" y="61"/>
                  </a:moveTo>
                  <a:cubicBezTo>
                    <a:pt x="2616" y="61"/>
                    <a:pt x="2618" y="62"/>
                    <a:pt x="2619" y="64"/>
                  </a:cubicBezTo>
                  <a:cubicBezTo>
                    <a:pt x="2617" y="64"/>
                    <a:pt x="2614" y="63"/>
                    <a:pt x="2613" y="61"/>
                  </a:cubicBezTo>
                  <a:close/>
                  <a:moveTo>
                    <a:pt x="2649" y="70"/>
                  </a:moveTo>
                  <a:cubicBezTo>
                    <a:pt x="2649" y="68"/>
                    <a:pt x="2650" y="65"/>
                    <a:pt x="2650" y="62"/>
                  </a:cubicBezTo>
                  <a:cubicBezTo>
                    <a:pt x="2653" y="61"/>
                    <a:pt x="2653" y="65"/>
                    <a:pt x="2657" y="64"/>
                  </a:cubicBezTo>
                  <a:cubicBezTo>
                    <a:pt x="2658" y="65"/>
                    <a:pt x="2660" y="65"/>
                    <a:pt x="2660" y="66"/>
                  </a:cubicBezTo>
                  <a:cubicBezTo>
                    <a:pt x="2657" y="65"/>
                    <a:pt x="2655" y="66"/>
                    <a:pt x="2655" y="68"/>
                  </a:cubicBezTo>
                  <a:cubicBezTo>
                    <a:pt x="2659" y="66"/>
                    <a:pt x="2657" y="69"/>
                    <a:pt x="2660" y="70"/>
                  </a:cubicBezTo>
                  <a:cubicBezTo>
                    <a:pt x="2660" y="70"/>
                    <a:pt x="2662" y="67"/>
                    <a:pt x="2662" y="68"/>
                  </a:cubicBezTo>
                  <a:cubicBezTo>
                    <a:pt x="2662" y="74"/>
                    <a:pt x="2654" y="69"/>
                    <a:pt x="2649" y="70"/>
                  </a:cubicBezTo>
                  <a:close/>
                  <a:moveTo>
                    <a:pt x="2661" y="67"/>
                  </a:moveTo>
                  <a:cubicBezTo>
                    <a:pt x="2661" y="64"/>
                    <a:pt x="2663" y="63"/>
                    <a:pt x="2665" y="63"/>
                  </a:cubicBezTo>
                  <a:cubicBezTo>
                    <a:pt x="2665" y="64"/>
                    <a:pt x="2666" y="65"/>
                    <a:pt x="2666" y="66"/>
                  </a:cubicBezTo>
                  <a:cubicBezTo>
                    <a:pt x="2664" y="66"/>
                    <a:pt x="2664" y="67"/>
                    <a:pt x="2661" y="67"/>
                  </a:cubicBezTo>
                  <a:close/>
                  <a:moveTo>
                    <a:pt x="2669" y="59"/>
                  </a:moveTo>
                  <a:cubicBezTo>
                    <a:pt x="2672" y="59"/>
                    <a:pt x="2674" y="59"/>
                    <a:pt x="2674" y="61"/>
                  </a:cubicBezTo>
                  <a:cubicBezTo>
                    <a:pt x="2671" y="61"/>
                    <a:pt x="2670" y="61"/>
                    <a:pt x="2669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331"/>
            <p:cNvSpPr>
              <a:spLocks/>
            </p:cNvSpPr>
            <p:nvPr/>
          </p:nvSpPr>
          <p:spPr bwMode="auto">
            <a:xfrm>
              <a:off x="1118" y="2239"/>
              <a:ext cx="41" cy="12"/>
            </a:xfrm>
            <a:custGeom>
              <a:avLst/>
              <a:gdLst>
                <a:gd name="T0" fmla="*/ 9 w 17"/>
                <a:gd name="T1" fmla="*/ 1 h 5"/>
                <a:gd name="T2" fmla="*/ 4 w 17"/>
                <a:gd name="T3" fmla="*/ 1 h 5"/>
                <a:gd name="T4" fmla="*/ 0 w 17"/>
                <a:gd name="T5" fmla="*/ 3 h 5"/>
                <a:gd name="T6" fmla="*/ 5 w 17"/>
                <a:gd name="T7" fmla="*/ 5 h 5"/>
                <a:gd name="T8" fmla="*/ 10 w 17"/>
                <a:gd name="T9" fmla="*/ 5 h 5"/>
                <a:gd name="T10" fmla="*/ 11 w 17"/>
                <a:gd name="T11" fmla="*/ 4 h 5"/>
                <a:gd name="T12" fmla="*/ 17 w 17"/>
                <a:gd name="T13" fmla="*/ 1 h 5"/>
                <a:gd name="T14" fmla="*/ 14 w 17"/>
                <a:gd name="T15" fmla="*/ 0 h 5"/>
                <a:gd name="T16" fmla="*/ 9 w 1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5">
                  <a:moveTo>
                    <a:pt x="9" y="1"/>
                  </a:moveTo>
                  <a:cubicBezTo>
                    <a:pt x="7" y="3"/>
                    <a:pt x="9" y="0"/>
                    <a:pt x="4" y="1"/>
                  </a:cubicBezTo>
                  <a:cubicBezTo>
                    <a:pt x="2" y="1"/>
                    <a:pt x="2" y="3"/>
                    <a:pt x="0" y="3"/>
                  </a:cubicBezTo>
                  <a:cubicBezTo>
                    <a:pt x="0" y="4"/>
                    <a:pt x="4" y="5"/>
                    <a:pt x="5" y="5"/>
                  </a:cubicBezTo>
                  <a:cubicBezTo>
                    <a:pt x="7" y="3"/>
                    <a:pt x="6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4" y="4"/>
                    <a:pt x="14" y="3"/>
                    <a:pt x="17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5" y="4"/>
                    <a:pt x="10" y="0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2" name="Freeform 332"/>
            <p:cNvSpPr>
              <a:spLocks/>
            </p:cNvSpPr>
            <p:nvPr/>
          </p:nvSpPr>
          <p:spPr bwMode="auto">
            <a:xfrm>
              <a:off x="2796" y="2235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3" name="Freeform 333"/>
            <p:cNvSpPr>
              <a:spLocks/>
            </p:cNvSpPr>
            <p:nvPr/>
          </p:nvSpPr>
          <p:spPr bwMode="auto">
            <a:xfrm>
              <a:off x="-445" y="223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4" name="Freeform 334"/>
            <p:cNvSpPr>
              <a:spLocks/>
            </p:cNvSpPr>
            <p:nvPr/>
          </p:nvSpPr>
          <p:spPr bwMode="auto">
            <a:xfrm>
              <a:off x="2798" y="2237"/>
              <a:ext cx="7" cy="2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2" y="1"/>
                    <a:pt x="2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  <p:sp>
          <p:nvSpPr>
            <p:cNvPr id="255" name="Freeform 335"/>
            <p:cNvSpPr>
              <a:spLocks/>
            </p:cNvSpPr>
            <p:nvPr/>
          </p:nvSpPr>
          <p:spPr bwMode="auto">
            <a:xfrm>
              <a:off x="-523" y="2223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32779" y="6414123"/>
            <a:ext cx="546100" cy="216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8C9EFAC-D52E-4ABF-945B-836139D00783}" type="slidenum">
              <a:rPr lang="en-AU" smtClean="0"/>
              <a:pPr/>
              <a:t>‹Nº›</a:t>
            </a:fld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905622" y="6449983"/>
            <a:ext cx="901071" cy="216000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algn="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3C84F7A-5B93-4D69-B8A3-1D46FDFC474F}" type="datetime7">
              <a:rPr lang="en-US" smtClean="0"/>
              <a:pPr/>
              <a:t>May-24</a:t>
            </a:fld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36447" y="6449983"/>
            <a:ext cx="446780" cy="21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en-AU" sz="700" dirty="0">
                <a:solidFill>
                  <a:prstClr val="white">
                    <a:lumMod val="50000"/>
                  </a:prstClr>
                </a:solidFill>
              </a:rPr>
              <a:t>Version:</a:t>
            </a: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" hasCustomPrompt="1"/>
          </p:nvPr>
        </p:nvSpPr>
        <p:spPr>
          <a:xfrm>
            <a:off x="8393787" y="6446049"/>
            <a:ext cx="480484" cy="219939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266700" indent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marL="542925" indent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marL="809625" indent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marL="1076325" indent="0">
              <a:spcBef>
                <a:spcPts val="0"/>
              </a:spcBef>
              <a:spcAft>
                <a:spcPts val="0"/>
              </a:spcAft>
              <a:buNone/>
              <a:defRPr sz="700"/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513296" y="4445"/>
            <a:ext cx="659312" cy="216000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 typeface="+mj-lt"/>
              <a:buNone/>
              <a:defRPr sz="700" b="1">
                <a:solidFill>
                  <a:schemeClr val="bg1"/>
                </a:solidFill>
              </a:defRPr>
            </a:lvl1pPr>
            <a:lvl2pPr marL="266700" indent="0">
              <a:buNone/>
              <a:defRPr sz="700">
                <a:solidFill>
                  <a:schemeClr val="bg1"/>
                </a:solidFill>
              </a:defRPr>
            </a:lvl2pPr>
            <a:lvl3pPr marL="542925" indent="0">
              <a:buNone/>
              <a:defRPr sz="700">
                <a:solidFill>
                  <a:schemeClr val="bg1"/>
                </a:solidFill>
              </a:defRPr>
            </a:lvl3pPr>
            <a:lvl4pPr marL="809625" indent="0">
              <a:buNone/>
              <a:defRPr sz="700">
                <a:solidFill>
                  <a:schemeClr val="bg1"/>
                </a:solidFill>
              </a:defRPr>
            </a:lvl4pPr>
            <a:lvl5pPr marL="1076325" indent="0">
              <a:buNone/>
              <a:defRPr sz="7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95635" y="-1905"/>
            <a:ext cx="6565900" cy="2160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prstClr val="white"/>
                </a:solidFill>
              </a:rPr>
              <a:t>Leadership Playbook</a:t>
            </a:r>
          </a:p>
        </p:txBody>
      </p:sp>
    </p:spTree>
    <p:extLst>
      <p:ext uri="{BB962C8B-B14F-4D97-AF65-F5344CB8AC3E}">
        <p14:creationId xmlns:p14="http://schemas.microsoft.com/office/powerpoint/2010/main" val="13711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8725" y="1324610"/>
            <a:ext cx="11142556" cy="4710748"/>
          </a:xfrm>
        </p:spPr>
        <p:txBody>
          <a:bodyPr/>
          <a:lstStyle>
            <a:lvl2pPr marL="358775" indent="-176213">
              <a:buFont typeface="Arial" panose="020B0604020202020204" pitchFamily="34" charset="0"/>
              <a:buChar char="-"/>
              <a:tabLst>
                <a:tab pos="358775" algn="l"/>
              </a:tabLst>
              <a:defRPr sz="1800"/>
            </a:lvl2pPr>
            <a:lvl3pPr marL="541338" indent="-182563">
              <a:defRPr sz="1600"/>
            </a:lvl3pPr>
            <a:lvl4pPr marL="715963" indent="-174625">
              <a:defRPr sz="1600"/>
            </a:lvl4pPr>
            <a:lvl5pPr marL="898525" indent="-18256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19183" y="6492240"/>
            <a:ext cx="487680" cy="27432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defRPr sz="9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8C9EFAC-D52E-4ABF-945B-836139D00783}" type="slidenum">
              <a:rPr lang="en-AU" kern="0" smtClean="0">
                <a:solidFill>
                  <a:srgbClr val="C25327"/>
                </a:solidFill>
              </a:rPr>
              <a:pPr>
                <a:defRPr/>
              </a:pPr>
              <a:t>‹Nº›</a:t>
            </a:fld>
            <a:endParaRPr lang="en-AU" kern="0" dirty="0">
              <a:solidFill>
                <a:srgbClr val="C25327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5757" y="0"/>
            <a:ext cx="11826243" cy="228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dirty="0">
                <a:latin typeface="Arial"/>
                <a:cs typeface="Arial"/>
              </a:rPr>
              <a:t>Leadership Playbook   			      1. Purpose</a:t>
            </a:r>
          </a:p>
        </p:txBody>
      </p:sp>
    </p:spTree>
    <p:extLst>
      <p:ext uri="{BB962C8B-B14F-4D97-AF65-F5344CB8AC3E}">
        <p14:creationId xmlns:p14="http://schemas.microsoft.com/office/powerpoint/2010/main" val="194160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9AC2-94A0-46E3-BDDE-FB1B5E3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DE4E6-20D3-4295-81E0-8EB0295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D592-A0A4-42A3-A1FC-4C3D2E0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7FE2F-51F5-427B-A63C-EE232B78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A9700-4BCB-4624-A7DD-5340E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816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CE68-09DA-4698-93FA-36B98981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AD844-4E14-4D58-8B77-DF6AE0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DE40B-BF37-4EF0-8AC4-9D2C0743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8C21E-3F6F-4B83-8F2B-2ADA1FE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F976D-E004-44EA-A02A-39D0AB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68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1A98-39B0-4A70-8E34-54F615A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419B8-0450-485D-B747-31FD5EE3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0039E-3177-4AEA-8556-C6B5A0F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3EBC1-933D-4B0F-8BD7-A78267B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50517-3C99-45F5-A58C-5081457F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56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D583-A87A-4C11-A465-FB470AA7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FB355-0CC9-4669-86F8-446EE0A4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4C5696-EE2B-466F-AD1E-20BF4DDE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2DEAB-753E-4B96-857B-A5F528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40C8-2765-4E2B-A2FC-FA4238B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55DA-2D5E-49DD-BE9E-8361667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237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E06F-722D-4DE3-BF23-A16E218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BD602-7887-49E2-B420-88E4F2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BC9D9-19D2-45BE-BF59-4A1B37D6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EA0A7-5751-42C4-99BA-F3C025A7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08C95-8CE6-4472-997E-8DFF9B84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2E926-4B7A-40D2-B760-06C074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A2F7-BA06-4221-9350-AF735F3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D545-1630-4D47-A47D-546735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95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3D10-5C45-47F5-AAFF-ACA2A10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58764-E2BB-4082-9A9F-C6A6AF2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ACB40-79B6-4D18-92E9-2F80630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E9EF8A-373C-4B77-8AA9-D0C8683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993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98F7F-DE9D-4022-A2BB-2146A0A3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D3D89-C828-4EF5-B7D2-B7670B0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264F7-6FAC-4EC6-B131-026BF2E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79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6DCD-966A-4CD8-B214-73988935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87F4-7302-4A0B-AA8E-C10DCC64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65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03-2F48-4C91-B919-848F100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228C-7D1C-4B68-A1A4-4E953131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19DA7-5239-4461-B253-6749C3D4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06EF9-368B-4EF4-9A12-8147E4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85D1F-932E-4163-90E9-421A7C2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BF014-CC75-4DEE-AA9F-706CC1DB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468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6C34-DCE4-446D-A105-EF182B7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FB3AD-83F2-494E-87EF-47F38779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57D9-D114-442A-A83F-B517DD17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0395-EDF2-4FE7-BA68-1F699E7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B6F54-39C9-447E-9D5F-F077AA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455A4-3B10-4877-AFA3-503E064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981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FEB1D-AF7B-4738-9FAE-E6E1545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FFB72-4BF0-4424-8677-3CCAE1B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ABC09-20F9-4E4A-B6A7-49A5E5E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EB4EB-80CB-4773-AF7C-D771B53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98CC-44AD-4861-8161-D9752A7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370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23B0A-240B-42D1-BE58-2EFC3F09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B46B1-3B1A-4089-A405-CB012941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E2932-7017-4895-A2AB-FAC2061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E60E-BB72-4308-930E-69D146B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209D-56CB-47EE-9D0E-066E8B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565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6565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0598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6334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413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74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2"/>
            <a:ext cx="12195050" cy="6856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369" y="2336800"/>
            <a:ext cx="5788152" cy="2091087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9" y="4427887"/>
            <a:ext cx="5789202" cy="12855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1292" y="636663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E7FBFD-78E1-42FB-85FC-D9CE5E3DEFA5}" type="slidenum">
              <a:rPr lang="en-US" smtClean="0">
                <a:solidFill>
                  <a:srgbClr val="10069F"/>
                </a:solidFill>
              </a:rPr>
              <a:pPr/>
              <a:t>‹Nº›</a:t>
            </a:fld>
            <a:endParaRPr lang="en-US">
              <a:solidFill>
                <a:srgbClr val="10069F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270622" y="276225"/>
            <a:ext cx="2165537" cy="271230"/>
            <a:chOff x="158750" y="276225"/>
            <a:chExt cx="6388100" cy="800100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58750" y="276225"/>
              <a:ext cx="857250" cy="736600"/>
            </a:xfrm>
            <a:custGeom>
              <a:avLst/>
              <a:gdLst>
                <a:gd name="T0" fmla="*/ 298 w 540"/>
                <a:gd name="T1" fmla="*/ 0 h 464"/>
                <a:gd name="T2" fmla="*/ 374 w 540"/>
                <a:gd name="T3" fmla="*/ 18 h 464"/>
                <a:gd name="T4" fmla="*/ 442 w 540"/>
                <a:gd name="T5" fmla="*/ 52 h 464"/>
                <a:gd name="T6" fmla="*/ 494 w 540"/>
                <a:gd name="T7" fmla="*/ 102 h 464"/>
                <a:gd name="T8" fmla="*/ 528 w 540"/>
                <a:gd name="T9" fmla="*/ 162 h 464"/>
                <a:gd name="T10" fmla="*/ 540 w 540"/>
                <a:gd name="T11" fmla="*/ 232 h 464"/>
                <a:gd name="T12" fmla="*/ 534 w 540"/>
                <a:gd name="T13" fmla="*/ 278 h 464"/>
                <a:gd name="T14" fmla="*/ 506 w 540"/>
                <a:gd name="T15" fmla="*/ 342 h 464"/>
                <a:gd name="T16" fmla="*/ 460 w 540"/>
                <a:gd name="T17" fmla="*/ 396 h 464"/>
                <a:gd name="T18" fmla="*/ 398 w 540"/>
                <a:gd name="T19" fmla="*/ 436 h 464"/>
                <a:gd name="T20" fmla="*/ 324 w 540"/>
                <a:gd name="T21" fmla="*/ 460 h 464"/>
                <a:gd name="T22" fmla="*/ 270 w 540"/>
                <a:gd name="T23" fmla="*/ 464 h 464"/>
                <a:gd name="T24" fmla="*/ 190 w 540"/>
                <a:gd name="T25" fmla="*/ 454 h 464"/>
                <a:gd name="T26" fmla="*/ 118 w 540"/>
                <a:gd name="T27" fmla="*/ 424 h 464"/>
                <a:gd name="T28" fmla="*/ 62 w 540"/>
                <a:gd name="T29" fmla="*/ 380 h 464"/>
                <a:gd name="T30" fmla="*/ 20 w 540"/>
                <a:gd name="T31" fmla="*/ 322 h 464"/>
                <a:gd name="T32" fmla="*/ 2 w 540"/>
                <a:gd name="T33" fmla="*/ 256 h 464"/>
                <a:gd name="T34" fmla="*/ 2 w 540"/>
                <a:gd name="T35" fmla="*/ 208 h 464"/>
                <a:gd name="T36" fmla="*/ 20 w 540"/>
                <a:gd name="T37" fmla="*/ 142 h 464"/>
                <a:gd name="T38" fmla="*/ 62 w 540"/>
                <a:gd name="T39" fmla="*/ 84 h 464"/>
                <a:gd name="T40" fmla="*/ 118 w 540"/>
                <a:gd name="T41" fmla="*/ 40 h 464"/>
                <a:gd name="T42" fmla="*/ 190 w 540"/>
                <a:gd name="T43" fmla="*/ 10 h 464"/>
                <a:gd name="T44" fmla="*/ 270 w 540"/>
                <a:gd name="T45" fmla="*/ 0 h 464"/>
                <a:gd name="T46" fmla="*/ 270 w 540"/>
                <a:gd name="T47" fmla="*/ 232 h 464"/>
                <a:gd name="T48" fmla="*/ 220 w 540"/>
                <a:gd name="T49" fmla="*/ 196 h 464"/>
                <a:gd name="T50" fmla="*/ 208 w 540"/>
                <a:gd name="T51" fmla="*/ 176 h 464"/>
                <a:gd name="T52" fmla="*/ 156 w 540"/>
                <a:gd name="T53" fmla="*/ 130 h 464"/>
                <a:gd name="T54" fmla="*/ 76 w 540"/>
                <a:gd name="T55" fmla="*/ 152 h 464"/>
                <a:gd name="T56" fmla="*/ 130 w 540"/>
                <a:gd name="T57" fmla="*/ 204 h 464"/>
                <a:gd name="T58" fmla="*/ 138 w 540"/>
                <a:gd name="T59" fmla="*/ 230 h 464"/>
                <a:gd name="T60" fmla="*/ 132 w 540"/>
                <a:gd name="T61" fmla="*/ 244 h 464"/>
                <a:gd name="T62" fmla="*/ 108 w 540"/>
                <a:gd name="T63" fmla="*/ 250 h 464"/>
                <a:gd name="T64" fmla="*/ 38 w 540"/>
                <a:gd name="T65" fmla="*/ 330 h 464"/>
                <a:gd name="T66" fmla="*/ 146 w 540"/>
                <a:gd name="T67" fmla="*/ 330 h 464"/>
                <a:gd name="T68" fmla="*/ 186 w 540"/>
                <a:gd name="T69" fmla="*/ 320 h 464"/>
                <a:gd name="T70" fmla="*/ 214 w 540"/>
                <a:gd name="T71" fmla="*/ 296 h 464"/>
                <a:gd name="T72" fmla="*/ 320 w 540"/>
                <a:gd name="T73" fmla="*/ 390 h 464"/>
                <a:gd name="T74" fmla="*/ 326 w 540"/>
                <a:gd name="T75" fmla="*/ 296 h 464"/>
                <a:gd name="T76" fmla="*/ 352 w 540"/>
                <a:gd name="T77" fmla="*/ 320 h 464"/>
                <a:gd name="T78" fmla="*/ 392 w 540"/>
                <a:gd name="T79" fmla="*/ 330 h 464"/>
                <a:gd name="T80" fmla="*/ 500 w 540"/>
                <a:gd name="T81" fmla="*/ 250 h 464"/>
                <a:gd name="T82" fmla="*/ 432 w 540"/>
                <a:gd name="T83" fmla="*/ 250 h 464"/>
                <a:gd name="T84" fmla="*/ 408 w 540"/>
                <a:gd name="T85" fmla="*/ 244 h 464"/>
                <a:gd name="T86" fmla="*/ 400 w 540"/>
                <a:gd name="T87" fmla="*/ 230 h 464"/>
                <a:gd name="T88" fmla="*/ 410 w 540"/>
                <a:gd name="T89" fmla="*/ 204 h 464"/>
                <a:gd name="T90" fmla="*/ 462 w 540"/>
                <a:gd name="T91" fmla="*/ 152 h 464"/>
                <a:gd name="T92" fmla="*/ 382 w 540"/>
                <a:gd name="T93" fmla="*/ 130 h 464"/>
                <a:gd name="T94" fmla="*/ 330 w 540"/>
                <a:gd name="T95" fmla="*/ 176 h 464"/>
                <a:gd name="T96" fmla="*/ 320 w 540"/>
                <a:gd name="T97" fmla="*/ 19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0" h="464">
                  <a:moveTo>
                    <a:pt x="270" y="0"/>
                  </a:moveTo>
                  <a:lnTo>
                    <a:pt x="270" y="0"/>
                  </a:lnTo>
                  <a:lnTo>
                    <a:pt x="298" y="0"/>
                  </a:lnTo>
                  <a:lnTo>
                    <a:pt x="324" y="4"/>
                  </a:lnTo>
                  <a:lnTo>
                    <a:pt x="350" y="10"/>
                  </a:lnTo>
                  <a:lnTo>
                    <a:pt x="374" y="18"/>
                  </a:lnTo>
                  <a:lnTo>
                    <a:pt x="398" y="28"/>
                  </a:lnTo>
                  <a:lnTo>
                    <a:pt x="420" y="40"/>
                  </a:lnTo>
                  <a:lnTo>
                    <a:pt x="442" y="52"/>
                  </a:lnTo>
                  <a:lnTo>
                    <a:pt x="460" y="68"/>
                  </a:lnTo>
                  <a:lnTo>
                    <a:pt x="478" y="84"/>
                  </a:lnTo>
                  <a:lnTo>
                    <a:pt x="494" y="102"/>
                  </a:lnTo>
                  <a:lnTo>
                    <a:pt x="506" y="122"/>
                  </a:lnTo>
                  <a:lnTo>
                    <a:pt x="518" y="142"/>
                  </a:lnTo>
                  <a:lnTo>
                    <a:pt x="528" y="162"/>
                  </a:lnTo>
                  <a:lnTo>
                    <a:pt x="534" y="184"/>
                  </a:lnTo>
                  <a:lnTo>
                    <a:pt x="538" y="208"/>
                  </a:lnTo>
                  <a:lnTo>
                    <a:pt x="540" y="232"/>
                  </a:lnTo>
                  <a:lnTo>
                    <a:pt x="540" y="232"/>
                  </a:lnTo>
                  <a:lnTo>
                    <a:pt x="538" y="256"/>
                  </a:lnTo>
                  <a:lnTo>
                    <a:pt x="534" y="278"/>
                  </a:lnTo>
                  <a:lnTo>
                    <a:pt x="528" y="300"/>
                  </a:lnTo>
                  <a:lnTo>
                    <a:pt x="518" y="322"/>
                  </a:lnTo>
                  <a:lnTo>
                    <a:pt x="506" y="342"/>
                  </a:lnTo>
                  <a:lnTo>
                    <a:pt x="494" y="362"/>
                  </a:lnTo>
                  <a:lnTo>
                    <a:pt x="478" y="380"/>
                  </a:lnTo>
                  <a:lnTo>
                    <a:pt x="460" y="396"/>
                  </a:lnTo>
                  <a:lnTo>
                    <a:pt x="442" y="410"/>
                  </a:lnTo>
                  <a:lnTo>
                    <a:pt x="420" y="424"/>
                  </a:lnTo>
                  <a:lnTo>
                    <a:pt x="398" y="436"/>
                  </a:lnTo>
                  <a:lnTo>
                    <a:pt x="374" y="446"/>
                  </a:lnTo>
                  <a:lnTo>
                    <a:pt x="350" y="454"/>
                  </a:lnTo>
                  <a:lnTo>
                    <a:pt x="324" y="460"/>
                  </a:lnTo>
                  <a:lnTo>
                    <a:pt x="298" y="462"/>
                  </a:lnTo>
                  <a:lnTo>
                    <a:pt x="270" y="464"/>
                  </a:lnTo>
                  <a:lnTo>
                    <a:pt x="270" y="464"/>
                  </a:lnTo>
                  <a:lnTo>
                    <a:pt x="242" y="462"/>
                  </a:lnTo>
                  <a:lnTo>
                    <a:pt x="216" y="458"/>
                  </a:lnTo>
                  <a:lnTo>
                    <a:pt x="190" y="454"/>
                  </a:lnTo>
                  <a:lnTo>
                    <a:pt x="164" y="446"/>
                  </a:lnTo>
                  <a:lnTo>
                    <a:pt x="140" y="436"/>
                  </a:lnTo>
                  <a:lnTo>
                    <a:pt x="118" y="424"/>
                  </a:lnTo>
                  <a:lnTo>
                    <a:pt x="98" y="410"/>
                  </a:lnTo>
                  <a:lnTo>
                    <a:pt x="78" y="396"/>
                  </a:lnTo>
                  <a:lnTo>
                    <a:pt x="62" y="380"/>
                  </a:lnTo>
                  <a:lnTo>
                    <a:pt x="46" y="362"/>
                  </a:lnTo>
                  <a:lnTo>
                    <a:pt x="32" y="342"/>
                  </a:lnTo>
                  <a:lnTo>
                    <a:pt x="20" y="322"/>
                  </a:lnTo>
                  <a:lnTo>
                    <a:pt x="12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2" y="162"/>
                  </a:lnTo>
                  <a:lnTo>
                    <a:pt x="20" y="142"/>
                  </a:lnTo>
                  <a:lnTo>
                    <a:pt x="32" y="120"/>
                  </a:lnTo>
                  <a:lnTo>
                    <a:pt x="46" y="102"/>
                  </a:lnTo>
                  <a:lnTo>
                    <a:pt x="62" y="84"/>
                  </a:lnTo>
                  <a:lnTo>
                    <a:pt x="78" y="68"/>
                  </a:lnTo>
                  <a:lnTo>
                    <a:pt x="98" y="52"/>
                  </a:lnTo>
                  <a:lnTo>
                    <a:pt x="118" y="40"/>
                  </a:lnTo>
                  <a:lnTo>
                    <a:pt x="140" y="28"/>
                  </a:lnTo>
                  <a:lnTo>
                    <a:pt x="164" y="18"/>
                  </a:lnTo>
                  <a:lnTo>
                    <a:pt x="190" y="10"/>
                  </a:lnTo>
                  <a:lnTo>
                    <a:pt x="216" y="4"/>
                  </a:lnTo>
                  <a:lnTo>
                    <a:pt x="242" y="0"/>
                  </a:lnTo>
                  <a:lnTo>
                    <a:pt x="270" y="0"/>
                  </a:lnTo>
                  <a:lnTo>
                    <a:pt x="270" y="0"/>
                  </a:lnTo>
                  <a:close/>
                  <a:moveTo>
                    <a:pt x="270" y="232"/>
                  </a:moveTo>
                  <a:lnTo>
                    <a:pt x="270" y="232"/>
                  </a:lnTo>
                  <a:close/>
                  <a:moveTo>
                    <a:pt x="220" y="50"/>
                  </a:moveTo>
                  <a:lnTo>
                    <a:pt x="220" y="50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14" y="186"/>
                  </a:lnTo>
                  <a:lnTo>
                    <a:pt x="208" y="176"/>
                  </a:lnTo>
                  <a:lnTo>
                    <a:pt x="194" y="160"/>
                  </a:lnTo>
                  <a:lnTo>
                    <a:pt x="176" y="144"/>
                  </a:lnTo>
                  <a:lnTo>
                    <a:pt x="156" y="130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76" y="152"/>
                  </a:lnTo>
                  <a:lnTo>
                    <a:pt x="106" y="178"/>
                  </a:lnTo>
                  <a:lnTo>
                    <a:pt x="120" y="192"/>
                  </a:lnTo>
                  <a:lnTo>
                    <a:pt x="130" y="204"/>
                  </a:lnTo>
                  <a:lnTo>
                    <a:pt x="136" y="218"/>
                  </a:lnTo>
                  <a:lnTo>
                    <a:pt x="138" y="230"/>
                  </a:lnTo>
                  <a:lnTo>
                    <a:pt x="138" y="230"/>
                  </a:lnTo>
                  <a:lnTo>
                    <a:pt x="138" y="236"/>
                  </a:lnTo>
                  <a:lnTo>
                    <a:pt x="136" y="240"/>
                  </a:lnTo>
                  <a:lnTo>
                    <a:pt x="132" y="244"/>
                  </a:lnTo>
                  <a:lnTo>
                    <a:pt x="128" y="246"/>
                  </a:lnTo>
                  <a:lnTo>
                    <a:pt x="118" y="250"/>
                  </a:lnTo>
                  <a:lnTo>
                    <a:pt x="108" y="250"/>
                  </a:lnTo>
                  <a:lnTo>
                    <a:pt x="108" y="250"/>
                  </a:lnTo>
                  <a:lnTo>
                    <a:pt x="38" y="250"/>
                  </a:lnTo>
                  <a:lnTo>
                    <a:pt x="38" y="330"/>
                  </a:lnTo>
                  <a:lnTo>
                    <a:pt x="38" y="330"/>
                  </a:lnTo>
                  <a:lnTo>
                    <a:pt x="146" y="330"/>
                  </a:lnTo>
                  <a:lnTo>
                    <a:pt x="146" y="330"/>
                  </a:lnTo>
                  <a:lnTo>
                    <a:pt x="166" y="328"/>
                  </a:lnTo>
                  <a:lnTo>
                    <a:pt x="176" y="324"/>
                  </a:lnTo>
                  <a:lnTo>
                    <a:pt x="186" y="320"/>
                  </a:lnTo>
                  <a:lnTo>
                    <a:pt x="196" y="314"/>
                  </a:lnTo>
                  <a:lnTo>
                    <a:pt x="206" y="306"/>
                  </a:lnTo>
                  <a:lnTo>
                    <a:pt x="214" y="296"/>
                  </a:lnTo>
                  <a:lnTo>
                    <a:pt x="220" y="284"/>
                  </a:lnTo>
                  <a:lnTo>
                    <a:pt x="220" y="390"/>
                  </a:lnTo>
                  <a:lnTo>
                    <a:pt x="320" y="390"/>
                  </a:lnTo>
                  <a:lnTo>
                    <a:pt x="320" y="284"/>
                  </a:lnTo>
                  <a:lnTo>
                    <a:pt x="320" y="284"/>
                  </a:lnTo>
                  <a:lnTo>
                    <a:pt x="326" y="296"/>
                  </a:lnTo>
                  <a:lnTo>
                    <a:pt x="334" y="306"/>
                  </a:lnTo>
                  <a:lnTo>
                    <a:pt x="342" y="314"/>
                  </a:lnTo>
                  <a:lnTo>
                    <a:pt x="352" y="320"/>
                  </a:lnTo>
                  <a:lnTo>
                    <a:pt x="362" y="324"/>
                  </a:lnTo>
                  <a:lnTo>
                    <a:pt x="372" y="328"/>
                  </a:lnTo>
                  <a:lnTo>
                    <a:pt x="392" y="330"/>
                  </a:lnTo>
                  <a:lnTo>
                    <a:pt x="392" y="330"/>
                  </a:lnTo>
                  <a:lnTo>
                    <a:pt x="500" y="330"/>
                  </a:lnTo>
                  <a:lnTo>
                    <a:pt x="500" y="250"/>
                  </a:lnTo>
                  <a:lnTo>
                    <a:pt x="500" y="250"/>
                  </a:lnTo>
                  <a:lnTo>
                    <a:pt x="432" y="250"/>
                  </a:lnTo>
                  <a:lnTo>
                    <a:pt x="432" y="250"/>
                  </a:lnTo>
                  <a:lnTo>
                    <a:pt x="422" y="250"/>
                  </a:lnTo>
                  <a:lnTo>
                    <a:pt x="412" y="246"/>
                  </a:lnTo>
                  <a:lnTo>
                    <a:pt x="408" y="244"/>
                  </a:lnTo>
                  <a:lnTo>
                    <a:pt x="404" y="240"/>
                  </a:lnTo>
                  <a:lnTo>
                    <a:pt x="402" y="236"/>
                  </a:lnTo>
                  <a:lnTo>
                    <a:pt x="400" y="230"/>
                  </a:lnTo>
                  <a:lnTo>
                    <a:pt x="400" y="230"/>
                  </a:lnTo>
                  <a:lnTo>
                    <a:pt x="402" y="218"/>
                  </a:lnTo>
                  <a:lnTo>
                    <a:pt x="410" y="204"/>
                  </a:lnTo>
                  <a:lnTo>
                    <a:pt x="420" y="192"/>
                  </a:lnTo>
                  <a:lnTo>
                    <a:pt x="432" y="178"/>
                  </a:lnTo>
                  <a:lnTo>
                    <a:pt x="462" y="152"/>
                  </a:lnTo>
                  <a:lnTo>
                    <a:pt x="492" y="130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64" y="144"/>
                  </a:lnTo>
                  <a:lnTo>
                    <a:pt x="346" y="160"/>
                  </a:lnTo>
                  <a:lnTo>
                    <a:pt x="330" y="176"/>
                  </a:lnTo>
                  <a:lnTo>
                    <a:pt x="324" y="186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20" y="50"/>
                  </a:lnTo>
                  <a:lnTo>
                    <a:pt x="22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14450" y="339725"/>
              <a:ext cx="5232400" cy="736600"/>
              <a:chOff x="1314450" y="339725"/>
              <a:chExt cx="5232400" cy="736600"/>
            </a:xfrm>
            <a:grpFill/>
          </p:grpSpPr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1908175" y="352425"/>
                <a:ext cx="139700" cy="98425"/>
              </a:xfrm>
              <a:custGeom>
                <a:avLst/>
                <a:gdLst>
                  <a:gd name="T0" fmla="*/ 4 w 88"/>
                  <a:gd name="T1" fmla="*/ 0 h 62"/>
                  <a:gd name="T2" fmla="*/ 88 w 88"/>
                  <a:gd name="T3" fmla="*/ 0 h 62"/>
                  <a:gd name="T4" fmla="*/ 84 w 88"/>
                  <a:gd name="T5" fmla="*/ 62 h 62"/>
                  <a:gd name="T6" fmla="*/ 0 w 88"/>
                  <a:gd name="T7" fmla="*/ 62 h 62"/>
                  <a:gd name="T8" fmla="*/ 4 w 88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62">
                    <a:moveTo>
                      <a:pt x="4" y="0"/>
                    </a:moveTo>
                    <a:lnTo>
                      <a:pt x="88" y="0"/>
                    </a:lnTo>
                    <a:lnTo>
                      <a:pt x="84" y="62"/>
                    </a:lnTo>
                    <a:lnTo>
                      <a:pt x="0" y="6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5397500" y="504825"/>
                <a:ext cx="393700" cy="393700"/>
              </a:xfrm>
              <a:custGeom>
                <a:avLst/>
                <a:gdLst>
                  <a:gd name="T0" fmla="*/ 152 w 248"/>
                  <a:gd name="T1" fmla="*/ 216 h 248"/>
                  <a:gd name="T2" fmla="*/ 138 w 248"/>
                  <a:gd name="T3" fmla="*/ 228 h 248"/>
                  <a:gd name="T4" fmla="*/ 112 w 248"/>
                  <a:gd name="T5" fmla="*/ 242 h 248"/>
                  <a:gd name="T6" fmla="*/ 92 w 248"/>
                  <a:gd name="T7" fmla="*/ 246 h 248"/>
                  <a:gd name="T8" fmla="*/ 80 w 248"/>
                  <a:gd name="T9" fmla="*/ 248 h 248"/>
                  <a:gd name="T10" fmla="*/ 44 w 248"/>
                  <a:gd name="T11" fmla="*/ 242 h 248"/>
                  <a:gd name="T12" fmla="*/ 18 w 248"/>
                  <a:gd name="T13" fmla="*/ 226 h 248"/>
                  <a:gd name="T14" fmla="*/ 4 w 248"/>
                  <a:gd name="T15" fmla="*/ 202 h 248"/>
                  <a:gd name="T16" fmla="*/ 0 w 248"/>
                  <a:gd name="T17" fmla="*/ 174 h 248"/>
                  <a:gd name="T18" fmla="*/ 2 w 248"/>
                  <a:gd name="T19" fmla="*/ 156 h 248"/>
                  <a:gd name="T20" fmla="*/ 20 w 248"/>
                  <a:gd name="T21" fmla="*/ 128 h 248"/>
                  <a:gd name="T22" fmla="*/ 54 w 248"/>
                  <a:gd name="T23" fmla="*/ 108 h 248"/>
                  <a:gd name="T24" fmla="*/ 104 w 248"/>
                  <a:gd name="T25" fmla="*/ 98 h 248"/>
                  <a:gd name="T26" fmla="*/ 162 w 248"/>
                  <a:gd name="T27" fmla="*/ 96 h 248"/>
                  <a:gd name="T28" fmla="*/ 164 w 248"/>
                  <a:gd name="T29" fmla="*/ 78 h 248"/>
                  <a:gd name="T30" fmla="*/ 162 w 248"/>
                  <a:gd name="T31" fmla="*/ 60 h 248"/>
                  <a:gd name="T32" fmla="*/ 154 w 248"/>
                  <a:gd name="T33" fmla="*/ 46 h 248"/>
                  <a:gd name="T34" fmla="*/ 136 w 248"/>
                  <a:gd name="T35" fmla="*/ 40 h 248"/>
                  <a:gd name="T36" fmla="*/ 126 w 248"/>
                  <a:gd name="T37" fmla="*/ 42 h 248"/>
                  <a:gd name="T38" fmla="*/ 114 w 248"/>
                  <a:gd name="T39" fmla="*/ 48 h 248"/>
                  <a:gd name="T40" fmla="*/ 106 w 248"/>
                  <a:gd name="T41" fmla="*/ 66 h 248"/>
                  <a:gd name="T42" fmla="*/ 22 w 248"/>
                  <a:gd name="T43" fmla="*/ 76 h 248"/>
                  <a:gd name="T44" fmla="*/ 24 w 248"/>
                  <a:gd name="T45" fmla="*/ 66 h 248"/>
                  <a:gd name="T46" fmla="*/ 28 w 248"/>
                  <a:gd name="T47" fmla="*/ 46 h 248"/>
                  <a:gd name="T48" fmla="*/ 38 w 248"/>
                  <a:gd name="T49" fmla="*/ 30 h 248"/>
                  <a:gd name="T50" fmla="*/ 54 w 248"/>
                  <a:gd name="T51" fmla="*/ 18 h 248"/>
                  <a:gd name="T52" fmla="*/ 62 w 248"/>
                  <a:gd name="T53" fmla="*/ 14 h 248"/>
                  <a:gd name="T54" fmla="*/ 102 w 248"/>
                  <a:gd name="T55" fmla="*/ 2 h 248"/>
                  <a:gd name="T56" fmla="*/ 144 w 248"/>
                  <a:gd name="T57" fmla="*/ 0 h 248"/>
                  <a:gd name="T58" fmla="*/ 164 w 248"/>
                  <a:gd name="T59" fmla="*/ 0 h 248"/>
                  <a:gd name="T60" fmla="*/ 200 w 248"/>
                  <a:gd name="T61" fmla="*/ 10 h 248"/>
                  <a:gd name="T62" fmla="*/ 230 w 248"/>
                  <a:gd name="T63" fmla="*/ 30 h 248"/>
                  <a:gd name="T64" fmla="*/ 240 w 248"/>
                  <a:gd name="T65" fmla="*/ 44 h 248"/>
                  <a:gd name="T66" fmla="*/ 246 w 248"/>
                  <a:gd name="T67" fmla="*/ 62 h 248"/>
                  <a:gd name="T68" fmla="*/ 248 w 248"/>
                  <a:gd name="T69" fmla="*/ 82 h 248"/>
                  <a:gd name="T70" fmla="*/ 242 w 248"/>
                  <a:gd name="T71" fmla="*/ 196 h 248"/>
                  <a:gd name="T72" fmla="*/ 242 w 248"/>
                  <a:gd name="T73" fmla="*/ 246 h 248"/>
                  <a:gd name="T74" fmla="*/ 152 w 248"/>
                  <a:gd name="T75" fmla="*/ 216 h 248"/>
                  <a:gd name="T76" fmla="*/ 114 w 248"/>
                  <a:gd name="T77" fmla="*/ 200 h 248"/>
                  <a:gd name="T78" fmla="*/ 138 w 248"/>
                  <a:gd name="T79" fmla="*/ 194 h 248"/>
                  <a:gd name="T80" fmla="*/ 152 w 248"/>
                  <a:gd name="T81" fmla="*/ 176 h 248"/>
                  <a:gd name="T82" fmla="*/ 158 w 248"/>
                  <a:gd name="T83" fmla="*/ 154 h 248"/>
                  <a:gd name="T84" fmla="*/ 160 w 248"/>
                  <a:gd name="T85" fmla="*/ 130 h 248"/>
                  <a:gd name="T86" fmla="*/ 122 w 248"/>
                  <a:gd name="T87" fmla="*/ 132 h 248"/>
                  <a:gd name="T88" fmla="*/ 110 w 248"/>
                  <a:gd name="T89" fmla="*/ 134 h 248"/>
                  <a:gd name="T90" fmla="*/ 94 w 248"/>
                  <a:gd name="T91" fmla="*/ 148 h 248"/>
                  <a:gd name="T92" fmla="*/ 86 w 248"/>
                  <a:gd name="T93" fmla="*/ 170 h 248"/>
                  <a:gd name="T94" fmla="*/ 86 w 248"/>
                  <a:gd name="T95" fmla="*/ 176 h 248"/>
                  <a:gd name="T96" fmla="*/ 92 w 248"/>
                  <a:gd name="T97" fmla="*/ 192 h 248"/>
                  <a:gd name="T98" fmla="*/ 102 w 248"/>
                  <a:gd name="T99" fmla="*/ 198 h 248"/>
                  <a:gd name="T100" fmla="*/ 114 w 248"/>
                  <a:gd name="T101" fmla="*/ 20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8" h="248">
                    <a:moveTo>
                      <a:pt x="152" y="216"/>
                    </a:moveTo>
                    <a:lnTo>
                      <a:pt x="152" y="216"/>
                    </a:lnTo>
                    <a:lnTo>
                      <a:pt x="152" y="216"/>
                    </a:lnTo>
                    <a:lnTo>
                      <a:pt x="138" y="228"/>
                    </a:lnTo>
                    <a:lnTo>
                      <a:pt x="122" y="238"/>
                    </a:lnTo>
                    <a:lnTo>
                      <a:pt x="112" y="242"/>
                    </a:lnTo>
                    <a:lnTo>
                      <a:pt x="102" y="246"/>
                    </a:lnTo>
                    <a:lnTo>
                      <a:pt x="92" y="246"/>
                    </a:lnTo>
                    <a:lnTo>
                      <a:pt x="80" y="248"/>
                    </a:lnTo>
                    <a:lnTo>
                      <a:pt x="80" y="248"/>
                    </a:lnTo>
                    <a:lnTo>
                      <a:pt x="60" y="246"/>
                    </a:lnTo>
                    <a:lnTo>
                      <a:pt x="44" y="242"/>
                    </a:lnTo>
                    <a:lnTo>
                      <a:pt x="30" y="234"/>
                    </a:lnTo>
                    <a:lnTo>
                      <a:pt x="18" y="226"/>
                    </a:lnTo>
                    <a:lnTo>
                      <a:pt x="10" y="216"/>
                    </a:lnTo>
                    <a:lnTo>
                      <a:pt x="4" y="202"/>
                    </a:lnTo>
                    <a:lnTo>
                      <a:pt x="0" y="188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2" y="156"/>
                    </a:lnTo>
                    <a:lnTo>
                      <a:pt x="8" y="142"/>
                    </a:lnTo>
                    <a:lnTo>
                      <a:pt x="20" y="128"/>
                    </a:lnTo>
                    <a:lnTo>
                      <a:pt x="34" y="116"/>
                    </a:lnTo>
                    <a:lnTo>
                      <a:pt x="54" y="108"/>
                    </a:lnTo>
                    <a:lnTo>
                      <a:pt x="76" y="102"/>
                    </a:lnTo>
                    <a:lnTo>
                      <a:pt x="104" y="98"/>
                    </a:lnTo>
                    <a:lnTo>
                      <a:pt x="134" y="96"/>
                    </a:lnTo>
                    <a:lnTo>
                      <a:pt x="162" y="96"/>
                    </a:lnTo>
                    <a:lnTo>
                      <a:pt x="162" y="96"/>
                    </a:lnTo>
                    <a:lnTo>
                      <a:pt x="164" y="78"/>
                    </a:lnTo>
                    <a:lnTo>
                      <a:pt x="164" y="70"/>
                    </a:lnTo>
                    <a:lnTo>
                      <a:pt x="162" y="60"/>
                    </a:lnTo>
                    <a:lnTo>
                      <a:pt x="160" y="52"/>
                    </a:lnTo>
                    <a:lnTo>
                      <a:pt x="154" y="46"/>
                    </a:lnTo>
                    <a:lnTo>
                      <a:pt x="146" y="42"/>
                    </a:lnTo>
                    <a:lnTo>
                      <a:pt x="136" y="40"/>
                    </a:lnTo>
                    <a:lnTo>
                      <a:pt x="136" y="40"/>
                    </a:lnTo>
                    <a:lnTo>
                      <a:pt x="126" y="42"/>
                    </a:lnTo>
                    <a:lnTo>
                      <a:pt x="120" y="44"/>
                    </a:lnTo>
                    <a:lnTo>
                      <a:pt x="114" y="48"/>
                    </a:lnTo>
                    <a:lnTo>
                      <a:pt x="110" y="54"/>
                    </a:lnTo>
                    <a:lnTo>
                      <a:pt x="106" y="66"/>
                    </a:lnTo>
                    <a:lnTo>
                      <a:pt x="104" y="76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4" y="66"/>
                    </a:lnTo>
                    <a:lnTo>
                      <a:pt x="26" y="54"/>
                    </a:lnTo>
                    <a:lnTo>
                      <a:pt x="28" y="46"/>
                    </a:lnTo>
                    <a:lnTo>
                      <a:pt x="34" y="38"/>
                    </a:lnTo>
                    <a:lnTo>
                      <a:pt x="38" y="30"/>
                    </a:lnTo>
                    <a:lnTo>
                      <a:pt x="46" y="24"/>
                    </a:lnTo>
                    <a:lnTo>
                      <a:pt x="54" y="18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82" y="6"/>
                    </a:lnTo>
                    <a:lnTo>
                      <a:pt x="102" y="2"/>
                    </a:lnTo>
                    <a:lnTo>
                      <a:pt x="124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64" y="0"/>
                    </a:lnTo>
                    <a:lnTo>
                      <a:pt x="182" y="4"/>
                    </a:lnTo>
                    <a:lnTo>
                      <a:pt x="200" y="10"/>
                    </a:lnTo>
                    <a:lnTo>
                      <a:pt x="216" y="18"/>
                    </a:lnTo>
                    <a:lnTo>
                      <a:pt x="230" y="30"/>
                    </a:lnTo>
                    <a:lnTo>
                      <a:pt x="236" y="38"/>
                    </a:lnTo>
                    <a:lnTo>
                      <a:pt x="240" y="44"/>
                    </a:lnTo>
                    <a:lnTo>
                      <a:pt x="244" y="52"/>
                    </a:lnTo>
                    <a:lnTo>
                      <a:pt x="246" y="62"/>
                    </a:lnTo>
                    <a:lnTo>
                      <a:pt x="248" y="72"/>
                    </a:lnTo>
                    <a:lnTo>
                      <a:pt x="248" y="82"/>
                    </a:lnTo>
                    <a:lnTo>
                      <a:pt x="242" y="196"/>
                    </a:lnTo>
                    <a:lnTo>
                      <a:pt x="242" y="196"/>
                    </a:lnTo>
                    <a:lnTo>
                      <a:pt x="240" y="214"/>
                    </a:lnTo>
                    <a:lnTo>
                      <a:pt x="242" y="246"/>
                    </a:lnTo>
                    <a:lnTo>
                      <a:pt x="158" y="246"/>
                    </a:lnTo>
                    <a:lnTo>
                      <a:pt x="152" y="216"/>
                    </a:lnTo>
                    <a:close/>
                    <a:moveTo>
                      <a:pt x="114" y="200"/>
                    </a:moveTo>
                    <a:lnTo>
                      <a:pt x="114" y="200"/>
                    </a:lnTo>
                    <a:lnTo>
                      <a:pt x="128" y="198"/>
                    </a:lnTo>
                    <a:lnTo>
                      <a:pt x="138" y="194"/>
                    </a:lnTo>
                    <a:lnTo>
                      <a:pt x="146" y="186"/>
                    </a:lnTo>
                    <a:lnTo>
                      <a:pt x="152" y="176"/>
                    </a:lnTo>
                    <a:lnTo>
                      <a:pt x="156" y="166"/>
                    </a:lnTo>
                    <a:lnTo>
                      <a:pt x="158" y="154"/>
                    </a:lnTo>
                    <a:lnTo>
                      <a:pt x="160" y="130"/>
                    </a:lnTo>
                    <a:lnTo>
                      <a:pt x="160" y="130"/>
                    </a:lnTo>
                    <a:lnTo>
                      <a:pt x="134" y="130"/>
                    </a:lnTo>
                    <a:lnTo>
                      <a:pt x="122" y="132"/>
                    </a:lnTo>
                    <a:lnTo>
                      <a:pt x="110" y="134"/>
                    </a:lnTo>
                    <a:lnTo>
                      <a:pt x="110" y="134"/>
                    </a:lnTo>
                    <a:lnTo>
                      <a:pt x="102" y="140"/>
                    </a:lnTo>
                    <a:lnTo>
                      <a:pt x="94" y="148"/>
                    </a:lnTo>
                    <a:lnTo>
                      <a:pt x="88" y="158"/>
                    </a:lnTo>
                    <a:lnTo>
                      <a:pt x="86" y="170"/>
                    </a:lnTo>
                    <a:lnTo>
                      <a:pt x="86" y="170"/>
                    </a:lnTo>
                    <a:lnTo>
                      <a:pt x="86" y="176"/>
                    </a:lnTo>
                    <a:lnTo>
                      <a:pt x="88" y="182"/>
                    </a:lnTo>
                    <a:lnTo>
                      <a:pt x="92" y="192"/>
                    </a:lnTo>
                    <a:lnTo>
                      <a:pt x="96" y="194"/>
                    </a:lnTo>
                    <a:lnTo>
                      <a:pt x="102" y="198"/>
                    </a:lnTo>
                    <a:lnTo>
                      <a:pt x="108" y="200"/>
                    </a:lnTo>
                    <a:lnTo>
                      <a:pt x="114" y="200"/>
                    </a:lnTo>
                    <a:lnTo>
                      <a:pt x="114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/>
              <p:cNvSpPr>
                <a:spLocks noEditPoints="1"/>
              </p:cNvSpPr>
              <p:nvPr/>
            </p:nvSpPr>
            <p:spPr bwMode="auto">
              <a:xfrm>
                <a:off x="6092825" y="352425"/>
                <a:ext cx="454025" cy="542925"/>
              </a:xfrm>
              <a:custGeom>
                <a:avLst/>
                <a:gdLst>
                  <a:gd name="T0" fmla="*/ 0 w 286"/>
                  <a:gd name="T1" fmla="*/ 342 h 342"/>
                  <a:gd name="T2" fmla="*/ 24 w 286"/>
                  <a:gd name="T3" fmla="*/ 0 h 342"/>
                  <a:gd name="T4" fmla="*/ 114 w 286"/>
                  <a:gd name="T5" fmla="*/ 0 h 342"/>
                  <a:gd name="T6" fmla="*/ 90 w 286"/>
                  <a:gd name="T7" fmla="*/ 342 h 342"/>
                  <a:gd name="T8" fmla="*/ 0 w 286"/>
                  <a:gd name="T9" fmla="*/ 342 h 342"/>
                  <a:gd name="T10" fmla="*/ 100 w 286"/>
                  <a:gd name="T11" fmla="*/ 210 h 342"/>
                  <a:gd name="T12" fmla="*/ 184 w 286"/>
                  <a:gd name="T13" fmla="*/ 104 h 342"/>
                  <a:gd name="T14" fmla="*/ 286 w 286"/>
                  <a:gd name="T15" fmla="*/ 104 h 342"/>
                  <a:gd name="T16" fmla="*/ 194 w 286"/>
                  <a:gd name="T17" fmla="*/ 204 h 342"/>
                  <a:gd name="T18" fmla="*/ 282 w 286"/>
                  <a:gd name="T19" fmla="*/ 342 h 342"/>
                  <a:gd name="T20" fmla="*/ 170 w 286"/>
                  <a:gd name="T21" fmla="*/ 342 h 342"/>
                  <a:gd name="T22" fmla="*/ 100 w 286"/>
                  <a:gd name="T23" fmla="*/ 21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4" y="0"/>
                    </a:lnTo>
                    <a:lnTo>
                      <a:pt x="90" y="342"/>
                    </a:lnTo>
                    <a:lnTo>
                      <a:pt x="0" y="342"/>
                    </a:lnTo>
                    <a:close/>
                    <a:moveTo>
                      <a:pt x="100" y="210"/>
                    </a:moveTo>
                    <a:lnTo>
                      <a:pt x="184" y="104"/>
                    </a:lnTo>
                    <a:lnTo>
                      <a:pt x="286" y="104"/>
                    </a:lnTo>
                    <a:lnTo>
                      <a:pt x="194" y="204"/>
                    </a:lnTo>
                    <a:lnTo>
                      <a:pt x="282" y="342"/>
                    </a:lnTo>
                    <a:lnTo>
                      <a:pt x="170" y="342"/>
                    </a:lnTo>
                    <a:lnTo>
                      <a:pt x="10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3606800" y="517525"/>
                <a:ext cx="292100" cy="377825"/>
              </a:xfrm>
              <a:custGeom>
                <a:avLst/>
                <a:gdLst>
                  <a:gd name="T0" fmla="*/ 104 w 184"/>
                  <a:gd name="T1" fmla="*/ 34 h 238"/>
                  <a:gd name="T2" fmla="*/ 106 w 184"/>
                  <a:gd name="T3" fmla="*/ 34 h 238"/>
                  <a:gd name="T4" fmla="*/ 106 w 184"/>
                  <a:gd name="T5" fmla="*/ 34 h 238"/>
                  <a:gd name="T6" fmla="*/ 114 w 184"/>
                  <a:gd name="T7" fmla="*/ 24 h 238"/>
                  <a:gd name="T8" fmla="*/ 124 w 184"/>
                  <a:gd name="T9" fmla="*/ 16 h 238"/>
                  <a:gd name="T10" fmla="*/ 132 w 184"/>
                  <a:gd name="T11" fmla="*/ 10 h 238"/>
                  <a:gd name="T12" fmla="*/ 142 w 184"/>
                  <a:gd name="T13" fmla="*/ 6 h 238"/>
                  <a:gd name="T14" fmla="*/ 152 w 184"/>
                  <a:gd name="T15" fmla="*/ 4 h 238"/>
                  <a:gd name="T16" fmla="*/ 162 w 184"/>
                  <a:gd name="T17" fmla="*/ 2 h 238"/>
                  <a:gd name="T18" fmla="*/ 184 w 184"/>
                  <a:gd name="T19" fmla="*/ 0 h 238"/>
                  <a:gd name="T20" fmla="*/ 178 w 184"/>
                  <a:gd name="T21" fmla="*/ 76 h 238"/>
                  <a:gd name="T22" fmla="*/ 178 w 184"/>
                  <a:gd name="T23" fmla="*/ 76 h 238"/>
                  <a:gd name="T24" fmla="*/ 160 w 184"/>
                  <a:gd name="T25" fmla="*/ 76 h 238"/>
                  <a:gd name="T26" fmla="*/ 160 w 184"/>
                  <a:gd name="T27" fmla="*/ 76 h 238"/>
                  <a:gd name="T28" fmla="*/ 140 w 184"/>
                  <a:gd name="T29" fmla="*/ 78 h 238"/>
                  <a:gd name="T30" fmla="*/ 126 w 184"/>
                  <a:gd name="T31" fmla="*/ 82 h 238"/>
                  <a:gd name="T32" fmla="*/ 116 w 184"/>
                  <a:gd name="T33" fmla="*/ 88 h 238"/>
                  <a:gd name="T34" fmla="*/ 108 w 184"/>
                  <a:gd name="T35" fmla="*/ 98 h 238"/>
                  <a:gd name="T36" fmla="*/ 102 w 184"/>
                  <a:gd name="T37" fmla="*/ 108 h 238"/>
                  <a:gd name="T38" fmla="*/ 100 w 184"/>
                  <a:gd name="T39" fmla="*/ 120 h 238"/>
                  <a:gd name="T40" fmla="*/ 98 w 184"/>
                  <a:gd name="T41" fmla="*/ 148 h 238"/>
                  <a:gd name="T42" fmla="*/ 92 w 184"/>
                  <a:gd name="T43" fmla="*/ 238 h 238"/>
                  <a:gd name="T44" fmla="*/ 0 w 184"/>
                  <a:gd name="T45" fmla="*/ 238 h 238"/>
                  <a:gd name="T46" fmla="*/ 12 w 184"/>
                  <a:gd name="T47" fmla="*/ 62 h 238"/>
                  <a:gd name="T48" fmla="*/ 12 w 184"/>
                  <a:gd name="T49" fmla="*/ 62 h 238"/>
                  <a:gd name="T50" fmla="*/ 14 w 184"/>
                  <a:gd name="T51" fmla="*/ 32 h 238"/>
                  <a:gd name="T52" fmla="*/ 14 w 184"/>
                  <a:gd name="T53" fmla="*/ 0 h 238"/>
                  <a:gd name="T54" fmla="*/ 102 w 184"/>
                  <a:gd name="T55" fmla="*/ 0 h 238"/>
                  <a:gd name="T56" fmla="*/ 104 w 184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4" h="238">
                    <a:moveTo>
                      <a:pt x="104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4" y="24"/>
                    </a:lnTo>
                    <a:lnTo>
                      <a:pt x="124" y="16"/>
                    </a:lnTo>
                    <a:lnTo>
                      <a:pt x="132" y="10"/>
                    </a:lnTo>
                    <a:lnTo>
                      <a:pt x="142" y="6"/>
                    </a:lnTo>
                    <a:lnTo>
                      <a:pt x="152" y="4"/>
                    </a:lnTo>
                    <a:lnTo>
                      <a:pt x="162" y="2"/>
                    </a:lnTo>
                    <a:lnTo>
                      <a:pt x="184" y="0"/>
                    </a:lnTo>
                    <a:lnTo>
                      <a:pt x="178" y="76"/>
                    </a:lnTo>
                    <a:lnTo>
                      <a:pt x="178" y="76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40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2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2" y="62"/>
                    </a:lnTo>
                    <a:lnTo>
                      <a:pt x="12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3889375" y="352425"/>
                <a:ext cx="174625" cy="542925"/>
              </a:xfrm>
              <a:custGeom>
                <a:avLst/>
                <a:gdLst>
                  <a:gd name="T0" fmla="*/ 0 w 110"/>
                  <a:gd name="T1" fmla="*/ 342 h 342"/>
                  <a:gd name="T2" fmla="*/ 24 w 110"/>
                  <a:gd name="T3" fmla="*/ 0 h 342"/>
                  <a:gd name="T4" fmla="*/ 110 w 110"/>
                  <a:gd name="T5" fmla="*/ 0 h 342"/>
                  <a:gd name="T6" fmla="*/ 86 w 110"/>
                  <a:gd name="T7" fmla="*/ 342 h 342"/>
                  <a:gd name="T8" fmla="*/ 0 w 110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0" y="0"/>
                    </a:lnTo>
                    <a:lnTo>
                      <a:pt x="86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2740025" y="352425"/>
                <a:ext cx="438150" cy="546100"/>
              </a:xfrm>
              <a:custGeom>
                <a:avLst/>
                <a:gdLst>
                  <a:gd name="T0" fmla="*/ 112 w 276"/>
                  <a:gd name="T1" fmla="*/ 0 h 344"/>
                  <a:gd name="T2" fmla="*/ 104 w 276"/>
                  <a:gd name="T3" fmla="*/ 136 h 344"/>
                  <a:gd name="T4" fmla="*/ 120 w 276"/>
                  <a:gd name="T5" fmla="*/ 122 h 344"/>
                  <a:gd name="T6" fmla="*/ 146 w 276"/>
                  <a:gd name="T7" fmla="*/ 104 h 344"/>
                  <a:gd name="T8" fmla="*/ 168 w 276"/>
                  <a:gd name="T9" fmla="*/ 98 h 344"/>
                  <a:gd name="T10" fmla="*/ 180 w 276"/>
                  <a:gd name="T11" fmla="*/ 98 h 344"/>
                  <a:gd name="T12" fmla="*/ 206 w 276"/>
                  <a:gd name="T13" fmla="*/ 100 h 344"/>
                  <a:gd name="T14" fmla="*/ 226 w 276"/>
                  <a:gd name="T15" fmla="*/ 108 h 344"/>
                  <a:gd name="T16" fmla="*/ 244 w 276"/>
                  <a:gd name="T17" fmla="*/ 120 h 344"/>
                  <a:gd name="T18" fmla="*/ 258 w 276"/>
                  <a:gd name="T19" fmla="*/ 136 h 344"/>
                  <a:gd name="T20" fmla="*/ 274 w 276"/>
                  <a:gd name="T21" fmla="*/ 176 h 344"/>
                  <a:gd name="T22" fmla="*/ 276 w 276"/>
                  <a:gd name="T23" fmla="*/ 220 h 344"/>
                  <a:gd name="T24" fmla="*/ 274 w 276"/>
                  <a:gd name="T25" fmla="*/ 242 h 344"/>
                  <a:gd name="T26" fmla="*/ 260 w 276"/>
                  <a:gd name="T27" fmla="*/ 284 h 344"/>
                  <a:gd name="T28" fmla="*/ 240 w 276"/>
                  <a:gd name="T29" fmla="*/ 312 h 344"/>
                  <a:gd name="T30" fmla="*/ 222 w 276"/>
                  <a:gd name="T31" fmla="*/ 328 h 344"/>
                  <a:gd name="T32" fmla="*/ 202 w 276"/>
                  <a:gd name="T33" fmla="*/ 338 h 344"/>
                  <a:gd name="T34" fmla="*/ 176 w 276"/>
                  <a:gd name="T35" fmla="*/ 344 h 344"/>
                  <a:gd name="T36" fmla="*/ 160 w 276"/>
                  <a:gd name="T37" fmla="*/ 344 h 344"/>
                  <a:gd name="T38" fmla="*/ 140 w 276"/>
                  <a:gd name="T39" fmla="*/ 342 h 344"/>
                  <a:gd name="T40" fmla="*/ 106 w 276"/>
                  <a:gd name="T41" fmla="*/ 324 h 344"/>
                  <a:gd name="T42" fmla="*/ 92 w 276"/>
                  <a:gd name="T43" fmla="*/ 312 h 344"/>
                  <a:gd name="T44" fmla="*/ 0 w 276"/>
                  <a:gd name="T45" fmla="*/ 342 h 344"/>
                  <a:gd name="T46" fmla="*/ 94 w 276"/>
                  <a:gd name="T47" fmla="*/ 226 h 344"/>
                  <a:gd name="T48" fmla="*/ 96 w 276"/>
                  <a:gd name="T49" fmla="*/ 250 h 344"/>
                  <a:gd name="T50" fmla="*/ 102 w 276"/>
                  <a:gd name="T51" fmla="*/ 272 h 344"/>
                  <a:gd name="T52" fmla="*/ 114 w 276"/>
                  <a:gd name="T53" fmla="*/ 288 h 344"/>
                  <a:gd name="T54" fmla="*/ 134 w 276"/>
                  <a:gd name="T55" fmla="*/ 296 h 344"/>
                  <a:gd name="T56" fmla="*/ 148 w 276"/>
                  <a:gd name="T57" fmla="*/ 294 h 344"/>
                  <a:gd name="T58" fmla="*/ 168 w 276"/>
                  <a:gd name="T59" fmla="*/ 282 h 344"/>
                  <a:gd name="T60" fmla="*/ 180 w 276"/>
                  <a:gd name="T61" fmla="*/ 260 h 344"/>
                  <a:gd name="T62" fmla="*/ 186 w 276"/>
                  <a:gd name="T63" fmla="*/ 222 h 344"/>
                  <a:gd name="T64" fmla="*/ 186 w 276"/>
                  <a:gd name="T65" fmla="*/ 198 h 344"/>
                  <a:gd name="T66" fmla="*/ 180 w 276"/>
                  <a:gd name="T67" fmla="*/ 174 h 344"/>
                  <a:gd name="T68" fmla="*/ 168 w 276"/>
                  <a:gd name="T69" fmla="*/ 156 h 344"/>
                  <a:gd name="T70" fmla="*/ 146 w 276"/>
                  <a:gd name="T71" fmla="*/ 150 h 344"/>
                  <a:gd name="T72" fmla="*/ 132 w 276"/>
                  <a:gd name="T73" fmla="*/ 152 h 344"/>
                  <a:gd name="T74" fmla="*/ 112 w 276"/>
                  <a:gd name="T75" fmla="*/ 166 h 344"/>
                  <a:gd name="T76" fmla="*/ 100 w 276"/>
                  <a:gd name="T77" fmla="*/ 188 h 344"/>
                  <a:gd name="T78" fmla="*/ 94 w 276"/>
                  <a:gd name="T79" fmla="*/ 22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6" h="344">
                    <a:moveTo>
                      <a:pt x="24" y="0"/>
                    </a:moveTo>
                    <a:lnTo>
                      <a:pt x="112" y="0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04" y="136"/>
                    </a:lnTo>
                    <a:lnTo>
                      <a:pt x="120" y="122"/>
                    </a:lnTo>
                    <a:lnTo>
                      <a:pt x="138" y="108"/>
                    </a:lnTo>
                    <a:lnTo>
                      <a:pt x="146" y="104"/>
                    </a:lnTo>
                    <a:lnTo>
                      <a:pt x="158" y="100"/>
                    </a:lnTo>
                    <a:lnTo>
                      <a:pt x="168" y="98"/>
                    </a:lnTo>
                    <a:lnTo>
                      <a:pt x="180" y="98"/>
                    </a:lnTo>
                    <a:lnTo>
                      <a:pt x="180" y="98"/>
                    </a:lnTo>
                    <a:lnTo>
                      <a:pt x="194" y="98"/>
                    </a:lnTo>
                    <a:lnTo>
                      <a:pt x="206" y="100"/>
                    </a:lnTo>
                    <a:lnTo>
                      <a:pt x="216" y="104"/>
                    </a:lnTo>
                    <a:lnTo>
                      <a:pt x="226" y="108"/>
                    </a:lnTo>
                    <a:lnTo>
                      <a:pt x="236" y="114"/>
                    </a:lnTo>
                    <a:lnTo>
                      <a:pt x="244" y="120"/>
                    </a:lnTo>
                    <a:lnTo>
                      <a:pt x="250" y="128"/>
                    </a:lnTo>
                    <a:lnTo>
                      <a:pt x="258" y="136"/>
                    </a:lnTo>
                    <a:lnTo>
                      <a:pt x="266" y="156"/>
                    </a:lnTo>
                    <a:lnTo>
                      <a:pt x="274" y="176"/>
                    </a:lnTo>
                    <a:lnTo>
                      <a:pt x="276" y="198"/>
                    </a:lnTo>
                    <a:lnTo>
                      <a:pt x="276" y="220"/>
                    </a:lnTo>
                    <a:lnTo>
                      <a:pt x="276" y="220"/>
                    </a:lnTo>
                    <a:lnTo>
                      <a:pt x="274" y="242"/>
                    </a:lnTo>
                    <a:lnTo>
                      <a:pt x="268" y="264"/>
                    </a:lnTo>
                    <a:lnTo>
                      <a:pt x="260" y="284"/>
                    </a:lnTo>
                    <a:lnTo>
                      <a:pt x="248" y="304"/>
                    </a:lnTo>
                    <a:lnTo>
                      <a:pt x="240" y="312"/>
                    </a:lnTo>
                    <a:lnTo>
                      <a:pt x="232" y="320"/>
                    </a:lnTo>
                    <a:lnTo>
                      <a:pt x="222" y="328"/>
                    </a:lnTo>
                    <a:lnTo>
                      <a:pt x="212" y="334"/>
                    </a:lnTo>
                    <a:lnTo>
                      <a:pt x="202" y="338"/>
                    </a:lnTo>
                    <a:lnTo>
                      <a:pt x="188" y="342"/>
                    </a:lnTo>
                    <a:lnTo>
                      <a:pt x="176" y="344"/>
                    </a:lnTo>
                    <a:lnTo>
                      <a:pt x="160" y="344"/>
                    </a:lnTo>
                    <a:lnTo>
                      <a:pt x="160" y="344"/>
                    </a:lnTo>
                    <a:lnTo>
                      <a:pt x="150" y="344"/>
                    </a:lnTo>
                    <a:lnTo>
                      <a:pt x="140" y="342"/>
                    </a:lnTo>
                    <a:lnTo>
                      <a:pt x="122" y="336"/>
                    </a:lnTo>
                    <a:lnTo>
                      <a:pt x="106" y="324"/>
                    </a:lnTo>
                    <a:lnTo>
                      <a:pt x="94" y="312"/>
                    </a:lnTo>
                    <a:lnTo>
                      <a:pt x="92" y="312"/>
                    </a:lnTo>
                    <a:lnTo>
                      <a:pt x="88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  <a:moveTo>
                      <a:pt x="94" y="226"/>
                    </a:moveTo>
                    <a:lnTo>
                      <a:pt x="94" y="226"/>
                    </a:lnTo>
                    <a:lnTo>
                      <a:pt x="96" y="250"/>
                    </a:lnTo>
                    <a:lnTo>
                      <a:pt x="98" y="260"/>
                    </a:lnTo>
                    <a:lnTo>
                      <a:pt x="102" y="272"/>
                    </a:lnTo>
                    <a:lnTo>
                      <a:pt x="106" y="282"/>
                    </a:lnTo>
                    <a:lnTo>
                      <a:pt x="114" y="288"/>
                    </a:lnTo>
                    <a:lnTo>
                      <a:pt x="122" y="294"/>
                    </a:lnTo>
                    <a:lnTo>
                      <a:pt x="134" y="296"/>
                    </a:lnTo>
                    <a:lnTo>
                      <a:pt x="134" y="296"/>
                    </a:lnTo>
                    <a:lnTo>
                      <a:pt x="148" y="294"/>
                    </a:lnTo>
                    <a:lnTo>
                      <a:pt x="158" y="288"/>
                    </a:lnTo>
                    <a:lnTo>
                      <a:pt x="168" y="282"/>
                    </a:lnTo>
                    <a:lnTo>
                      <a:pt x="174" y="272"/>
                    </a:lnTo>
                    <a:lnTo>
                      <a:pt x="180" y="260"/>
                    </a:lnTo>
                    <a:lnTo>
                      <a:pt x="184" y="248"/>
                    </a:lnTo>
                    <a:lnTo>
                      <a:pt x="186" y="222"/>
                    </a:lnTo>
                    <a:lnTo>
                      <a:pt x="186" y="222"/>
                    </a:lnTo>
                    <a:lnTo>
                      <a:pt x="186" y="198"/>
                    </a:lnTo>
                    <a:lnTo>
                      <a:pt x="184" y="186"/>
                    </a:lnTo>
                    <a:lnTo>
                      <a:pt x="180" y="174"/>
                    </a:lnTo>
                    <a:lnTo>
                      <a:pt x="176" y="164"/>
                    </a:lnTo>
                    <a:lnTo>
                      <a:pt x="168" y="156"/>
                    </a:lnTo>
                    <a:lnTo>
                      <a:pt x="158" y="152"/>
                    </a:lnTo>
                    <a:lnTo>
                      <a:pt x="146" y="150"/>
                    </a:lnTo>
                    <a:lnTo>
                      <a:pt x="146" y="150"/>
                    </a:lnTo>
                    <a:lnTo>
                      <a:pt x="132" y="152"/>
                    </a:lnTo>
                    <a:lnTo>
                      <a:pt x="120" y="156"/>
                    </a:lnTo>
                    <a:lnTo>
                      <a:pt x="112" y="166"/>
                    </a:lnTo>
                    <a:lnTo>
                      <a:pt x="104" y="176"/>
                    </a:lnTo>
                    <a:lnTo>
                      <a:pt x="100" y="188"/>
                    </a:lnTo>
                    <a:lnTo>
                      <a:pt x="98" y="200"/>
                    </a:lnTo>
                    <a:lnTo>
                      <a:pt x="94" y="226"/>
                    </a:lnTo>
                    <a:lnTo>
                      <a:pt x="9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"/>
              <p:cNvSpPr>
                <a:spLocks noEditPoints="1"/>
              </p:cNvSpPr>
              <p:nvPr/>
            </p:nvSpPr>
            <p:spPr bwMode="auto">
              <a:xfrm>
                <a:off x="3197225" y="504825"/>
                <a:ext cx="406400" cy="396875"/>
              </a:xfrm>
              <a:custGeom>
                <a:avLst/>
                <a:gdLst>
                  <a:gd name="T0" fmla="*/ 86 w 256"/>
                  <a:gd name="T1" fmla="*/ 142 h 250"/>
                  <a:gd name="T2" fmla="*/ 86 w 256"/>
                  <a:gd name="T3" fmla="*/ 166 h 250"/>
                  <a:gd name="T4" fmla="*/ 90 w 256"/>
                  <a:gd name="T5" fmla="*/ 184 h 250"/>
                  <a:gd name="T6" fmla="*/ 102 w 256"/>
                  <a:gd name="T7" fmla="*/ 196 h 250"/>
                  <a:gd name="T8" fmla="*/ 124 w 256"/>
                  <a:gd name="T9" fmla="*/ 202 h 250"/>
                  <a:gd name="T10" fmla="*/ 132 w 256"/>
                  <a:gd name="T11" fmla="*/ 200 h 250"/>
                  <a:gd name="T12" fmla="*/ 148 w 256"/>
                  <a:gd name="T13" fmla="*/ 196 h 250"/>
                  <a:gd name="T14" fmla="*/ 158 w 256"/>
                  <a:gd name="T15" fmla="*/ 186 h 250"/>
                  <a:gd name="T16" fmla="*/ 164 w 256"/>
                  <a:gd name="T17" fmla="*/ 174 h 250"/>
                  <a:gd name="T18" fmla="*/ 248 w 256"/>
                  <a:gd name="T19" fmla="*/ 170 h 250"/>
                  <a:gd name="T20" fmla="*/ 246 w 256"/>
                  <a:gd name="T21" fmla="*/ 180 h 250"/>
                  <a:gd name="T22" fmla="*/ 238 w 256"/>
                  <a:gd name="T23" fmla="*/ 198 h 250"/>
                  <a:gd name="T24" fmla="*/ 218 w 256"/>
                  <a:gd name="T25" fmla="*/ 222 h 250"/>
                  <a:gd name="T26" fmla="*/ 202 w 256"/>
                  <a:gd name="T27" fmla="*/ 234 h 250"/>
                  <a:gd name="T28" fmla="*/ 168 w 256"/>
                  <a:gd name="T29" fmla="*/ 246 h 250"/>
                  <a:gd name="T30" fmla="*/ 128 w 256"/>
                  <a:gd name="T31" fmla="*/ 250 h 250"/>
                  <a:gd name="T32" fmla="*/ 96 w 256"/>
                  <a:gd name="T33" fmla="*/ 248 h 250"/>
                  <a:gd name="T34" fmla="*/ 66 w 256"/>
                  <a:gd name="T35" fmla="*/ 242 h 250"/>
                  <a:gd name="T36" fmla="*/ 44 w 256"/>
                  <a:gd name="T37" fmla="*/ 232 h 250"/>
                  <a:gd name="T38" fmla="*/ 26 w 256"/>
                  <a:gd name="T39" fmla="*/ 218 h 250"/>
                  <a:gd name="T40" fmla="*/ 12 w 256"/>
                  <a:gd name="T41" fmla="*/ 200 h 250"/>
                  <a:gd name="T42" fmla="*/ 4 w 256"/>
                  <a:gd name="T43" fmla="*/ 178 h 250"/>
                  <a:gd name="T44" fmla="*/ 0 w 256"/>
                  <a:gd name="T45" fmla="*/ 150 h 250"/>
                  <a:gd name="T46" fmla="*/ 0 w 256"/>
                  <a:gd name="T47" fmla="*/ 118 h 250"/>
                  <a:gd name="T48" fmla="*/ 4 w 256"/>
                  <a:gd name="T49" fmla="*/ 92 h 250"/>
                  <a:gd name="T50" fmla="*/ 14 w 256"/>
                  <a:gd name="T51" fmla="*/ 68 h 250"/>
                  <a:gd name="T52" fmla="*/ 26 w 256"/>
                  <a:gd name="T53" fmla="*/ 48 h 250"/>
                  <a:gd name="T54" fmla="*/ 44 w 256"/>
                  <a:gd name="T55" fmla="*/ 32 h 250"/>
                  <a:gd name="T56" fmla="*/ 86 w 256"/>
                  <a:gd name="T57" fmla="*/ 8 h 250"/>
                  <a:gd name="T58" fmla="*/ 138 w 256"/>
                  <a:gd name="T59" fmla="*/ 0 h 250"/>
                  <a:gd name="T60" fmla="*/ 154 w 256"/>
                  <a:gd name="T61" fmla="*/ 2 h 250"/>
                  <a:gd name="T62" fmla="*/ 184 w 256"/>
                  <a:gd name="T63" fmla="*/ 6 h 250"/>
                  <a:gd name="T64" fmla="*/ 208 w 256"/>
                  <a:gd name="T65" fmla="*/ 18 h 250"/>
                  <a:gd name="T66" fmla="*/ 228 w 256"/>
                  <a:gd name="T67" fmla="*/ 32 h 250"/>
                  <a:gd name="T68" fmla="*/ 242 w 256"/>
                  <a:gd name="T69" fmla="*/ 50 h 250"/>
                  <a:gd name="T70" fmla="*/ 250 w 256"/>
                  <a:gd name="T71" fmla="*/ 72 h 250"/>
                  <a:gd name="T72" fmla="*/ 256 w 256"/>
                  <a:gd name="T73" fmla="*/ 112 h 250"/>
                  <a:gd name="T74" fmla="*/ 86 w 256"/>
                  <a:gd name="T75" fmla="*/ 142 h 250"/>
                  <a:gd name="T76" fmla="*/ 172 w 256"/>
                  <a:gd name="T77" fmla="*/ 98 h 250"/>
                  <a:gd name="T78" fmla="*/ 170 w 256"/>
                  <a:gd name="T79" fmla="*/ 78 h 250"/>
                  <a:gd name="T80" fmla="*/ 164 w 256"/>
                  <a:gd name="T81" fmla="*/ 62 h 250"/>
                  <a:gd name="T82" fmla="*/ 158 w 256"/>
                  <a:gd name="T83" fmla="*/ 56 h 250"/>
                  <a:gd name="T84" fmla="*/ 142 w 256"/>
                  <a:gd name="T85" fmla="*/ 48 h 250"/>
                  <a:gd name="T86" fmla="*/ 134 w 256"/>
                  <a:gd name="T87" fmla="*/ 46 h 250"/>
                  <a:gd name="T88" fmla="*/ 114 w 256"/>
                  <a:gd name="T89" fmla="*/ 52 h 250"/>
                  <a:gd name="T90" fmla="*/ 102 w 256"/>
                  <a:gd name="T91" fmla="*/ 62 h 250"/>
                  <a:gd name="T92" fmla="*/ 94 w 256"/>
                  <a:gd name="T93" fmla="*/ 78 h 250"/>
                  <a:gd name="T94" fmla="*/ 172 w 256"/>
                  <a:gd name="T95" fmla="*/ 9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6" h="250">
                    <a:moveTo>
                      <a:pt x="86" y="142"/>
                    </a:moveTo>
                    <a:lnTo>
                      <a:pt x="86" y="142"/>
                    </a:lnTo>
                    <a:lnTo>
                      <a:pt x="84" y="154"/>
                    </a:lnTo>
                    <a:lnTo>
                      <a:pt x="86" y="166"/>
                    </a:lnTo>
                    <a:lnTo>
                      <a:pt x="88" y="176"/>
                    </a:lnTo>
                    <a:lnTo>
                      <a:pt x="90" y="184"/>
                    </a:lnTo>
                    <a:lnTo>
                      <a:pt x="96" y="192"/>
                    </a:lnTo>
                    <a:lnTo>
                      <a:pt x="102" y="196"/>
                    </a:lnTo>
                    <a:lnTo>
                      <a:pt x="112" y="200"/>
                    </a:lnTo>
                    <a:lnTo>
                      <a:pt x="124" y="202"/>
                    </a:lnTo>
                    <a:lnTo>
                      <a:pt x="124" y="202"/>
                    </a:lnTo>
                    <a:lnTo>
                      <a:pt x="132" y="200"/>
                    </a:lnTo>
                    <a:lnTo>
                      <a:pt x="140" y="198"/>
                    </a:lnTo>
                    <a:lnTo>
                      <a:pt x="148" y="196"/>
                    </a:lnTo>
                    <a:lnTo>
                      <a:pt x="154" y="192"/>
                    </a:lnTo>
                    <a:lnTo>
                      <a:pt x="158" y="186"/>
                    </a:lnTo>
                    <a:lnTo>
                      <a:pt x="162" y="180"/>
                    </a:lnTo>
                    <a:lnTo>
                      <a:pt x="164" y="174"/>
                    </a:lnTo>
                    <a:lnTo>
                      <a:pt x="164" y="170"/>
                    </a:lnTo>
                    <a:lnTo>
                      <a:pt x="248" y="170"/>
                    </a:lnTo>
                    <a:lnTo>
                      <a:pt x="248" y="170"/>
                    </a:lnTo>
                    <a:lnTo>
                      <a:pt x="246" y="180"/>
                    </a:lnTo>
                    <a:lnTo>
                      <a:pt x="242" y="190"/>
                    </a:lnTo>
                    <a:lnTo>
                      <a:pt x="238" y="198"/>
                    </a:lnTo>
                    <a:lnTo>
                      <a:pt x="232" y="208"/>
                    </a:lnTo>
                    <a:lnTo>
                      <a:pt x="218" y="222"/>
                    </a:lnTo>
                    <a:lnTo>
                      <a:pt x="202" y="234"/>
                    </a:lnTo>
                    <a:lnTo>
                      <a:pt x="202" y="234"/>
                    </a:lnTo>
                    <a:lnTo>
                      <a:pt x="186" y="242"/>
                    </a:lnTo>
                    <a:lnTo>
                      <a:pt x="168" y="246"/>
                    </a:lnTo>
                    <a:lnTo>
                      <a:pt x="148" y="248"/>
                    </a:lnTo>
                    <a:lnTo>
                      <a:pt x="128" y="250"/>
                    </a:lnTo>
                    <a:lnTo>
                      <a:pt x="128" y="250"/>
                    </a:lnTo>
                    <a:lnTo>
                      <a:pt x="96" y="248"/>
                    </a:lnTo>
                    <a:lnTo>
                      <a:pt x="80" y="244"/>
                    </a:lnTo>
                    <a:lnTo>
                      <a:pt x="66" y="242"/>
                    </a:lnTo>
                    <a:lnTo>
                      <a:pt x="54" y="238"/>
                    </a:lnTo>
                    <a:lnTo>
                      <a:pt x="44" y="232"/>
                    </a:lnTo>
                    <a:lnTo>
                      <a:pt x="34" y="226"/>
                    </a:lnTo>
                    <a:lnTo>
                      <a:pt x="26" y="218"/>
                    </a:lnTo>
                    <a:lnTo>
                      <a:pt x="18" y="210"/>
                    </a:lnTo>
                    <a:lnTo>
                      <a:pt x="12" y="200"/>
                    </a:lnTo>
                    <a:lnTo>
                      <a:pt x="8" y="190"/>
                    </a:lnTo>
                    <a:lnTo>
                      <a:pt x="4" y="178"/>
                    </a:lnTo>
                    <a:lnTo>
                      <a:pt x="2" y="164"/>
                    </a:lnTo>
                    <a:lnTo>
                      <a:pt x="0" y="150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06"/>
                    </a:lnTo>
                    <a:lnTo>
                      <a:pt x="4" y="92"/>
                    </a:lnTo>
                    <a:lnTo>
                      <a:pt x="8" y="80"/>
                    </a:lnTo>
                    <a:lnTo>
                      <a:pt x="14" y="68"/>
                    </a:lnTo>
                    <a:lnTo>
                      <a:pt x="20" y="58"/>
                    </a:lnTo>
                    <a:lnTo>
                      <a:pt x="26" y="48"/>
                    </a:lnTo>
                    <a:lnTo>
                      <a:pt x="34" y="40"/>
                    </a:lnTo>
                    <a:lnTo>
                      <a:pt x="44" y="32"/>
                    </a:lnTo>
                    <a:lnTo>
                      <a:pt x="64" y="18"/>
                    </a:lnTo>
                    <a:lnTo>
                      <a:pt x="86" y="8"/>
                    </a:lnTo>
                    <a:lnTo>
                      <a:pt x="110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4" y="2"/>
                    </a:lnTo>
                    <a:lnTo>
                      <a:pt x="170" y="4"/>
                    </a:lnTo>
                    <a:lnTo>
                      <a:pt x="184" y="6"/>
                    </a:lnTo>
                    <a:lnTo>
                      <a:pt x="196" y="12"/>
                    </a:lnTo>
                    <a:lnTo>
                      <a:pt x="208" y="18"/>
                    </a:lnTo>
                    <a:lnTo>
                      <a:pt x="218" y="24"/>
                    </a:lnTo>
                    <a:lnTo>
                      <a:pt x="228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46" y="60"/>
                    </a:lnTo>
                    <a:lnTo>
                      <a:pt x="250" y="72"/>
                    </a:lnTo>
                    <a:lnTo>
                      <a:pt x="254" y="84"/>
                    </a:lnTo>
                    <a:lnTo>
                      <a:pt x="256" y="112"/>
                    </a:lnTo>
                    <a:lnTo>
                      <a:pt x="254" y="142"/>
                    </a:lnTo>
                    <a:lnTo>
                      <a:pt x="86" y="142"/>
                    </a:lnTo>
                    <a:close/>
                    <a:moveTo>
                      <a:pt x="172" y="98"/>
                    </a:moveTo>
                    <a:lnTo>
                      <a:pt x="172" y="98"/>
                    </a:lnTo>
                    <a:lnTo>
                      <a:pt x="172" y="88"/>
                    </a:lnTo>
                    <a:lnTo>
                      <a:pt x="170" y="78"/>
                    </a:lnTo>
                    <a:lnTo>
                      <a:pt x="168" y="70"/>
                    </a:lnTo>
                    <a:lnTo>
                      <a:pt x="164" y="62"/>
                    </a:lnTo>
                    <a:lnTo>
                      <a:pt x="164" y="62"/>
                    </a:lnTo>
                    <a:lnTo>
                      <a:pt x="158" y="56"/>
                    </a:lnTo>
                    <a:lnTo>
                      <a:pt x="150" y="50"/>
                    </a:lnTo>
                    <a:lnTo>
                      <a:pt x="142" y="48"/>
                    </a:lnTo>
                    <a:lnTo>
                      <a:pt x="134" y="46"/>
                    </a:lnTo>
                    <a:lnTo>
                      <a:pt x="134" y="46"/>
                    </a:lnTo>
                    <a:lnTo>
                      <a:pt x="122" y="48"/>
                    </a:lnTo>
                    <a:lnTo>
                      <a:pt x="114" y="52"/>
                    </a:lnTo>
                    <a:lnTo>
                      <a:pt x="106" y="56"/>
                    </a:lnTo>
                    <a:lnTo>
                      <a:pt x="102" y="62"/>
                    </a:lnTo>
                    <a:lnTo>
                      <a:pt x="96" y="70"/>
                    </a:lnTo>
                    <a:lnTo>
                      <a:pt x="94" y="78"/>
                    </a:lnTo>
                    <a:lnTo>
                      <a:pt x="90" y="98"/>
                    </a:lnTo>
                    <a:lnTo>
                      <a:pt x="17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1314450" y="352425"/>
                <a:ext cx="196850" cy="542925"/>
              </a:xfrm>
              <a:custGeom>
                <a:avLst/>
                <a:gdLst>
                  <a:gd name="T0" fmla="*/ 24 w 124"/>
                  <a:gd name="T1" fmla="*/ 0 h 342"/>
                  <a:gd name="T2" fmla="*/ 124 w 124"/>
                  <a:gd name="T3" fmla="*/ 0 h 342"/>
                  <a:gd name="T4" fmla="*/ 100 w 124"/>
                  <a:gd name="T5" fmla="*/ 342 h 342"/>
                  <a:gd name="T6" fmla="*/ 0 w 124"/>
                  <a:gd name="T7" fmla="*/ 342 h 342"/>
                  <a:gd name="T8" fmla="*/ 24 w 124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342">
                    <a:moveTo>
                      <a:pt x="24" y="0"/>
                    </a:moveTo>
                    <a:lnTo>
                      <a:pt x="124" y="0"/>
                    </a:lnTo>
                    <a:lnTo>
                      <a:pt x="100" y="342"/>
                    </a:lnTo>
                    <a:lnTo>
                      <a:pt x="0" y="34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1498600" y="352425"/>
                <a:ext cx="368300" cy="542925"/>
              </a:xfrm>
              <a:custGeom>
                <a:avLst/>
                <a:gdLst>
                  <a:gd name="T0" fmla="*/ 120 w 232"/>
                  <a:gd name="T1" fmla="*/ 0 h 342"/>
                  <a:gd name="T2" fmla="*/ 0 w 232"/>
                  <a:gd name="T3" fmla="*/ 152 h 342"/>
                  <a:gd name="T4" fmla="*/ 106 w 232"/>
                  <a:gd name="T5" fmla="*/ 342 h 342"/>
                  <a:gd name="T6" fmla="*/ 226 w 232"/>
                  <a:gd name="T7" fmla="*/ 342 h 342"/>
                  <a:gd name="T8" fmla="*/ 106 w 232"/>
                  <a:gd name="T9" fmla="*/ 148 h 342"/>
                  <a:gd name="T10" fmla="*/ 232 w 232"/>
                  <a:gd name="T11" fmla="*/ 0 h 342"/>
                  <a:gd name="T12" fmla="*/ 120 w 232"/>
                  <a:gd name="T13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42">
                    <a:moveTo>
                      <a:pt x="120" y="0"/>
                    </a:moveTo>
                    <a:lnTo>
                      <a:pt x="0" y="152"/>
                    </a:lnTo>
                    <a:lnTo>
                      <a:pt x="106" y="342"/>
                    </a:lnTo>
                    <a:lnTo>
                      <a:pt x="226" y="342"/>
                    </a:lnTo>
                    <a:lnTo>
                      <a:pt x="106" y="148"/>
                    </a:lnTo>
                    <a:lnTo>
                      <a:pt x="232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876425" y="517525"/>
                <a:ext cx="158750" cy="377825"/>
              </a:xfrm>
              <a:custGeom>
                <a:avLst/>
                <a:gdLst>
                  <a:gd name="T0" fmla="*/ 16 w 100"/>
                  <a:gd name="T1" fmla="*/ 0 h 238"/>
                  <a:gd name="T2" fmla="*/ 100 w 100"/>
                  <a:gd name="T3" fmla="*/ 0 h 238"/>
                  <a:gd name="T4" fmla="*/ 84 w 100"/>
                  <a:gd name="T5" fmla="*/ 238 h 238"/>
                  <a:gd name="T6" fmla="*/ 0 w 100"/>
                  <a:gd name="T7" fmla="*/ 238 h 238"/>
                  <a:gd name="T8" fmla="*/ 16 w 100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38">
                    <a:moveTo>
                      <a:pt x="16" y="0"/>
                    </a:moveTo>
                    <a:lnTo>
                      <a:pt x="100" y="0"/>
                    </a:lnTo>
                    <a:lnTo>
                      <a:pt x="84" y="238"/>
                    </a:lnTo>
                    <a:lnTo>
                      <a:pt x="0" y="238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2038350" y="504825"/>
                <a:ext cx="692150" cy="390525"/>
              </a:xfrm>
              <a:custGeom>
                <a:avLst/>
                <a:gdLst>
                  <a:gd name="T0" fmla="*/ 106 w 436"/>
                  <a:gd name="T1" fmla="*/ 40 h 246"/>
                  <a:gd name="T2" fmla="*/ 106 w 436"/>
                  <a:gd name="T3" fmla="*/ 40 h 246"/>
                  <a:gd name="T4" fmla="*/ 128 w 436"/>
                  <a:gd name="T5" fmla="*/ 20 h 246"/>
                  <a:gd name="T6" fmla="*/ 150 w 436"/>
                  <a:gd name="T7" fmla="*/ 8 h 246"/>
                  <a:gd name="T8" fmla="*/ 172 w 436"/>
                  <a:gd name="T9" fmla="*/ 2 h 246"/>
                  <a:gd name="T10" fmla="*/ 192 w 436"/>
                  <a:gd name="T11" fmla="*/ 2 h 246"/>
                  <a:gd name="T12" fmla="*/ 216 w 436"/>
                  <a:gd name="T13" fmla="*/ 6 h 246"/>
                  <a:gd name="T14" fmla="*/ 238 w 436"/>
                  <a:gd name="T15" fmla="*/ 14 h 246"/>
                  <a:gd name="T16" fmla="*/ 254 w 436"/>
                  <a:gd name="T17" fmla="*/ 28 h 246"/>
                  <a:gd name="T18" fmla="*/ 264 w 436"/>
                  <a:gd name="T19" fmla="*/ 44 h 246"/>
                  <a:gd name="T20" fmla="*/ 272 w 436"/>
                  <a:gd name="T21" fmla="*/ 34 h 246"/>
                  <a:gd name="T22" fmla="*/ 290 w 436"/>
                  <a:gd name="T23" fmla="*/ 18 h 246"/>
                  <a:gd name="T24" fmla="*/ 312 w 436"/>
                  <a:gd name="T25" fmla="*/ 8 h 246"/>
                  <a:gd name="T26" fmla="*/ 338 w 436"/>
                  <a:gd name="T27" fmla="*/ 2 h 246"/>
                  <a:gd name="T28" fmla="*/ 352 w 436"/>
                  <a:gd name="T29" fmla="*/ 0 h 246"/>
                  <a:gd name="T30" fmla="*/ 386 w 436"/>
                  <a:gd name="T31" fmla="*/ 6 h 246"/>
                  <a:gd name="T32" fmla="*/ 414 w 436"/>
                  <a:gd name="T33" fmla="*/ 24 h 246"/>
                  <a:gd name="T34" fmla="*/ 432 w 436"/>
                  <a:gd name="T35" fmla="*/ 50 h 246"/>
                  <a:gd name="T36" fmla="*/ 436 w 436"/>
                  <a:gd name="T37" fmla="*/ 86 h 246"/>
                  <a:gd name="T38" fmla="*/ 332 w 436"/>
                  <a:gd name="T39" fmla="*/ 246 h 246"/>
                  <a:gd name="T40" fmla="*/ 342 w 436"/>
                  <a:gd name="T41" fmla="*/ 106 h 246"/>
                  <a:gd name="T42" fmla="*/ 342 w 436"/>
                  <a:gd name="T43" fmla="*/ 80 h 246"/>
                  <a:gd name="T44" fmla="*/ 336 w 436"/>
                  <a:gd name="T45" fmla="*/ 66 h 246"/>
                  <a:gd name="T46" fmla="*/ 322 w 436"/>
                  <a:gd name="T47" fmla="*/ 58 h 246"/>
                  <a:gd name="T48" fmla="*/ 312 w 436"/>
                  <a:gd name="T49" fmla="*/ 58 h 246"/>
                  <a:gd name="T50" fmla="*/ 288 w 436"/>
                  <a:gd name="T51" fmla="*/ 66 h 246"/>
                  <a:gd name="T52" fmla="*/ 276 w 436"/>
                  <a:gd name="T53" fmla="*/ 82 h 246"/>
                  <a:gd name="T54" fmla="*/ 270 w 436"/>
                  <a:gd name="T55" fmla="*/ 100 h 246"/>
                  <a:gd name="T56" fmla="*/ 260 w 436"/>
                  <a:gd name="T57" fmla="*/ 246 h 246"/>
                  <a:gd name="T58" fmla="*/ 180 w 436"/>
                  <a:gd name="T59" fmla="*/ 106 h 246"/>
                  <a:gd name="T60" fmla="*/ 178 w 436"/>
                  <a:gd name="T61" fmla="*/ 88 h 246"/>
                  <a:gd name="T62" fmla="*/ 174 w 436"/>
                  <a:gd name="T63" fmla="*/ 72 h 246"/>
                  <a:gd name="T64" fmla="*/ 164 w 436"/>
                  <a:gd name="T65" fmla="*/ 62 h 246"/>
                  <a:gd name="T66" fmla="*/ 148 w 436"/>
                  <a:gd name="T67" fmla="*/ 58 h 246"/>
                  <a:gd name="T68" fmla="*/ 132 w 436"/>
                  <a:gd name="T69" fmla="*/ 60 h 246"/>
                  <a:gd name="T70" fmla="*/ 114 w 436"/>
                  <a:gd name="T71" fmla="*/ 72 h 246"/>
                  <a:gd name="T72" fmla="*/ 104 w 436"/>
                  <a:gd name="T73" fmla="*/ 92 h 246"/>
                  <a:gd name="T74" fmla="*/ 102 w 436"/>
                  <a:gd name="T75" fmla="*/ 110 h 246"/>
                  <a:gd name="T76" fmla="*/ 0 w 436"/>
                  <a:gd name="T77" fmla="*/ 246 h 246"/>
                  <a:gd name="T78" fmla="*/ 106 w 436"/>
                  <a:gd name="T79" fmla="*/ 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6" h="246">
                    <a:moveTo>
                      <a:pt x="106" y="8"/>
                    </a:moveTo>
                    <a:lnTo>
                      <a:pt x="106" y="40"/>
                    </a:lnTo>
                    <a:lnTo>
                      <a:pt x="106" y="40"/>
                    </a:lnTo>
                    <a:lnTo>
                      <a:pt x="106" y="40"/>
                    </a:lnTo>
                    <a:lnTo>
                      <a:pt x="118" y="28"/>
                    </a:lnTo>
                    <a:lnTo>
                      <a:pt x="128" y="20"/>
                    </a:lnTo>
                    <a:lnTo>
                      <a:pt x="140" y="12"/>
                    </a:lnTo>
                    <a:lnTo>
                      <a:pt x="150" y="8"/>
                    </a:lnTo>
                    <a:lnTo>
                      <a:pt x="162" y="4"/>
                    </a:lnTo>
                    <a:lnTo>
                      <a:pt x="172" y="2"/>
                    </a:lnTo>
                    <a:lnTo>
                      <a:pt x="192" y="2"/>
                    </a:lnTo>
                    <a:lnTo>
                      <a:pt x="192" y="2"/>
                    </a:lnTo>
                    <a:lnTo>
                      <a:pt x="204" y="2"/>
                    </a:lnTo>
                    <a:lnTo>
                      <a:pt x="216" y="6"/>
                    </a:lnTo>
                    <a:lnTo>
                      <a:pt x="228" y="8"/>
                    </a:lnTo>
                    <a:lnTo>
                      <a:pt x="238" y="14"/>
                    </a:lnTo>
                    <a:lnTo>
                      <a:pt x="246" y="20"/>
                    </a:lnTo>
                    <a:lnTo>
                      <a:pt x="254" y="28"/>
                    </a:lnTo>
                    <a:lnTo>
                      <a:pt x="260" y="36"/>
                    </a:lnTo>
                    <a:lnTo>
                      <a:pt x="264" y="44"/>
                    </a:lnTo>
                    <a:lnTo>
                      <a:pt x="264" y="44"/>
                    </a:lnTo>
                    <a:lnTo>
                      <a:pt x="272" y="34"/>
                    </a:lnTo>
                    <a:lnTo>
                      <a:pt x="280" y="26"/>
                    </a:lnTo>
                    <a:lnTo>
                      <a:pt x="290" y="18"/>
                    </a:lnTo>
                    <a:lnTo>
                      <a:pt x="302" y="12"/>
                    </a:lnTo>
                    <a:lnTo>
                      <a:pt x="312" y="8"/>
                    </a:lnTo>
                    <a:lnTo>
                      <a:pt x="326" y="4"/>
                    </a:lnTo>
                    <a:lnTo>
                      <a:pt x="338" y="2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70" y="2"/>
                    </a:lnTo>
                    <a:lnTo>
                      <a:pt x="386" y="6"/>
                    </a:lnTo>
                    <a:lnTo>
                      <a:pt x="402" y="14"/>
                    </a:lnTo>
                    <a:lnTo>
                      <a:pt x="414" y="24"/>
                    </a:lnTo>
                    <a:lnTo>
                      <a:pt x="424" y="36"/>
                    </a:lnTo>
                    <a:lnTo>
                      <a:pt x="432" y="50"/>
                    </a:lnTo>
                    <a:lnTo>
                      <a:pt x="436" y="68"/>
                    </a:lnTo>
                    <a:lnTo>
                      <a:pt x="436" y="86"/>
                    </a:lnTo>
                    <a:lnTo>
                      <a:pt x="424" y="246"/>
                    </a:lnTo>
                    <a:lnTo>
                      <a:pt x="332" y="246"/>
                    </a:lnTo>
                    <a:lnTo>
                      <a:pt x="342" y="106"/>
                    </a:lnTo>
                    <a:lnTo>
                      <a:pt x="342" y="106"/>
                    </a:lnTo>
                    <a:lnTo>
                      <a:pt x="342" y="88"/>
                    </a:lnTo>
                    <a:lnTo>
                      <a:pt x="342" y="80"/>
                    </a:lnTo>
                    <a:lnTo>
                      <a:pt x="340" y="74"/>
                    </a:lnTo>
                    <a:lnTo>
                      <a:pt x="336" y="66"/>
                    </a:lnTo>
                    <a:lnTo>
                      <a:pt x="330" y="62"/>
                    </a:lnTo>
                    <a:lnTo>
                      <a:pt x="322" y="58"/>
                    </a:lnTo>
                    <a:lnTo>
                      <a:pt x="312" y="58"/>
                    </a:lnTo>
                    <a:lnTo>
                      <a:pt x="312" y="58"/>
                    </a:lnTo>
                    <a:lnTo>
                      <a:pt x="298" y="60"/>
                    </a:lnTo>
                    <a:lnTo>
                      <a:pt x="288" y="66"/>
                    </a:lnTo>
                    <a:lnTo>
                      <a:pt x="280" y="72"/>
                    </a:lnTo>
                    <a:lnTo>
                      <a:pt x="276" y="82"/>
                    </a:lnTo>
                    <a:lnTo>
                      <a:pt x="272" y="92"/>
                    </a:lnTo>
                    <a:lnTo>
                      <a:pt x="270" y="100"/>
                    </a:lnTo>
                    <a:lnTo>
                      <a:pt x="270" y="110"/>
                    </a:lnTo>
                    <a:lnTo>
                      <a:pt x="260" y="246"/>
                    </a:lnTo>
                    <a:lnTo>
                      <a:pt x="170" y="246"/>
                    </a:lnTo>
                    <a:lnTo>
                      <a:pt x="180" y="106"/>
                    </a:lnTo>
                    <a:lnTo>
                      <a:pt x="180" y="106"/>
                    </a:lnTo>
                    <a:lnTo>
                      <a:pt x="178" y="88"/>
                    </a:lnTo>
                    <a:lnTo>
                      <a:pt x="178" y="80"/>
                    </a:lnTo>
                    <a:lnTo>
                      <a:pt x="174" y="72"/>
                    </a:lnTo>
                    <a:lnTo>
                      <a:pt x="170" y="66"/>
                    </a:lnTo>
                    <a:lnTo>
                      <a:pt x="164" y="62"/>
                    </a:lnTo>
                    <a:lnTo>
                      <a:pt x="158" y="58"/>
                    </a:lnTo>
                    <a:lnTo>
                      <a:pt x="148" y="58"/>
                    </a:lnTo>
                    <a:lnTo>
                      <a:pt x="148" y="58"/>
                    </a:lnTo>
                    <a:lnTo>
                      <a:pt x="132" y="60"/>
                    </a:lnTo>
                    <a:lnTo>
                      <a:pt x="122" y="66"/>
                    </a:lnTo>
                    <a:lnTo>
                      <a:pt x="114" y="72"/>
                    </a:lnTo>
                    <a:lnTo>
                      <a:pt x="108" y="82"/>
                    </a:lnTo>
                    <a:lnTo>
                      <a:pt x="104" y="92"/>
                    </a:lnTo>
                    <a:lnTo>
                      <a:pt x="104" y="100"/>
                    </a:lnTo>
                    <a:lnTo>
                      <a:pt x="102" y="110"/>
                    </a:lnTo>
                    <a:lnTo>
                      <a:pt x="94" y="246"/>
                    </a:lnTo>
                    <a:lnTo>
                      <a:pt x="0" y="246"/>
                    </a:lnTo>
                    <a:lnTo>
                      <a:pt x="16" y="8"/>
                    </a:lnTo>
                    <a:lnTo>
                      <a:pt x="10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4064000" y="517525"/>
                <a:ext cx="454025" cy="558800"/>
              </a:xfrm>
              <a:custGeom>
                <a:avLst/>
                <a:gdLst>
                  <a:gd name="T0" fmla="*/ 116 w 286"/>
                  <a:gd name="T1" fmla="*/ 352 h 352"/>
                  <a:gd name="T2" fmla="*/ 34 w 286"/>
                  <a:gd name="T3" fmla="*/ 352 h 352"/>
                  <a:gd name="T4" fmla="*/ 86 w 286"/>
                  <a:gd name="T5" fmla="*/ 242 h 352"/>
                  <a:gd name="T6" fmla="*/ 0 w 286"/>
                  <a:gd name="T7" fmla="*/ 0 h 352"/>
                  <a:gd name="T8" fmla="*/ 100 w 286"/>
                  <a:gd name="T9" fmla="*/ 0 h 352"/>
                  <a:gd name="T10" fmla="*/ 140 w 286"/>
                  <a:gd name="T11" fmla="*/ 148 h 352"/>
                  <a:gd name="T12" fmla="*/ 202 w 286"/>
                  <a:gd name="T13" fmla="*/ 0 h 352"/>
                  <a:gd name="T14" fmla="*/ 286 w 286"/>
                  <a:gd name="T15" fmla="*/ 0 h 352"/>
                  <a:gd name="T16" fmla="*/ 116 w 286"/>
                  <a:gd name="T17" fmla="*/ 352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352">
                    <a:moveTo>
                      <a:pt x="116" y="352"/>
                    </a:moveTo>
                    <a:lnTo>
                      <a:pt x="34" y="352"/>
                    </a:lnTo>
                    <a:lnTo>
                      <a:pt x="86" y="242"/>
                    </a:lnTo>
                    <a:lnTo>
                      <a:pt x="0" y="0"/>
                    </a:lnTo>
                    <a:lnTo>
                      <a:pt x="100" y="0"/>
                    </a:lnTo>
                    <a:lnTo>
                      <a:pt x="140" y="148"/>
                    </a:lnTo>
                    <a:lnTo>
                      <a:pt x="202" y="0"/>
                    </a:lnTo>
                    <a:lnTo>
                      <a:pt x="286" y="0"/>
                    </a:lnTo>
                    <a:lnTo>
                      <a:pt x="116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473575" y="593725"/>
                <a:ext cx="241300" cy="117475"/>
              </a:xfrm>
              <a:custGeom>
                <a:avLst/>
                <a:gdLst>
                  <a:gd name="T0" fmla="*/ 36 w 152"/>
                  <a:gd name="T1" fmla="*/ 0 h 74"/>
                  <a:gd name="T2" fmla="*/ 152 w 152"/>
                  <a:gd name="T3" fmla="*/ 0 h 74"/>
                  <a:gd name="T4" fmla="*/ 114 w 152"/>
                  <a:gd name="T5" fmla="*/ 74 h 74"/>
                  <a:gd name="T6" fmla="*/ 0 w 152"/>
                  <a:gd name="T7" fmla="*/ 74 h 74"/>
                  <a:gd name="T8" fmla="*/ 36 w 152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4">
                    <a:moveTo>
                      <a:pt x="36" y="0"/>
                    </a:moveTo>
                    <a:lnTo>
                      <a:pt x="152" y="0"/>
                    </a:lnTo>
                    <a:lnTo>
                      <a:pt x="114" y="74"/>
                    </a:lnTo>
                    <a:lnTo>
                      <a:pt x="0" y="7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721225" y="339725"/>
                <a:ext cx="504825" cy="558800"/>
              </a:xfrm>
              <a:custGeom>
                <a:avLst/>
                <a:gdLst>
                  <a:gd name="T0" fmla="*/ 180 w 318"/>
                  <a:gd name="T1" fmla="*/ 0 h 352"/>
                  <a:gd name="T2" fmla="*/ 232 w 318"/>
                  <a:gd name="T3" fmla="*/ 6 h 352"/>
                  <a:gd name="T4" fmla="*/ 266 w 318"/>
                  <a:gd name="T5" fmla="*/ 20 h 352"/>
                  <a:gd name="T6" fmla="*/ 286 w 318"/>
                  <a:gd name="T7" fmla="*/ 32 h 352"/>
                  <a:gd name="T8" fmla="*/ 302 w 318"/>
                  <a:gd name="T9" fmla="*/ 50 h 352"/>
                  <a:gd name="T10" fmla="*/ 312 w 318"/>
                  <a:gd name="T11" fmla="*/ 74 h 352"/>
                  <a:gd name="T12" fmla="*/ 318 w 318"/>
                  <a:gd name="T13" fmla="*/ 100 h 352"/>
                  <a:gd name="T14" fmla="*/ 222 w 318"/>
                  <a:gd name="T15" fmla="*/ 116 h 352"/>
                  <a:gd name="T16" fmla="*/ 222 w 318"/>
                  <a:gd name="T17" fmla="*/ 108 h 352"/>
                  <a:gd name="T18" fmla="*/ 216 w 318"/>
                  <a:gd name="T19" fmla="*/ 90 h 352"/>
                  <a:gd name="T20" fmla="*/ 204 w 318"/>
                  <a:gd name="T21" fmla="*/ 76 h 352"/>
                  <a:gd name="T22" fmla="*/ 188 w 318"/>
                  <a:gd name="T23" fmla="*/ 68 h 352"/>
                  <a:gd name="T24" fmla="*/ 176 w 318"/>
                  <a:gd name="T25" fmla="*/ 68 h 352"/>
                  <a:gd name="T26" fmla="*/ 150 w 318"/>
                  <a:gd name="T27" fmla="*/ 72 h 352"/>
                  <a:gd name="T28" fmla="*/ 128 w 318"/>
                  <a:gd name="T29" fmla="*/ 88 h 352"/>
                  <a:gd name="T30" fmla="*/ 108 w 318"/>
                  <a:gd name="T31" fmla="*/ 118 h 352"/>
                  <a:gd name="T32" fmla="*/ 98 w 318"/>
                  <a:gd name="T33" fmla="*/ 162 h 352"/>
                  <a:gd name="T34" fmla="*/ 96 w 318"/>
                  <a:gd name="T35" fmla="*/ 188 h 352"/>
                  <a:gd name="T36" fmla="*/ 98 w 318"/>
                  <a:gd name="T37" fmla="*/ 234 h 352"/>
                  <a:gd name="T38" fmla="*/ 112 w 318"/>
                  <a:gd name="T39" fmla="*/ 266 h 352"/>
                  <a:gd name="T40" fmla="*/ 122 w 318"/>
                  <a:gd name="T41" fmla="*/ 278 h 352"/>
                  <a:gd name="T42" fmla="*/ 138 w 318"/>
                  <a:gd name="T43" fmla="*/ 284 h 352"/>
                  <a:gd name="T44" fmla="*/ 158 w 318"/>
                  <a:gd name="T45" fmla="*/ 288 h 352"/>
                  <a:gd name="T46" fmla="*/ 174 w 318"/>
                  <a:gd name="T47" fmla="*/ 286 h 352"/>
                  <a:gd name="T48" fmla="*/ 198 w 318"/>
                  <a:gd name="T49" fmla="*/ 274 h 352"/>
                  <a:gd name="T50" fmla="*/ 212 w 318"/>
                  <a:gd name="T51" fmla="*/ 256 h 352"/>
                  <a:gd name="T52" fmla="*/ 218 w 318"/>
                  <a:gd name="T53" fmla="*/ 236 h 352"/>
                  <a:gd name="T54" fmla="*/ 314 w 318"/>
                  <a:gd name="T55" fmla="*/ 236 h 352"/>
                  <a:gd name="T56" fmla="*/ 306 w 318"/>
                  <a:gd name="T57" fmla="*/ 270 h 352"/>
                  <a:gd name="T58" fmla="*/ 290 w 318"/>
                  <a:gd name="T59" fmla="*/ 300 h 352"/>
                  <a:gd name="T60" fmla="*/ 272 w 318"/>
                  <a:gd name="T61" fmla="*/ 318 h 352"/>
                  <a:gd name="T62" fmla="*/ 248 w 318"/>
                  <a:gd name="T63" fmla="*/ 334 h 352"/>
                  <a:gd name="T64" fmla="*/ 216 w 318"/>
                  <a:gd name="T65" fmla="*/ 346 h 352"/>
                  <a:gd name="T66" fmla="*/ 176 w 318"/>
                  <a:gd name="T67" fmla="*/ 352 h 352"/>
                  <a:gd name="T68" fmla="*/ 152 w 318"/>
                  <a:gd name="T69" fmla="*/ 352 h 352"/>
                  <a:gd name="T70" fmla="*/ 106 w 318"/>
                  <a:gd name="T71" fmla="*/ 348 h 352"/>
                  <a:gd name="T72" fmla="*/ 70 w 318"/>
                  <a:gd name="T73" fmla="*/ 336 h 352"/>
                  <a:gd name="T74" fmla="*/ 42 w 318"/>
                  <a:gd name="T75" fmla="*/ 316 h 352"/>
                  <a:gd name="T76" fmla="*/ 22 w 318"/>
                  <a:gd name="T77" fmla="*/ 292 h 352"/>
                  <a:gd name="T78" fmla="*/ 8 w 318"/>
                  <a:gd name="T79" fmla="*/ 262 h 352"/>
                  <a:gd name="T80" fmla="*/ 2 w 318"/>
                  <a:gd name="T81" fmla="*/ 230 h 352"/>
                  <a:gd name="T82" fmla="*/ 0 w 318"/>
                  <a:gd name="T83" fmla="*/ 194 h 352"/>
                  <a:gd name="T84" fmla="*/ 2 w 318"/>
                  <a:gd name="T85" fmla="*/ 160 h 352"/>
                  <a:gd name="T86" fmla="*/ 18 w 318"/>
                  <a:gd name="T87" fmla="*/ 102 h 352"/>
                  <a:gd name="T88" fmla="*/ 32 w 318"/>
                  <a:gd name="T89" fmla="*/ 74 h 352"/>
                  <a:gd name="T90" fmla="*/ 52 w 318"/>
                  <a:gd name="T91" fmla="*/ 50 h 352"/>
                  <a:gd name="T92" fmla="*/ 76 w 318"/>
                  <a:gd name="T93" fmla="*/ 30 h 352"/>
                  <a:gd name="T94" fmla="*/ 106 w 318"/>
                  <a:gd name="T95" fmla="*/ 14 h 352"/>
                  <a:gd name="T96" fmla="*/ 140 w 318"/>
                  <a:gd name="T97" fmla="*/ 4 h 352"/>
                  <a:gd name="T98" fmla="*/ 180 w 318"/>
                  <a:gd name="T99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8" h="352">
                    <a:moveTo>
                      <a:pt x="180" y="0"/>
                    </a:moveTo>
                    <a:lnTo>
                      <a:pt x="180" y="0"/>
                    </a:lnTo>
                    <a:lnTo>
                      <a:pt x="206" y="0"/>
                    </a:lnTo>
                    <a:lnTo>
                      <a:pt x="232" y="6"/>
                    </a:lnTo>
                    <a:lnTo>
                      <a:pt x="256" y="14"/>
                    </a:lnTo>
                    <a:lnTo>
                      <a:pt x="266" y="20"/>
                    </a:lnTo>
                    <a:lnTo>
                      <a:pt x="276" y="26"/>
                    </a:lnTo>
                    <a:lnTo>
                      <a:pt x="286" y="32"/>
                    </a:lnTo>
                    <a:lnTo>
                      <a:pt x="294" y="42"/>
                    </a:lnTo>
                    <a:lnTo>
                      <a:pt x="302" y="50"/>
                    </a:lnTo>
                    <a:lnTo>
                      <a:pt x="308" y="62"/>
                    </a:lnTo>
                    <a:lnTo>
                      <a:pt x="312" y="74"/>
                    </a:lnTo>
                    <a:lnTo>
                      <a:pt x="316" y="86"/>
                    </a:lnTo>
                    <a:lnTo>
                      <a:pt x="318" y="100"/>
                    </a:lnTo>
                    <a:lnTo>
                      <a:pt x="318" y="116"/>
                    </a:lnTo>
                    <a:lnTo>
                      <a:pt x="222" y="116"/>
                    </a:lnTo>
                    <a:lnTo>
                      <a:pt x="222" y="116"/>
                    </a:lnTo>
                    <a:lnTo>
                      <a:pt x="222" y="108"/>
                    </a:lnTo>
                    <a:lnTo>
                      <a:pt x="220" y="98"/>
                    </a:lnTo>
                    <a:lnTo>
                      <a:pt x="216" y="90"/>
                    </a:lnTo>
                    <a:lnTo>
                      <a:pt x="212" y="84"/>
                    </a:lnTo>
                    <a:lnTo>
                      <a:pt x="204" y="76"/>
                    </a:lnTo>
                    <a:lnTo>
                      <a:pt x="198" y="72"/>
                    </a:lnTo>
                    <a:lnTo>
                      <a:pt x="188" y="68"/>
                    </a:lnTo>
                    <a:lnTo>
                      <a:pt x="176" y="68"/>
                    </a:lnTo>
                    <a:lnTo>
                      <a:pt x="176" y="68"/>
                    </a:lnTo>
                    <a:lnTo>
                      <a:pt x="164" y="68"/>
                    </a:lnTo>
                    <a:lnTo>
                      <a:pt x="150" y="72"/>
                    </a:lnTo>
                    <a:lnTo>
                      <a:pt x="138" y="80"/>
                    </a:lnTo>
                    <a:lnTo>
                      <a:pt x="128" y="88"/>
                    </a:lnTo>
                    <a:lnTo>
                      <a:pt x="118" y="102"/>
                    </a:lnTo>
                    <a:lnTo>
                      <a:pt x="108" y="118"/>
                    </a:lnTo>
                    <a:lnTo>
                      <a:pt x="102" y="138"/>
                    </a:lnTo>
                    <a:lnTo>
                      <a:pt x="98" y="162"/>
                    </a:lnTo>
                    <a:lnTo>
                      <a:pt x="98" y="162"/>
                    </a:lnTo>
                    <a:lnTo>
                      <a:pt x="96" y="188"/>
                    </a:lnTo>
                    <a:lnTo>
                      <a:pt x="96" y="212"/>
                    </a:lnTo>
                    <a:lnTo>
                      <a:pt x="98" y="234"/>
                    </a:lnTo>
                    <a:lnTo>
                      <a:pt x="104" y="252"/>
                    </a:lnTo>
                    <a:lnTo>
                      <a:pt x="112" y="266"/>
                    </a:lnTo>
                    <a:lnTo>
                      <a:pt x="116" y="272"/>
                    </a:lnTo>
                    <a:lnTo>
                      <a:pt x="122" y="278"/>
                    </a:lnTo>
                    <a:lnTo>
                      <a:pt x="130" y="282"/>
                    </a:lnTo>
                    <a:lnTo>
                      <a:pt x="138" y="284"/>
                    </a:lnTo>
                    <a:lnTo>
                      <a:pt x="148" y="286"/>
                    </a:lnTo>
                    <a:lnTo>
                      <a:pt x="158" y="288"/>
                    </a:lnTo>
                    <a:lnTo>
                      <a:pt x="158" y="288"/>
                    </a:lnTo>
                    <a:lnTo>
                      <a:pt x="174" y="286"/>
                    </a:lnTo>
                    <a:lnTo>
                      <a:pt x="188" y="280"/>
                    </a:lnTo>
                    <a:lnTo>
                      <a:pt x="198" y="274"/>
                    </a:lnTo>
                    <a:lnTo>
                      <a:pt x="206" y="264"/>
                    </a:lnTo>
                    <a:lnTo>
                      <a:pt x="212" y="256"/>
                    </a:lnTo>
                    <a:lnTo>
                      <a:pt x="214" y="248"/>
                    </a:lnTo>
                    <a:lnTo>
                      <a:pt x="218" y="236"/>
                    </a:lnTo>
                    <a:lnTo>
                      <a:pt x="314" y="236"/>
                    </a:lnTo>
                    <a:lnTo>
                      <a:pt x="314" y="236"/>
                    </a:lnTo>
                    <a:lnTo>
                      <a:pt x="312" y="252"/>
                    </a:lnTo>
                    <a:lnTo>
                      <a:pt x="306" y="270"/>
                    </a:lnTo>
                    <a:lnTo>
                      <a:pt x="296" y="290"/>
                    </a:lnTo>
                    <a:lnTo>
                      <a:pt x="290" y="300"/>
                    </a:lnTo>
                    <a:lnTo>
                      <a:pt x="282" y="308"/>
                    </a:lnTo>
                    <a:lnTo>
                      <a:pt x="272" y="318"/>
                    </a:lnTo>
                    <a:lnTo>
                      <a:pt x="260" y="326"/>
                    </a:lnTo>
                    <a:lnTo>
                      <a:pt x="248" y="334"/>
                    </a:lnTo>
                    <a:lnTo>
                      <a:pt x="232" y="340"/>
                    </a:lnTo>
                    <a:lnTo>
                      <a:pt x="216" y="346"/>
                    </a:lnTo>
                    <a:lnTo>
                      <a:pt x="196" y="350"/>
                    </a:lnTo>
                    <a:lnTo>
                      <a:pt x="176" y="352"/>
                    </a:lnTo>
                    <a:lnTo>
                      <a:pt x="152" y="352"/>
                    </a:lnTo>
                    <a:lnTo>
                      <a:pt x="152" y="352"/>
                    </a:lnTo>
                    <a:lnTo>
                      <a:pt x="128" y="352"/>
                    </a:lnTo>
                    <a:lnTo>
                      <a:pt x="106" y="348"/>
                    </a:lnTo>
                    <a:lnTo>
                      <a:pt x="86" y="342"/>
                    </a:lnTo>
                    <a:lnTo>
                      <a:pt x="70" y="336"/>
                    </a:lnTo>
                    <a:lnTo>
                      <a:pt x="54" y="326"/>
                    </a:lnTo>
                    <a:lnTo>
                      <a:pt x="42" y="316"/>
                    </a:lnTo>
                    <a:lnTo>
                      <a:pt x="30" y="304"/>
                    </a:lnTo>
                    <a:lnTo>
                      <a:pt x="22" y="292"/>
                    </a:lnTo>
                    <a:lnTo>
                      <a:pt x="14" y="276"/>
                    </a:lnTo>
                    <a:lnTo>
                      <a:pt x="8" y="262"/>
                    </a:lnTo>
                    <a:lnTo>
                      <a:pt x="4" y="246"/>
                    </a:lnTo>
                    <a:lnTo>
                      <a:pt x="2" y="230"/>
                    </a:lnTo>
                    <a:lnTo>
                      <a:pt x="0" y="212"/>
                    </a:lnTo>
                    <a:lnTo>
                      <a:pt x="0" y="194"/>
                    </a:lnTo>
                    <a:lnTo>
                      <a:pt x="2" y="160"/>
                    </a:lnTo>
                    <a:lnTo>
                      <a:pt x="2" y="160"/>
                    </a:lnTo>
                    <a:lnTo>
                      <a:pt x="8" y="130"/>
                    </a:lnTo>
                    <a:lnTo>
                      <a:pt x="18" y="102"/>
                    </a:lnTo>
                    <a:lnTo>
                      <a:pt x="24" y="88"/>
                    </a:lnTo>
                    <a:lnTo>
                      <a:pt x="32" y="74"/>
                    </a:lnTo>
                    <a:lnTo>
                      <a:pt x="42" y="62"/>
                    </a:lnTo>
                    <a:lnTo>
                      <a:pt x="52" y="50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0" y="20"/>
                    </a:lnTo>
                    <a:lnTo>
                      <a:pt x="106" y="14"/>
                    </a:lnTo>
                    <a:lnTo>
                      <a:pt x="122" y="8"/>
                    </a:lnTo>
                    <a:lnTo>
                      <a:pt x="140" y="4"/>
                    </a:lnTo>
                    <a:lnTo>
                      <a:pt x="160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5229225" y="352425"/>
                <a:ext cx="177800" cy="542925"/>
              </a:xfrm>
              <a:custGeom>
                <a:avLst/>
                <a:gdLst>
                  <a:gd name="T0" fmla="*/ 0 w 112"/>
                  <a:gd name="T1" fmla="*/ 342 h 342"/>
                  <a:gd name="T2" fmla="*/ 24 w 112"/>
                  <a:gd name="T3" fmla="*/ 0 h 342"/>
                  <a:gd name="T4" fmla="*/ 112 w 112"/>
                  <a:gd name="T5" fmla="*/ 0 h 342"/>
                  <a:gd name="T6" fmla="*/ 88 w 112"/>
                  <a:gd name="T7" fmla="*/ 342 h 342"/>
                  <a:gd name="T8" fmla="*/ 0 w 112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342">
                    <a:moveTo>
                      <a:pt x="0" y="342"/>
                    </a:moveTo>
                    <a:lnTo>
                      <a:pt x="24" y="0"/>
                    </a:lnTo>
                    <a:lnTo>
                      <a:pt x="112" y="0"/>
                    </a:lnTo>
                    <a:lnTo>
                      <a:pt x="88" y="342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803900" y="517525"/>
                <a:ext cx="295275" cy="377825"/>
              </a:xfrm>
              <a:custGeom>
                <a:avLst/>
                <a:gdLst>
                  <a:gd name="T0" fmla="*/ 106 w 186"/>
                  <a:gd name="T1" fmla="*/ 34 h 238"/>
                  <a:gd name="T2" fmla="*/ 106 w 186"/>
                  <a:gd name="T3" fmla="*/ 34 h 238"/>
                  <a:gd name="T4" fmla="*/ 106 w 186"/>
                  <a:gd name="T5" fmla="*/ 34 h 238"/>
                  <a:gd name="T6" fmla="*/ 116 w 186"/>
                  <a:gd name="T7" fmla="*/ 24 h 238"/>
                  <a:gd name="T8" fmla="*/ 124 w 186"/>
                  <a:gd name="T9" fmla="*/ 16 h 238"/>
                  <a:gd name="T10" fmla="*/ 134 w 186"/>
                  <a:gd name="T11" fmla="*/ 10 h 238"/>
                  <a:gd name="T12" fmla="*/ 144 w 186"/>
                  <a:gd name="T13" fmla="*/ 6 h 238"/>
                  <a:gd name="T14" fmla="*/ 154 w 186"/>
                  <a:gd name="T15" fmla="*/ 4 h 238"/>
                  <a:gd name="T16" fmla="*/ 164 w 186"/>
                  <a:gd name="T17" fmla="*/ 2 h 238"/>
                  <a:gd name="T18" fmla="*/ 186 w 186"/>
                  <a:gd name="T19" fmla="*/ 0 h 238"/>
                  <a:gd name="T20" fmla="*/ 180 w 186"/>
                  <a:gd name="T21" fmla="*/ 76 h 238"/>
                  <a:gd name="T22" fmla="*/ 180 w 186"/>
                  <a:gd name="T23" fmla="*/ 76 h 238"/>
                  <a:gd name="T24" fmla="*/ 162 w 186"/>
                  <a:gd name="T25" fmla="*/ 76 h 238"/>
                  <a:gd name="T26" fmla="*/ 162 w 186"/>
                  <a:gd name="T27" fmla="*/ 76 h 238"/>
                  <a:gd name="T28" fmla="*/ 142 w 186"/>
                  <a:gd name="T29" fmla="*/ 78 h 238"/>
                  <a:gd name="T30" fmla="*/ 126 w 186"/>
                  <a:gd name="T31" fmla="*/ 82 h 238"/>
                  <a:gd name="T32" fmla="*/ 116 w 186"/>
                  <a:gd name="T33" fmla="*/ 88 h 238"/>
                  <a:gd name="T34" fmla="*/ 108 w 186"/>
                  <a:gd name="T35" fmla="*/ 98 h 238"/>
                  <a:gd name="T36" fmla="*/ 104 w 186"/>
                  <a:gd name="T37" fmla="*/ 108 h 238"/>
                  <a:gd name="T38" fmla="*/ 100 w 186"/>
                  <a:gd name="T39" fmla="*/ 120 h 238"/>
                  <a:gd name="T40" fmla="*/ 98 w 186"/>
                  <a:gd name="T41" fmla="*/ 148 h 238"/>
                  <a:gd name="T42" fmla="*/ 92 w 186"/>
                  <a:gd name="T43" fmla="*/ 238 h 238"/>
                  <a:gd name="T44" fmla="*/ 0 w 186"/>
                  <a:gd name="T45" fmla="*/ 238 h 238"/>
                  <a:gd name="T46" fmla="*/ 14 w 186"/>
                  <a:gd name="T47" fmla="*/ 62 h 238"/>
                  <a:gd name="T48" fmla="*/ 14 w 186"/>
                  <a:gd name="T49" fmla="*/ 62 h 238"/>
                  <a:gd name="T50" fmla="*/ 14 w 186"/>
                  <a:gd name="T51" fmla="*/ 32 h 238"/>
                  <a:gd name="T52" fmla="*/ 14 w 186"/>
                  <a:gd name="T53" fmla="*/ 0 h 238"/>
                  <a:gd name="T54" fmla="*/ 102 w 186"/>
                  <a:gd name="T55" fmla="*/ 0 h 238"/>
                  <a:gd name="T56" fmla="*/ 106 w 186"/>
                  <a:gd name="T57" fmla="*/ 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6" h="238">
                    <a:moveTo>
                      <a:pt x="106" y="34"/>
                    </a:moveTo>
                    <a:lnTo>
                      <a:pt x="106" y="34"/>
                    </a:lnTo>
                    <a:lnTo>
                      <a:pt x="106" y="34"/>
                    </a:lnTo>
                    <a:lnTo>
                      <a:pt x="116" y="24"/>
                    </a:lnTo>
                    <a:lnTo>
                      <a:pt x="124" y="16"/>
                    </a:lnTo>
                    <a:lnTo>
                      <a:pt x="134" y="10"/>
                    </a:lnTo>
                    <a:lnTo>
                      <a:pt x="144" y="6"/>
                    </a:lnTo>
                    <a:lnTo>
                      <a:pt x="154" y="4"/>
                    </a:lnTo>
                    <a:lnTo>
                      <a:pt x="164" y="2"/>
                    </a:lnTo>
                    <a:lnTo>
                      <a:pt x="186" y="0"/>
                    </a:lnTo>
                    <a:lnTo>
                      <a:pt x="180" y="76"/>
                    </a:lnTo>
                    <a:lnTo>
                      <a:pt x="180" y="76"/>
                    </a:lnTo>
                    <a:lnTo>
                      <a:pt x="162" y="76"/>
                    </a:lnTo>
                    <a:lnTo>
                      <a:pt x="162" y="76"/>
                    </a:lnTo>
                    <a:lnTo>
                      <a:pt x="142" y="78"/>
                    </a:lnTo>
                    <a:lnTo>
                      <a:pt x="126" y="82"/>
                    </a:lnTo>
                    <a:lnTo>
                      <a:pt x="116" y="88"/>
                    </a:lnTo>
                    <a:lnTo>
                      <a:pt x="108" y="98"/>
                    </a:lnTo>
                    <a:lnTo>
                      <a:pt x="104" y="108"/>
                    </a:lnTo>
                    <a:lnTo>
                      <a:pt x="100" y="120"/>
                    </a:lnTo>
                    <a:lnTo>
                      <a:pt x="98" y="148"/>
                    </a:lnTo>
                    <a:lnTo>
                      <a:pt x="92" y="238"/>
                    </a:lnTo>
                    <a:lnTo>
                      <a:pt x="0" y="238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4" y="32"/>
                    </a:lnTo>
                    <a:lnTo>
                      <a:pt x="14" y="0"/>
                    </a:lnTo>
                    <a:lnTo>
                      <a:pt x="102" y="0"/>
                    </a:lnTo>
                    <a:lnTo>
                      <a:pt x="10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553074" y="553073"/>
            <a:ext cx="3571665" cy="3168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u="none">
                <a:solidFill>
                  <a:schemeClr val="accent1"/>
                </a:solidFill>
              </a:defRPr>
            </a:lvl1pPr>
            <a:lvl2pPr marL="457200" indent="0">
              <a:buNone/>
              <a:defRPr b="0" u="none"/>
            </a:lvl2pPr>
            <a:lvl3pPr marL="914400" indent="0">
              <a:buNone/>
              <a:defRPr b="0" u="none"/>
            </a:lvl3pPr>
            <a:lvl4pPr marL="1371600" indent="0">
              <a:buNone/>
              <a:defRPr b="0" u="none"/>
            </a:lvl4pPr>
            <a:lvl5pPr marL="1828800" indent="0">
              <a:buNone/>
              <a:defRPr b="0" u="none"/>
            </a:lvl5pPr>
          </a:lstStyle>
          <a:p>
            <a:pPr lvl="0"/>
            <a:r>
              <a:rPr lang="en-US"/>
              <a:t>BU/Function/Region</a:t>
            </a:r>
          </a:p>
        </p:txBody>
      </p:sp>
    </p:spTree>
    <p:extLst>
      <p:ext uri="{BB962C8B-B14F-4D97-AF65-F5344CB8AC3E}">
        <p14:creationId xmlns:p14="http://schemas.microsoft.com/office/powerpoint/2010/main" val="2332901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7196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2011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029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352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26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14661A9-7204-445B-936C-7D2DD539C7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14661A9-7204-445B-936C-7D2DD539C7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535E5E0-A063-4CF4-9ED9-43E2E5CCC8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545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3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0934-0219-4048-A663-939AD649AE44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E31-20D6-FF44-9476-550A94ABDA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41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6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20" Type="http://schemas.microsoft.com/office/2007/relationships/hdphoto" Target="../media/hdphoto1.wdp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43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1A96740-8B70-46BE-BDC2-7C72BFB81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95" imgH="396" progId="TCLayout.ActiveDocument.1">
                  <p:embed/>
                </p:oleObj>
              </mc:Choice>
              <mc:Fallback>
                <p:oleObj name="think-cell Slide" r:id="rId11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1A96740-8B70-46BE-BDC2-7C72BFB81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5F7A69-03D2-4F62-A1EC-639DABE6C6C1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36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7798-8550-4E42-83AF-A41883ED2591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463D-D2B9-534F-8AF7-13A264943A2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3" y="2640429"/>
            <a:ext cx="5032515" cy="1577142"/>
          </a:xfrm>
          <a:prstGeom prst="rect">
            <a:avLst/>
          </a:prstGeom>
        </p:spPr>
      </p:pic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5996C7F0-8A30-4CCD-8C7B-B075067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5369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C92E144-DA1A-4D36-B236-F727F085ED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88929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C92E144-DA1A-4D36-B236-F727F085E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8892AA-B66E-476D-96A1-B4D7B543925D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C5B52-2491-43CB-A5AD-5BDA7D63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177-DAD1-41F1-A77D-80013BB6A192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3ECB1-B70A-4EAA-9B33-8797B2B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E491F-1F75-4371-8BBB-0493FB4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1178420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D6BC4-3F5A-40B2-A333-ADD8D93C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32" y="3128481"/>
            <a:ext cx="5257800" cy="291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588700" y="5663084"/>
            <a:ext cx="1546299" cy="960856"/>
            <a:chOff x="2510307" y="2891970"/>
            <a:chExt cx="5297533" cy="3291840"/>
          </a:xfrm>
        </p:grpSpPr>
        <p:sp>
          <p:nvSpPr>
            <p:cNvPr id="12" name="Oval 11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2" descr="Imagen relacionada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3059026" y="55728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40502" y="61683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9263" y="56356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233C967-B104-4C5B-8C3D-97112EF33F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233C967-B104-4C5B-8C3D-97112EF33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38A607-8FF6-45B6-879D-AA7A1A9A555D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0934-0219-4048-A663-939AD649AE44}" type="datetimeFigureOut">
              <a:rPr lang="pt-BR" smtClean="0"/>
              <a:t>29/05/2024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E31-20D6-FF44-9476-550A94ABDA7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918364" y="1474475"/>
            <a:ext cx="4078574" cy="3577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0" y="5794760"/>
            <a:ext cx="2840723" cy="890255"/>
          </a:xfrm>
          <a:prstGeom prst="rect">
            <a:avLst/>
          </a:prstGeom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8370500" y="214784"/>
            <a:ext cx="1546299" cy="960856"/>
            <a:chOff x="2510307" y="2891970"/>
            <a:chExt cx="5297533" cy="3291840"/>
          </a:xfrm>
        </p:grpSpPr>
        <p:sp>
          <p:nvSpPr>
            <p:cNvPr id="9" name="Oval 8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Imagen relacionada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840826" y="1245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922302" y="7200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101063" y="1873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2.xml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11" Type="http://schemas.openxmlformats.org/officeDocument/2006/relationships/diagramQuickStyle" Target="../diagrams/quickStyle2.xml"/><Relationship Id="rId5" Type="http://schemas.openxmlformats.org/officeDocument/2006/relationships/oleObject" Target="../embeddings/oleObject11.bin"/><Relationship Id="rId10" Type="http://schemas.openxmlformats.org/officeDocument/2006/relationships/diagramLayout" Target="../diagrams/layout2.xml"/><Relationship Id="rId4" Type="http://schemas.openxmlformats.org/officeDocument/2006/relationships/notesSlide" Target="../notesSlides/notesSlide10.xml"/><Relationship Id="rId9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9.png"/><Relationship Id="rId2" Type="http://schemas.openxmlformats.org/officeDocument/2006/relationships/tags" Target="../tags/tag30.xml"/><Relationship Id="rId16" Type="http://schemas.openxmlformats.org/officeDocument/2006/relationships/image" Target="../media/image11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image" Target="../media/image1.emf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1.xml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12" Type="http://schemas.openxmlformats.org/officeDocument/2006/relationships/diagramColors" Target="../diagrams/colors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emf"/><Relationship Id="rId11" Type="http://schemas.openxmlformats.org/officeDocument/2006/relationships/diagramQuickStyle" Target="../diagrams/quickStyle1.xml"/><Relationship Id="rId5" Type="http://schemas.openxmlformats.org/officeDocument/2006/relationships/oleObject" Target="../embeddings/oleObject10.bin"/><Relationship Id="rId10" Type="http://schemas.openxmlformats.org/officeDocument/2006/relationships/diagramLayout" Target="../diagrams/layout1.xml"/><Relationship Id="rId4" Type="http://schemas.openxmlformats.org/officeDocument/2006/relationships/notesSlide" Target="../notesSlides/notesSlide4.xml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999804-DAE1-4EA4-954D-13948786EF01}"/>
              </a:ext>
            </a:extLst>
          </p:cNvPr>
          <p:cNvSpPr txBox="1">
            <a:spLocks/>
          </p:cNvSpPr>
          <p:nvPr/>
        </p:nvSpPr>
        <p:spPr>
          <a:xfrm>
            <a:off x="146976" y="1871720"/>
            <a:ext cx="69649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LAO LOGISTICS OPEX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2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- KPIs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727CFFD-FBB7-4F08-85FF-BBEFDEE6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4259320"/>
            <a:ext cx="5271655" cy="1655762"/>
          </a:xfrm>
        </p:spPr>
        <p:txBody>
          <a:bodyPr/>
          <a:lstStyle/>
          <a:p>
            <a:pPr algn="l"/>
            <a:r>
              <a:rPr lang="es-AR" noProof="1"/>
              <a:t> 7 de Abril 2020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148A5-D9B7-4837-8608-BD78EB9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8744"/>
            <a:ext cx="5520231" cy="13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3103126" y="54190"/>
            <a:ext cx="5611093" cy="534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 err="1">
                <a:latin typeface="Gilroy SemiBold" panose="00000700000000000000" pitchFamily="50" charset="0"/>
              </a:rPr>
              <a:t>Duración</a:t>
            </a:r>
            <a:r>
              <a:rPr lang="pt-BR" dirty="0">
                <a:latin typeface="Gilroy SemiBold" panose="00000700000000000000" pitchFamily="50" charset="0"/>
              </a:rPr>
              <a:t> de </a:t>
            </a:r>
            <a:r>
              <a:rPr lang="pt-BR" dirty="0" err="1">
                <a:latin typeface="Gilroy SemiBold" panose="00000700000000000000" pitchFamily="50" charset="0"/>
              </a:rPr>
              <a:t>la</a:t>
            </a:r>
            <a:r>
              <a:rPr lang="pt-BR" dirty="0">
                <a:latin typeface="Gilroy SemiBold" panose="00000700000000000000" pitchFamily="50" charset="0"/>
              </a:rPr>
              <a:t> estadia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19018" y="585483"/>
            <a:ext cx="1281120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SAP/WMS</a:t>
            </a:r>
          </a:p>
          <a:p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ZMB51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MB51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604937" y="457372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Memoria</a:t>
            </a:r>
          </a:p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de cálculo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502023" y="1215415"/>
            <a:ext cx="1502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%Transporte por intervalo de </a:t>
            </a:r>
            <a:r>
              <a:rPr lang="pt-BR" sz="14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tiempo</a:t>
            </a:r>
            <a:endParaRPr lang="pt-BR" sz="1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2689504"/>
            <a:ext cx="11902087" cy="40088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0" y="584547"/>
            <a:ext cx="8817133" cy="2000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7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3618632" y="30636"/>
            <a:ext cx="5611093" cy="534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Gilroy SemiBold" panose="00000700000000000000" pitchFamily="50" charset="0"/>
              </a:rPr>
              <a:t>Carga &amp; Descarga</a:t>
            </a:r>
            <a:endParaRPr lang="pt-BR" dirty="0">
              <a:latin typeface="Gilroy SemiBold" panose="000007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23882" y="3905947"/>
            <a:ext cx="128112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SAP/WMS</a:t>
            </a:r>
          </a:p>
          <a:p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Lamix</a:t>
            </a:r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15867" y="4906221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Memoria</a:t>
            </a:r>
          </a:p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de cálculo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612952" y="5564388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Média M³/h </a:t>
            </a:r>
            <a:endParaRPr lang="pt-BR" sz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664" y="2264168"/>
            <a:ext cx="1502979" cy="15396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" y="2264937"/>
            <a:ext cx="10402646" cy="44616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" y="566353"/>
            <a:ext cx="12005002" cy="16117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aixaDeTexto 10"/>
          <p:cNvSpPr txBox="1"/>
          <p:nvPr/>
        </p:nvSpPr>
        <p:spPr>
          <a:xfrm>
            <a:off x="10612952" y="5814361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Total M³ </a:t>
            </a:r>
            <a:r>
              <a:rPr lang="pt-BR" sz="12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cargado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604938" y="6110500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% Transporte dentro do </a:t>
            </a:r>
            <a:r>
              <a:rPr lang="pt-BR" sz="12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tiempo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6141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51EBB8E-179F-48A3-84F0-249B4E14E6A3}"/>
              </a:ext>
            </a:extLst>
          </p:cNvPr>
          <p:cNvSpPr/>
          <p:nvPr/>
        </p:nvSpPr>
        <p:spPr>
          <a:xfrm>
            <a:off x="2442258" y="1798377"/>
            <a:ext cx="6863788" cy="369331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Key Warehouse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Processes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The key to optimizing any warehouse process lies in the ability to collect and analyze data, review/improve existing processes, and introduce the right technology in the right places.</a:t>
            </a:r>
            <a:b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es-A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10069F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35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8591" y="91887"/>
            <a:ext cx="962568" cy="69548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DD6E8B4-F4AB-43C1-B907-A3B0048E5543}"/>
              </a:ext>
            </a:extLst>
          </p:cNvPr>
          <p:cNvSpPr/>
          <p:nvPr/>
        </p:nvSpPr>
        <p:spPr>
          <a:xfrm>
            <a:off x="2005031" y="541089"/>
            <a:ext cx="8428123" cy="56246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2DCA052D-6E7A-4162-B2BD-5EEFD32522E8}"/>
              </a:ext>
            </a:extLst>
          </p:cNvPr>
          <p:cNvSpPr/>
          <p:nvPr/>
        </p:nvSpPr>
        <p:spPr>
          <a:xfrm rot="16200000">
            <a:off x="3965851" y="207436"/>
            <a:ext cx="4611520" cy="723670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Processing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3F7390AD-7BD8-48BC-98BE-B14D89E1C2BC}"/>
              </a:ext>
            </a:extLst>
          </p:cNvPr>
          <p:cNvGrpSpPr/>
          <p:nvPr/>
        </p:nvGrpSpPr>
        <p:grpSpPr>
          <a:xfrm>
            <a:off x="3033413" y="813888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3BF5E603-1F23-44EB-83EC-BEC4ED594E6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Rectángulo: esquinas redondeadas 4">
              <a:extLst>
                <a:ext uri="{FF2B5EF4-FFF2-40B4-BE49-F238E27FC236}">
                  <a16:creationId xmlns:a16="http://schemas.microsoft.com/office/drawing/2014/main" id="{31D1D8A8-AAE6-40F2-B036-5C44D4BDDC1F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Standards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0C505AD-BD53-4879-9EC0-0CD427BBC800}"/>
              </a:ext>
            </a:extLst>
          </p:cNvPr>
          <p:cNvGrpSpPr/>
          <p:nvPr/>
        </p:nvGrpSpPr>
        <p:grpSpPr>
          <a:xfrm>
            <a:off x="5137321" y="755499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B1D3A859-15DE-4F7A-8896-9512B185227C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5" name="Rectángulo: esquinas redondeadas 4">
              <a:extLst>
                <a:ext uri="{FF2B5EF4-FFF2-40B4-BE49-F238E27FC236}">
                  <a16:creationId xmlns:a16="http://schemas.microsoft.com/office/drawing/2014/main" id="{AF7553FD-719A-42DA-8116-DBC80FD82880}"/>
                </a:ext>
              </a:extLst>
            </p:cNvPr>
            <p:cNvSpPr txBox="1"/>
            <p:nvPr/>
          </p:nvSpPr>
          <p:spPr>
            <a:xfrm>
              <a:off x="2345405" y="1298554"/>
              <a:ext cx="1992473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Metrics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696DE069-5B83-4F8A-BA00-5AD92257C709}"/>
              </a:ext>
            </a:extLst>
          </p:cNvPr>
          <p:cNvGrpSpPr/>
          <p:nvPr/>
        </p:nvGrpSpPr>
        <p:grpSpPr>
          <a:xfrm>
            <a:off x="7162064" y="748584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9ED99F1F-9DA8-41AB-926A-E908232BF5A5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11" name="Rectángulo: esquinas redondeadas 4">
              <a:extLst>
                <a:ext uri="{FF2B5EF4-FFF2-40B4-BE49-F238E27FC236}">
                  <a16:creationId xmlns:a16="http://schemas.microsoft.com/office/drawing/2014/main" id="{9DAE8AEA-C684-4E7D-BB51-C84052B265D3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Continues Improvement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CE687B1-8CBB-48BA-86DD-013FD78C49FC}"/>
              </a:ext>
            </a:extLst>
          </p:cNvPr>
          <p:cNvGrpSpPr/>
          <p:nvPr/>
        </p:nvGrpSpPr>
        <p:grpSpPr>
          <a:xfrm>
            <a:off x="8310623" y="2028265"/>
            <a:ext cx="1462029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6EF7221E-C675-4B8E-86FB-7C2E67EFC83A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0" name="Rectángulo: esquinas redondeadas 4">
              <a:extLst>
                <a:ext uri="{FF2B5EF4-FFF2-40B4-BE49-F238E27FC236}">
                  <a16:creationId xmlns:a16="http://schemas.microsoft.com/office/drawing/2014/main" id="{DD7202D8-3A0E-4A58-95DA-0B19A259970E}"/>
                </a:ext>
              </a:extLst>
            </p:cNvPr>
            <p:cNvSpPr txBox="1"/>
            <p:nvPr/>
          </p:nvSpPr>
          <p:spPr>
            <a:xfrm>
              <a:off x="2379467" y="1298554"/>
              <a:ext cx="1992471" cy="1466889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Inventory Management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CD59E2B2-E975-4C63-A35F-7389E4C30E88}"/>
              </a:ext>
            </a:extLst>
          </p:cNvPr>
          <p:cNvGrpSpPr/>
          <p:nvPr/>
        </p:nvGrpSpPr>
        <p:grpSpPr>
          <a:xfrm>
            <a:off x="6718530" y="2027884"/>
            <a:ext cx="1546155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E004A89F-A250-48F7-870C-D29593E0333D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466EF6F3-7A6C-4E15-B876-3A4ACE3E0811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Maintenance Management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B0A315DC-5256-4C72-809A-90240584BA3B}"/>
              </a:ext>
            </a:extLst>
          </p:cNvPr>
          <p:cNvGrpSpPr/>
          <p:nvPr/>
        </p:nvGrpSpPr>
        <p:grpSpPr>
          <a:xfrm>
            <a:off x="2825510" y="2034140"/>
            <a:ext cx="1067696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81D10E3A-6906-4BE1-B4C2-9A8EEEB4FACE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9" name="Rectángulo: esquinas redondeadas 4">
              <a:extLst>
                <a:ext uri="{FF2B5EF4-FFF2-40B4-BE49-F238E27FC236}">
                  <a16:creationId xmlns:a16="http://schemas.microsoft.com/office/drawing/2014/main" id="{416A78E3-0AA4-4A24-8A2A-CD9787B20A2E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Quality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MOVE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F257D59-FA5E-4209-BFD8-3BE8298D1A5B}"/>
              </a:ext>
            </a:extLst>
          </p:cNvPr>
          <p:cNvGrpSpPr/>
          <p:nvPr/>
        </p:nvGrpSpPr>
        <p:grpSpPr>
          <a:xfrm>
            <a:off x="3942983" y="2034140"/>
            <a:ext cx="967503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6C157619-4463-4418-9316-06EE1CEA21C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2" name="Rectángulo: esquinas redondeadas 4">
              <a:extLst>
                <a:ext uri="{FF2B5EF4-FFF2-40B4-BE49-F238E27FC236}">
                  <a16:creationId xmlns:a16="http://schemas.microsoft.com/office/drawing/2014/main" id="{C82ECF0B-7E97-4DD6-A646-3FCB62315C5E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SAFETY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950EF412-0313-48AF-8DBA-2F58A1206F22}"/>
              </a:ext>
            </a:extLst>
          </p:cNvPr>
          <p:cNvSpPr/>
          <p:nvPr/>
        </p:nvSpPr>
        <p:spPr>
          <a:xfrm>
            <a:off x="3647748" y="1596956"/>
            <a:ext cx="5047281" cy="41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Warehousing Management Processing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085A5E-B0CA-4B58-B5B7-D3FF003CB328}"/>
              </a:ext>
            </a:extLst>
          </p:cNvPr>
          <p:cNvSpPr/>
          <p:nvPr/>
        </p:nvSpPr>
        <p:spPr>
          <a:xfrm>
            <a:off x="10531439" y="541089"/>
            <a:ext cx="571631" cy="562464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285348-546D-477E-BB6E-0B900BEA65AC}"/>
              </a:ext>
            </a:extLst>
          </p:cNvPr>
          <p:cNvSpPr/>
          <p:nvPr/>
        </p:nvSpPr>
        <p:spPr>
          <a:xfrm>
            <a:off x="2906318" y="2759399"/>
            <a:ext cx="6730581" cy="32072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2F087556-7AC2-4083-8259-C966A7A5AB0C}"/>
              </a:ext>
            </a:extLst>
          </p:cNvPr>
          <p:cNvSpPr/>
          <p:nvPr/>
        </p:nvSpPr>
        <p:spPr>
          <a:xfrm rot="16200000">
            <a:off x="2760265" y="3710508"/>
            <a:ext cx="2045397" cy="1437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Processing</a:t>
            </a:r>
          </a:p>
        </p:txBody>
      </p:sp>
      <p:sp>
        <p:nvSpPr>
          <p:cNvPr id="145" name="Flecha abajo 7">
            <a:extLst>
              <a:ext uri="{FF2B5EF4-FFF2-40B4-BE49-F238E27FC236}">
                <a16:creationId xmlns:a16="http://schemas.microsoft.com/office/drawing/2014/main" id="{5AFD9CE6-A435-42F6-8A94-ED842C661B33}"/>
              </a:ext>
            </a:extLst>
          </p:cNvPr>
          <p:cNvSpPr/>
          <p:nvPr/>
        </p:nvSpPr>
        <p:spPr>
          <a:xfrm rot="16200000">
            <a:off x="4468744" y="4297350"/>
            <a:ext cx="639224" cy="379711"/>
          </a:xfrm>
          <a:prstGeom prst="down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901F5639-958E-48F1-A4F9-F80881FA6141}"/>
              </a:ext>
            </a:extLst>
          </p:cNvPr>
          <p:cNvGrpSpPr/>
          <p:nvPr/>
        </p:nvGrpSpPr>
        <p:grpSpPr>
          <a:xfrm>
            <a:off x="3198392" y="4066189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73A68E47-8915-4430-9EFC-CAE0A672A2EB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48" name="Rectángulo: esquinas redondeadas 4">
              <a:extLst>
                <a:ext uri="{FF2B5EF4-FFF2-40B4-BE49-F238E27FC236}">
                  <a16:creationId xmlns:a16="http://schemas.microsoft.com/office/drawing/2014/main" id="{3373AA78-222C-4C5A-8B39-C93911E771E6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Reception/ Receiving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61C50100-1578-46E2-AC90-A684DAC1A481}"/>
              </a:ext>
            </a:extLst>
          </p:cNvPr>
          <p:cNvGrpSpPr/>
          <p:nvPr/>
        </p:nvGrpSpPr>
        <p:grpSpPr>
          <a:xfrm>
            <a:off x="3198392" y="4496724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50" name="Rectángulo: esquinas redondeadas 149">
              <a:extLst>
                <a:ext uri="{FF2B5EF4-FFF2-40B4-BE49-F238E27FC236}">
                  <a16:creationId xmlns:a16="http://schemas.microsoft.com/office/drawing/2014/main" id="{FE037ECE-C9AD-4971-AA4C-A509B76F3772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51" name="Rectángulo: esquinas redondeadas 4">
              <a:extLst>
                <a:ext uri="{FF2B5EF4-FFF2-40B4-BE49-F238E27FC236}">
                  <a16:creationId xmlns:a16="http://schemas.microsoft.com/office/drawing/2014/main" id="{E9FEC526-A36C-46F4-889E-F558909BC4D0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Put-Away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823CCBCF-3F62-4D25-BA68-FAFBF0EA2807}"/>
              </a:ext>
            </a:extLst>
          </p:cNvPr>
          <p:cNvGrpSpPr/>
          <p:nvPr/>
        </p:nvGrpSpPr>
        <p:grpSpPr>
          <a:xfrm>
            <a:off x="3177526" y="4927259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9CAB804F-CFA2-427C-B532-84C66C07540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54" name="Rectángulo: esquinas redondeadas 4">
              <a:extLst>
                <a:ext uri="{FF2B5EF4-FFF2-40B4-BE49-F238E27FC236}">
                  <a16:creationId xmlns:a16="http://schemas.microsoft.com/office/drawing/2014/main" id="{AA5E10DB-E971-48D9-BAC6-2961880433C3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Returns</a:t>
              </a:r>
            </a:p>
          </p:txBody>
        </p:sp>
      </p:grpSp>
      <p:sp>
        <p:nvSpPr>
          <p:cNvPr id="166" name="Rectángulo: esquinas redondeadas 165">
            <a:extLst>
              <a:ext uri="{FF2B5EF4-FFF2-40B4-BE49-F238E27FC236}">
                <a16:creationId xmlns:a16="http://schemas.microsoft.com/office/drawing/2014/main" id="{9D61BAAF-9747-431D-B18E-8B28B6C44C31}"/>
              </a:ext>
            </a:extLst>
          </p:cNvPr>
          <p:cNvSpPr/>
          <p:nvPr/>
        </p:nvSpPr>
        <p:spPr>
          <a:xfrm rot="16200000">
            <a:off x="7743722" y="3697193"/>
            <a:ext cx="2045397" cy="1437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Processing</a:t>
            </a:r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2BECE68B-F5AF-480B-B09B-78DA7672D4F2}"/>
              </a:ext>
            </a:extLst>
          </p:cNvPr>
          <p:cNvGrpSpPr/>
          <p:nvPr/>
        </p:nvGrpSpPr>
        <p:grpSpPr>
          <a:xfrm>
            <a:off x="8169316" y="4602432"/>
            <a:ext cx="1220201" cy="342648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35F350B9-6E50-4BCE-9F79-F1F81EF6A85F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70" name="Rectángulo: esquinas redondeadas 4">
              <a:extLst>
                <a:ext uri="{FF2B5EF4-FFF2-40B4-BE49-F238E27FC236}">
                  <a16:creationId xmlns:a16="http://schemas.microsoft.com/office/drawing/2014/main" id="{D5F54851-EDDD-49F8-8134-9A22152F7510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Load/Shipping</a:t>
              </a:r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293B89F5-34F9-48BD-A800-A407A66C3240}"/>
              </a:ext>
            </a:extLst>
          </p:cNvPr>
          <p:cNvGrpSpPr/>
          <p:nvPr/>
        </p:nvGrpSpPr>
        <p:grpSpPr>
          <a:xfrm>
            <a:off x="8109337" y="4166776"/>
            <a:ext cx="1314167" cy="347770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75" name="Rectángulo: esquinas redondeadas 174">
              <a:extLst>
                <a:ext uri="{FF2B5EF4-FFF2-40B4-BE49-F238E27FC236}">
                  <a16:creationId xmlns:a16="http://schemas.microsoft.com/office/drawing/2014/main" id="{C3DC524B-DBFD-4279-B6FF-ACAB0B50D9D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76" name="Rectángulo: esquinas redondeadas 4">
              <a:extLst>
                <a:ext uri="{FF2B5EF4-FFF2-40B4-BE49-F238E27FC236}">
                  <a16:creationId xmlns:a16="http://schemas.microsoft.com/office/drawing/2014/main" id="{8DA62E21-8404-4942-9AFD-8E7E8A8DF22C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Packing/Staging</a:t>
              </a:r>
            </a:p>
          </p:txBody>
        </p:sp>
      </p:grp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92D01EAC-D29A-486A-BEA2-A03A6A73E5AC}"/>
              </a:ext>
            </a:extLst>
          </p:cNvPr>
          <p:cNvSpPr/>
          <p:nvPr/>
        </p:nvSpPr>
        <p:spPr>
          <a:xfrm rot="16200000">
            <a:off x="4869201" y="3079347"/>
            <a:ext cx="3013804" cy="25619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Warehousing Storage Processing</a:t>
            </a:r>
          </a:p>
        </p:txBody>
      </p:sp>
      <p:sp>
        <p:nvSpPr>
          <p:cNvPr id="178" name="Flecha abajo 7">
            <a:extLst>
              <a:ext uri="{FF2B5EF4-FFF2-40B4-BE49-F238E27FC236}">
                <a16:creationId xmlns:a16="http://schemas.microsoft.com/office/drawing/2014/main" id="{F12DECF9-039D-4894-9541-016F2B20362C}"/>
              </a:ext>
            </a:extLst>
          </p:cNvPr>
          <p:cNvSpPr/>
          <p:nvPr/>
        </p:nvSpPr>
        <p:spPr>
          <a:xfrm rot="16200000">
            <a:off x="7410393" y="4214208"/>
            <a:ext cx="639224" cy="379711"/>
          </a:xfrm>
          <a:prstGeom prst="down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8223F9EE-82B6-4BA5-954C-1DE370D45B4E}"/>
              </a:ext>
            </a:extLst>
          </p:cNvPr>
          <p:cNvGrpSpPr/>
          <p:nvPr/>
        </p:nvGrpSpPr>
        <p:grpSpPr>
          <a:xfrm>
            <a:off x="5379122" y="3562859"/>
            <a:ext cx="1755979" cy="3853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0" name="Rectángulo: esquinas redondeadas 179">
              <a:extLst>
                <a:ext uri="{FF2B5EF4-FFF2-40B4-BE49-F238E27FC236}">
                  <a16:creationId xmlns:a16="http://schemas.microsoft.com/office/drawing/2014/main" id="{BEC3F5E2-A1B4-4EAA-96C7-D7160813B89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1" name="Rectángulo: esquinas redondeadas 4">
              <a:extLst>
                <a:ext uri="{FF2B5EF4-FFF2-40B4-BE49-F238E27FC236}">
                  <a16:creationId xmlns:a16="http://schemas.microsoft.com/office/drawing/2014/main" id="{7FC8F1CD-BE36-4C9F-9F8F-252150AD0678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Storage &amp; Handling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F61603C-0EED-45C5-A8AF-A397D5AE01F9}"/>
              </a:ext>
            </a:extLst>
          </p:cNvPr>
          <p:cNvGrpSpPr/>
          <p:nvPr/>
        </p:nvGrpSpPr>
        <p:grpSpPr>
          <a:xfrm>
            <a:off x="5701396" y="3995241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3" name="Rectángulo: esquinas redondeadas 182">
              <a:extLst>
                <a:ext uri="{FF2B5EF4-FFF2-40B4-BE49-F238E27FC236}">
                  <a16:creationId xmlns:a16="http://schemas.microsoft.com/office/drawing/2014/main" id="{7C242D2C-DA2D-4770-BB1F-5BB664E6E051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4" name="Rectángulo: esquinas redondeadas 4">
              <a:extLst>
                <a:ext uri="{FF2B5EF4-FFF2-40B4-BE49-F238E27FC236}">
                  <a16:creationId xmlns:a16="http://schemas.microsoft.com/office/drawing/2014/main" id="{BE6111DE-B1CB-40B5-B32C-38DB0148F960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Picking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DF490394-C560-432A-990F-15C8CBC94F16}"/>
              </a:ext>
            </a:extLst>
          </p:cNvPr>
          <p:cNvGrpSpPr/>
          <p:nvPr/>
        </p:nvGrpSpPr>
        <p:grpSpPr>
          <a:xfrm>
            <a:off x="5707189" y="4434405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6" name="Rectángulo: esquinas redondeadas 185">
              <a:extLst>
                <a:ext uri="{FF2B5EF4-FFF2-40B4-BE49-F238E27FC236}">
                  <a16:creationId xmlns:a16="http://schemas.microsoft.com/office/drawing/2014/main" id="{3189222C-EF29-4CCF-8EA3-25094624A69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7" name="Rectángulo: esquinas redondeadas 4">
              <a:extLst>
                <a:ext uri="{FF2B5EF4-FFF2-40B4-BE49-F238E27FC236}">
                  <a16:creationId xmlns:a16="http://schemas.microsoft.com/office/drawing/2014/main" id="{7A1C78A7-A20C-4066-ADCF-4A6ED046308C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Cross Dock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2B060571-ABCF-43BD-9A65-0683EE2E22C8}"/>
              </a:ext>
            </a:extLst>
          </p:cNvPr>
          <p:cNvGrpSpPr/>
          <p:nvPr/>
        </p:nvGrpSpPr>
        <p:grpSpPr>
          <a:xfrm>
            <a:off x="5397623" y="5243015"/>
            <a:ext cx="1807930" cy="350160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92" name="Rectángulo: esquinas redondeadas 191">
              <a:extLst>
                <a:ext uri="{FF2B5EF4-FFF2-40B4-BE49-F238E27FC236}">
                  <a16:creationId xmlns:a16="http://schemas.microsoft.com/office/drawing/2014/main" id="{6B07656F-9F29-46A4-A037-1755597C602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93" name="Rectángulo: esquinas redondeadas 4">
              <a:extLst>
                <a:ext uri="{FF2B5EF4-FFF2-40B4-BE49-F238E27FC236}">
                  <a16:creationId xmlns:a16="http://schemas.microsoft.com/office/drawing/2014/main" id="{5AA07971-595A-45DA-99AA-9F41EE62C38B}"/>
                </a:ext>
              </a:extLst>
            </p:cNvPr>
            <p:cNvSpPr txBox="1"/>
            <p:nvPr/>
          </p:nvSpPr>
          <p:spPr>
            <a:xfrm>
              <a:off x="2289908" y="1314768"/>
              <a:ext cx="2075579" cy="136626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Quarantine &amp;  Blocked</a:t>
              </a: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39C2EC41-15DF-48FD-84AD-3269149599EF}"/>
              </a:ext>
            </a:extLst>
          </p:cNvPr>
          <p:cNvGrpSpPr/>
          <p:nvPr/>
        </p:nvGrpSpPr>
        <p:grpSpPr>
          <a:xfrm>
            <a:off x="5407868" y="4867479"/>
            <a:ext cx="1755979" cy="312259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95" name="Rectángulo: esquinas redondeadas 194">
              <a:extLst>
                <a:ext uri="{FF2B5EF4-FFF2-40B4-BE49-F238E27FC236}">
                  <a16:creationId xmlns:a16="http://schemas.microsoft.com/office/drawing/2014/main" id="{68C334D2-09A0-47FB-9BBC-B8F44BF943DC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96" name="Rectángulo: esquinas redondeadas 4">
              <a:extLst>
                <a:ext uri="{FF2B5EF4-FFF2-40B4-BE49-F238E27FC236}">
                  <a16:creationId xmlns:a16="http://schemas.microsoft.com/office/drawing/2014/main" id="{2B63F5BF-AF0C-430B-B833-D99845CEFDEB}"/>
                </a:ext>
              </a:extLst>
            </p:cNvPr>
            <p:cNvSpPr txBox="1"/>
            <p:nvPr/>
          </p:nvSpPr>
          <p:spPr>
            <a:xfrm>
              <a:off x="2334871" y="1298553"/>
              <a:ext cx="1992472" cy="143907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Co/Re-Packing </a:t>
              </a:r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54B43DF2-4A9F-40A8-B75C-23399555ED2F}"/>
              </a:ext>
            </a:extLst>
          </p:cNvPr>
          <p:cNvSpPr/>
          <p:nvPr/>
        </p:nvSpPr>
        <p:spPr>
          <a:xfrm>
            <a:off x="2005031" y="77609"/>
            <a:ext cx="8428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Rectángulo: esquinas redondeadas 197">
            <a:extLst>
              <a:ext uri="{FF2B5EF4-FFF2-40B4-BE49-F238E27FC236}">
                <a16:creationId xmlns:a16="http://schemas.microsoft.com/office/drawing/2014/main" id="{3AB1CA94-A332-4E21-B9A2-B25B27E6A40B}"/>
              </a:ext>
            </a:extLst>
          </p:cNvPr>
          <p:cNvSpPr/>
          <p:nvPr/>
        </p:nvSpPr>
        <p:spPr>
          <a:xfrm>
            <a:off x="1336768" y="541089"/>
            <a:ext cx="562933" cy="56768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43CCF50E-D09E-4D6D-9CF7-9B7BE0E8C914}"/>
              </a:ext>
            </a:extLst>
          </p:cNvPr>
          <p:cNvGrpSpPr/>
          <p:nvPr/>
        </p:nvGrpSpPr>
        <p:grpSpPr>
          <a:xfrm>
            <a:off x="4978212" y="2032046"/>
            <a:ext cx="1674161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8364377C-BCDA-41B8-AE01-727BCE698C5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202" name="Rectángulo: esquinas redondeadas 4">
              <a:extLst>
                <a:ext uri="{FF2B5EF4-FFF2-40B4-BE49-F238E27FC236}">
                  <a16:creationId xmlns:a16="http://schemas.microsoft.com/office/drawing/2014/main" id="{BB5D210A-2E2A-4202-98F0-FBBB0AABD9DF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Resourses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Capabilities</a:t>
              </a:r>
            </a:p>
          </p:txBody>
        </p:sp>
      </p:grpSp>
      <p:sp>
        <p:nvSpPr>
          <p:cNvPr id="203" name="Title 2">
            <a:extLst>
              <a:ext uri="{FF2B5EF4-FFF2-40B4-BE49-F238E27FC236}">
                <a16:creationId xmlns:a16="http://schemas.microsoft.com/office/drawing/2014/main" id="{CF0434E8-81D1-4A02-9F8D-6FFF3B21527B}"/>
              </a:ext>
            </a:extLst>
          </p:cNvPr>
          <p:cNvSpPr txBox="1">
            <a:spLocks/>
          </p:cNvSpPr>
          <p:nvPr/>
        </p:nvSpPr>
        <p:spPr>
          <a:xfrm>
            <a:off x="-18676" y="33979"/>
            <a:ext cx="11986154" cy="7989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World Class Warehousing Macro-</a:t>
            </a:r>
            <a:r>
              <a:rPr kumimoji="0" lang="es-A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Process</a:t>
            </a:r>
            <a:b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</a:b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53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LAO Warehouse Macro-Processes Proposal</a:t>
            </a:r>
            <a:br>
              <a:rPr lang="en-US" sz="2200"/>
            </a:br>
            <a:r>
              <a:rPr lang="en-US" sz="2200"/>
              <a:t> </a:t>
            </a:r>
          </a:p>
        </p:txBody>
      </p: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151B060D-DBD2-40BA-A603-1A32E7B2CC6E}"/>
              </a:ext>
            </a:extLst>
          </p:cNvPr>
          <p:cNvGraphicFramePr/>
          <p:nvPr/>
        </p:nvGraphicFramePr>
        <p:xfrm>
          <a:off x="-575511" y="1058558"/>
          <a:ext cx="13343022" cy="3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DADF830-9B4C-4264-995D-F13D54C9E002}"/>
              </a:ext>
            </a:extLst>
          </p:cNvPr>
          <p:cNvSpPr/>
          <p:nvPr/>
        </p:nvSpPr>
        <p:spPr>
          <a:xfrm>
            <a:off x="9231448" y="930517"/>
            <a:ext cx="3128209" cy="20302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all activities for planning and executing physical inventory in the corrects way and preservation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Maintenance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MOVE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Resourses &amp; Capabilities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006E81D-BEE9-4304-9D8B-98DC83ACD666}"/>
              </a:ext>
            </a:extLst>
          </p:cNvPr>
          <p:cNvSpPr/>
          <p:nvPr/>
        </p:nvSpPr>
        <p:spPr>
          <a:xfrm>
            <a:off x="388295" y="1496484"/>
            <a:ext cx="2381673" cy="212016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Internal movements and storage of materials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Cross Docking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Co/Re-Packing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Quarantine &amp;  Blocked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5A45246-9C2D-4BD9-9B39-E9F84D8BC61E}"/>
              </a:ext>
            </a:extLst>
          </p:cNvPr>
          <p:cNvSpPr/>
          <p:nvPr/>
        </p:nvSpPr>
        <p:spPr>
          <a:xfrm>
            <a:off x="388295" y="3758722"/>
            <a:ext cx="2517813" cy="16381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Includes all the steps of an external process that occur when the products are received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Reception/ Receiving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3F1CC98-D9BD-4C9D-913D-9B96C5F6009F}"/>
              </a:ext>
            </a:extLst>
          </p:cNvPr>
          <p:cNvSpPr/>
          <p:nvPr/>
        </p:nvSpPr>
        <p:spPr>
          <a:xfrm>
            <a:off x="9285892" y="3601249"/>
            <a:ext cx="2638297" cy="13900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the processes to prepares and ship products to their destination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Load/Shipping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Packing/Staging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3A0EA45-F4ED-44A9-83AF-58A6E208ABEF}"/>
              </a:ext>
            </a:extLst>
          </p:cNvPr>
          <p:cNvSpPr/>
          <p:nvPr/>
        </p:nvSpPr>
        <p:spPr>
          <a:xfrm>
            <a:off x="4942313" y="5113535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Standards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757E299-6E9A-4E8B-A053-1888832B27A9}"/>
              </a:ext>
            </a:extLst>
          </p:cNvPr>
          <p:cNvSpPr/>
          <p:nvPr/>
        </p:nvSpPr>
        <p:spPr>
          <a:xfrm>
            <a:off x="4948441" y="5527418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Metrics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5F2657D-203E-49E7-AE12-8089F9597839}"/>
              </a:ext>
            </a:extLst>
          </p:cNvPr>
          <p:cNvSpPr/>
          <p:nvPr/>
        </p:nvSpPr>
        <p:spPr>
          <a:xfrm>
            <a:off x="4942313" y="5934079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Continues Improvement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CFFBC0C-9E9D-4A63-B139-968879621CB9}"/>
              </a:ext>
            </a:extLst>
          </p:cNvPr>
          <p:cNvCxnSpPr>
            <a:cxnSpLocks/>
          </p:cNvCxnSpPr>
          <p:nvPr/>
        </p:nvCxnSpPr>
        <p:spPr>
          <a:xfrm>
            <a:off x="2764439" y="3057134"/>
            <a:ext cx="2318029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5011950A-33E3-4052-8447-4AEDD50DF04E}"/>
              </a:ext>
            </a:extLst>
          </p:cNvPr>
          <p:cNvCxnSpPr>
            <a:cxnSpLocks/>
          </p:cNvCxnSpPr>
          <p:nvPr/>
        </p:nvCxnSpPr>
        <p:spPr>
          <a:xfrm>
            <a:off x="7732292" y="4326336"/>
            <a:ext cx="143689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E39BA93-ECF1-4B66-9471-07DE5B9E4436}"/>
              </a:ext>
            </a:extLst>
          </p:cNvPr>
          <p:cNvCxnSpPr>
            <a:cxnSpLocks/>
          </p:cNvCxnSpPr>
          <p:nvPr/>
        </p:nvCxnSpPr>
        <p:spPr>
          <a:xfrm>
            <a:off x="2882044" y="4326336"/>
            <a:ext cx="161489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ADB6873E-2D76-47FE-8882-A09F1FCBAF30}"/>
              </a:ext>
            </a:extLst>
          </p:cNvPr>
          <p:cNvCxnSpPr>
            <a:cxnSpLocks/>
          </p:cNvCxnSpPr>
          <p:nvPr/>
        </p:nvCxnSpPr>
        <p:spPr>
          <a:xfrm>
            <a:off x="6605337" y="2060389"/>
            <a:ext cx="248099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DD244C9C-FD11-4D11-AA5E-84D50C07F201}"/>
              </a:ext>
            </a:extLst>
          </p:cNvPr>
          <p:cNvCxnSpPr>
            <a:cxnSpLocks/>
          </p:cNvCxnSpPr>
          <p:nvPr/>
        </p:nvCxnSpPr>
        <p:spPr>
          <a:xfrm flipV="1">
            <a:off x="2874028" y="3759353"/>
            <a:ext cx="0" cy="122183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F9CE2F19-DB24-4335-B78E-1C595C1F0811}"/>
              </a:ext>
            </a:extLst>
          </p:cNvPr>
          <p:cNvCxnSpPr>
            <a:cxnSpLocks/>
          </p:cNvCxnSpPr>
          <p:nvPr/>
        </p:nvCxnSpPr>
        <p:spPr>
          <a:xfrm flipV="1">
            <a:off x="2764439" y="1865150"/>
            <a:ext cx="5529" cy="151915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E070C590-DCBB-4BEA-985E-E5F19A9D8A21}"/>
              </a:ext>
            </a:extLst>
          </p:cNvPr>
          <p:cNvCxnSpPr>
            <a:cxnSpLocks/>
          </p:cNvCxnSpPr>
          <p:nvPr/>
        </p:nvCxnSpPr>
        <p:spPr>
          <a:xfrm flipV="1">
            <a:off x="9181223" y="3715421"/>
            <a:ext cx="0" cy="12218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>
            <a:extLst>
              <a:ext uri="{FF2B5EF4-FFF2-40B4-BE49-F238E27FC236}">
                <a16:creationId xmlns:a16="http://schemas.microsoft.com/office/drawing/2014/main" id="{7FFA2AA3-DA58-44B8-B02A-0EF4E474DB64}"/>
              </a:ext>
            </a:extLst>
          </p:cNvPr>
          <p:cNvCxnSpPr>
            <a:cxnSpLocks/>
          </p:cNvCxnSpPr>
          <p:nvPr/>
        </p:nvCxnSpPr>
        <p:spPr>
          <a:xfrm flipV="1">
            <a:off x="9086332" y="1263098"/>
            <a:ext cx="0" cy="149800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88617A23-7721-481A-99ED-367A8B4C3099}"/>
              </a:ext>
            </a:extLst>
          </p:cNvPr>
          <p:cNvSpPr/>
          <p:nvPr/>
        </p:nvSpPr>
        <p:spPr>
          <a:xfrm>
            <a:off x="5196513" y="3946360"/>
            <a:ext cx="1876922" cy="3558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FACD262C-7F2D-42C6-B099-358EFB4B11B8}"/>
              </a:ext>
            </a:extLst>
          </p:cNvPr>
          <p:cNvSpPr/>
          <p:nvPr/>
        </p:nvSpPr>
        <p:spPr>
          <a:xfrm rot="16200000">
            <a:off x="5938315" y="287547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3E16E770-B90C-43D1-BE1D-10BCFE797FA0}"/>
              </a:ext>
            </a:extLst>
          </p:cNvPr>
          <p:cNvSpPr/>
          <p:nvPr/>
        </p:nvSpPr>
        <p:spPr>
          <a:xfrm rot="17628540">
            <a:off x="5069577" y="2892940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D687016-CEC1-4865-AAEE-E7001C594803}"/>
              </a:ext>
            </a:extLst>
          </p:cNvPr>
          <p:cNvSpPr/>
          <p:nvPr/>
        </p:nvSpPr>
        <p:spPr>
          <a:xfrm rot="14170453">
            <a:off x="6737519" y="289713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6" y="68433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Main activities and Key processes for the 3 Levers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C880C0A-2A34-474E-B50A-1360F4547DA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820540" y="230188"/>
            <a:ext cx="8618537" cy="288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Gulim" panose="020B0600000101010101" pitchFamily="34" charset="-127"/>
            </a:endParaRPr>
          </a:p>
        </p:txBody>
      </p:sp>
      <p:sp>
        <p:nvSpPr>
          <p:cNvPr id="19" name="Rectangle 286">
            <a:extLst>
              <a:ext uri="{FF2B5EF4-FFF2-40B4-BE49-F238E27FC236}">
                <a16:creationId xmlns:a16="http://schemas.microsoft.com/office/drawing/2014/main" id="{276A378D-4232-4C3D-8F66-0B2D28B6FE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553836" y="1564555"/>
            <a:ext cx="4591050" cy="490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Reception/ Receiving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Put-Away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Returns 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Storage/ Handling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Picking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Cross Docking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Co/Re-Packing 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Quarantine &amp;  Blocked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Load/Shipping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Packing/Staging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Inventory Management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Maintenance Management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Quality MOVE</a:t>
            </a: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Resources &amp; Capabilities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A44164A1-B7D1-4965-BF90-FFD839FDB708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473902" y="1474523"/>
            <a:ext cx="4816" cy="48423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DCD35EE-A57F-4542-91B7-5F1AD3832627}"/>
              </a:ext>
            </a:extLst>
          </p:cNvPr>
          <p:cNvGrpSpPr/>
          <p:nvPr/>
        </p:nvGrpSpPr>
        <p:grpSpPr>
          <a:xfrm>
            <a:off x="88948" y="3958065"/>
            <a:ext cx="1830140" cy="1085630"/>
            <a:chOff x="1351498" y="43352"/>
            <a:chExt cx="2080928" cy="208092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A4EFFC1-33AA-4459-9476-9102D99C37EF}"/>
                </a:ext>
              </a:extLst>
            </p:cNvPr>
            <p:cNvSpPr/>
            <p:nvPr/>
          </p:nvSpPr>
          <p:spPr>
            <a:xfrm>
              <a:off x="1351498" y="43352"/>
              <a:ext cx="2080928" cy="20809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40" name="Elipse 4">
              <a:extLst>
                <a:ext uri="{FF2B5EF4-FFF2-40B4-BE49-F238E27FC236}">
                  <a16:creationId xmlns:a16="http://schemas.microsoft.com/office/drawing/2014/main" id="{B4385700-A16F-46A7-89E6-A2976AE42567}"/>
                </a:ext>
              </a:extLst>
            </p:cNvPr>
            <p:cNvSpPr txBox="1"/>
            <p:nvPr/>
          </p:nvSpPr>
          <p:spPr>
            <a:xfrm>
              <a:off x="1403338" y="678594"/>
              <a:ext cx="1992329" cy="655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Management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Infrastructure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32F177B-DFA3-47CC-943D-FC71F4B59520}"/>
              </a:ext>
            </a:extLst>
          </p:cNvPr>
          <p:cNvGrpSpPr/>
          <p:nvPr/>
        </p:nvGrpSpPr>
        <p:grpSpPr>
          <a:xfrm>
            <a:off x="61052" y="5176832"/>
            <a:ext cx="1830141" cy="1085630"/>
            <a:chOff x="0" y="1387285"/>
            <a:chExt cx="2080928" cy="208092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0E38AE4-57D9-4179-9DE0-33CF6B5B6770}"/>
                </a:ext>
              </a:extLst>
            </p:cNvPr>
            <p:cNvSpPr/>
            <p:nvPr/>
          </p:nvSpPr>
          <p:spPr>
            <a:xfrm>
              <a:off x="0" y="1387285"/>
              <a:ext cx="2080928" cy="2080928"/>
            </a:xfrm>
            <a:prstGeom prst="ellipse">
              <a:avLst/>
            </a:prstGeom>
            <a:solidFill>
              <a:srgbClr val="FF00FF">
                <a:alpha val="50000"/>
              </a:srgbClr>
            </a:solidFill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43" name="Elipse 4">
              <a:extLst>
                <a:ext uri="{FF2B5EF4-FFF2-40B4-BE49-F238E27FC236}">
                  <a16:creationId xmlns:a16="http://schemas.microsoft.com/office/drawing/2014/main" id="{66E9E08E-1FD1-4DB6-804C-07E2B311D9C8}"/>
                </a:ext>
              </a:extLst>
            </p:cNvPr>
            <p:cNvSpPr txBox="1"/>
            <p:nvPr/>
          </p:nvSpPr>
          <p:spPr>
            <a:xfrm>
              <a:off x="79369" y="2092469"/>
              <a:ext cx="1893668" cy="809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Mindsets, Behaviors 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Capabilities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7B46FE2-2718-4F51-B515-6856D6B9627A}"/>
              </a:ext>
            </a:extLst>
          </p:cNvPr>
          <p:cNvGrpSpPr/>
          <p:nvPr/>
        </p:nvGrpSpPr>
        <p:grpSpPr>
          <a:xfrm>
            <a:off x="88947" y="2141316"/>
            <a:ext cx="1830141" cy="1085630"/>
            <a:chOff x="2102366" y="1343932"/>
            <a:chExt cx="2080928" cy="208092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6898D3D-0944-4859-95B8-E701C79DDA59}"/>
                </a:ext>
              </a:extLst>
            </p:cNvPr>
            <p:cNvSpPr/>
            <p:nvPr/>
          </p:nvSpPr>
          <p:spPr>
            <a:xfrm>
              <a:off x="2102366" y="1343932"/>
              <a:ext cx="2080928" cy="208092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905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46" name="Elipse 4">
              <a:extLst>
                <a:ext uri="{FF2B5EF4-FFF2-40B4-BE49-F238E27FC236}">
                  <a16:creationId xmlns:a16="http://schemas.microsoft.com/office/drawing/2014/main" id="{3369E037-A4B0-4011-81A1-59AA534792B3}"/>
                </a:ext>
              </a:extLst>
            </p:cNvPr>
            <p:cNvSpPr txBox="1"/>
            <p:nvPr/>
          </p:nvSpPr>
          <p:spPr>
            <a:xfrm>
              <a:off x="2163081" y="1932965"/>
              <a:ext cx="1983452" cy="809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Operating</a:t>
              </a:r>
            </a:p>
            <a:p>
              <a:pPr marL="0" marR="0" lvl="0" indent="0" algn="ctr" defTabSz="622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Systems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B2194D5-3A2A-4CE5-8E05-A18C20256E17}"/>
              </a:ext>
            </a:extLst>
          </p:cNvPr>
          <p:cNvSpPr/>
          <p:nvPr/>
        </p:nvSpPr>
        <p:spPr>
          <a:xfrm>
            <a:off x="9018488" y="1924814"/>
            <a:ext cx="3738819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Operational Standards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Efficiency of times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Waste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Visual Management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Dialogues and performance boards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Problem solving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Leadership Agenda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Continuous Improvement KPIs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Performance Culture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Cooperation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 and Information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9" name="Rectangle 286">
            <a:extLst>
              <a:ext uri="{FF2B5EF4-FFF2-40B4-BE49-F238E27FC236}">
                <a16:creationId xmlns:a16="http://schemas.microsoft.com/office/drawing/2014/main" id="{4DB4B0D5-7FB6-4997-9E91-EE2F844381E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743971" y="1564555"/>
            <a:ext cx="45910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Inbound Processing</a:t>
            </a: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Storage Processing &amp;</a:t>
            </a: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other states</a:t>
            </a: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Outbound Processing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Management Processing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Management Processing</a:t>
            </a: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895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0" name="Line 32">
            <a:extLst>
              <a:ext uri="{FF2B5EF4-FFF2-40B4-BE49-F238E27FC236}">
                <a16:creationId xmlns:a16="http://schemas.microsoft.com/office/drawing/2014/main" id="{5C10B716-D10C-4BE1-AB79-324384B39425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8859107" y="1528194"/>
            <a:ext cx="4816" cy="48423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Line 32">
            <a:extLst>
              <a:ext uri="{FF2B5EF4-FFF2-40B4-BE49-F238E27FC236}">
                <a16:creationId xmlns:a16="http://schemas.microsoft.com/office/drawing/2014/main" id="{126119F1-DE0D-4ABC-B77D-2597A326883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-2" y="5145029"/>
            <a:ext cx="12199717" cy="5705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7A0C9745-7490-405A-B51B-528C4EB94FA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 flipV="1">
            <a:off x="-27691" y="1489806"/>
            <a:ext cx="12247378" cy="31725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Line 32">
            <a:extLst>
              <a:ext uri="{FF2B5EF4-FFF2-40B4-BE49-F238E27FC236}">
                <a16:creationId xmlns:a16="http://schemas.microsoft.com/office/drawing/2014/main" id="{D6849CA3-8FE9-4716-91FB-B9DB6BBC068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 flipV="1">
            <a:off x="-69546" y="3862501"/>
            <a:ext cx="12199717" cy="5705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Line 32">
            <a:extLst>
              <a:ext uri="{FF2B5EF4-FFF2-40B4-BE49-F238E27FC236}">
                <a16:creationId xmlns:a16="http://schemas.microsoft.com/office/drawing/2014/main" id="{1928959B-3170-4D6B-A15C-46B9530C5603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2111615" y="1505106"/>
            <a:ext cx="4816" cy="48423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0187936F-CA7B-4A35-95D8-FEFFFE12B805}"/>
              </a:ext>
            </a:extLst>
          </p:cNvPr>
          <p:cNvSpPr/>
          <p:nvPr/>
        </p:nvSpPr>
        <p:spPr>
          <a:xfrm>
            <a:off x="8869157" y="1087706"/>
            <a:ext cx="3139840" cy="4131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Possible opportunities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FFFD5364-2992-4DED-A964-57FD48761293}"/>
              </a:ext>
            </a:extLst>
          </p:cNvPr>
          <p:cNvSpPr/>
          <p:nvPr/>
        </p:nvSpPr>
        <p:spPr>
          <a:xfrm>
            <a:off x="5490371" y="1089200"/>
            <a:ext cx="3139840" cy="4131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Micro - Processes</a:t>
            </a:r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2FD77800-7A8C-42CE-8E45-C4F1DB77171E}"/>
              </a:ext>
            </a:extLst>
          </p:cNvPr>
          <p:cNvSpPr/>
          <p:nvPr/>
        </p:nvSpPr>
        <p:spPr>
          <a:xfrm>
            <a:off x="2113602" y="1110856"/>
            <a:ext cx="3139840" cy="4131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Gulim" panose="020B0600000101010101" pitchFamily="34" charset="-127"/>
                <a:cs typeface="Arial" panose="020B0604020202020204" pitchFamily="34" charset="0"/>
              </a:rPr>
              <a:t>Macro - Processes</a:t>
            </a:r>
          </a:p>
        </p:txBody>
      </p:sp>
    </p:spTree>
    <p:extLst>
      <p:ext uri="{BB962C8B-B14F-4D97-AF65-F5344CB8AC3E}">
        <p14:creationId xmlns:p14="http://schemas.microsoft.com/office/powerpoint/2010/main" val="41585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receive cargo efficiently and correctly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avoid accumulation at the receiving docks.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pallet trucks and conveyors to unload cargo and clear dock areas faster and more efficiently.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software to properly Put-Away goods &amp; allocate the right amount of personnel to unload  (WMS system, labor management systems and dock schedulers)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it is necessary, dimensions automate the capture of weight and dimensions of pallets to accelerate your receiving processing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Problems or No Problems on all subsequent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Transfer of responsibility for the goods to the warehouse.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Accountability on the warehouse for maintaining the condition of the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Responsibility to filter out damaged goods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warehouse should be able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verify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that it has received: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right product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right quantity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the right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 the right time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unload &amp; stretch wrappers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Stretch Wrapping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specs Palletized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measuring instruments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Adequate Staging dimensions and/or available and safe place to product handling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Monitor Storage Capacity &amp; Space Availability through WMS, using technology to track space utilization, or performing an ABC analysis to re-structure the warehouse layout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warehouse must use barcode scanners (RFIDs) to automatically record tasks without any human intervention or use more advanced solutions, such as sensors to deliver real-time tracking of capacity and space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Reduce travel time of products from the receiving area to the storage location.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 Fixed &amp; Dynamic Locations that help increase the efficiency of the process . A fixed location can be associated with a specific product category (Wipes) or customer.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Keep the Warehouse Clean &amp; Organized ( reduced risk, increase safety)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Failing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place products in their most ideal location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can impair the productivity of warehouse operation.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Benefits of put away properly: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Cargo is stored faster and more efficiently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Travel time is minimized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 of goods and employees is ensured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Warehouse space utilization is maximized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Cargo is easier and faster to find, track, and retrieve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Consequences of an incorrect process: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Possible customer loading error &amp; more returns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 locked product / non conform to customer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nventory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is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movement of products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from the receiving dock to the most optimal warehouse storage location in a fast, efficient, and effective manner.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unload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Optimal Warehouses Lay-out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Time study for travel time for individual tasks (staging to racks zone, to picking zone, to quarantine &amp;  locked zone)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Packing/ Staging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Product stored safely and efficiently on a pallet (Right Stretch wrapping) to be more easily to move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 equipment to move product from rack to staging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standards that allowed pepople to identify which products are more delicate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 is an extension of the picking process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must be system-managed and treated with care to ensure that orders are complete, and accurate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Potentially cause late deliveries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Products that are ready too early will clutter staging areas and dispatches that are late, will delay loading.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Possible increase in returns: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the packing is not properly prepared and loaded, customer return occurs.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 damage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If weight, product fragility, etc. are not considered, as the products are in the staging, they can be damaged.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errors / Asset loss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if the load is not controlled, there may be missing or leftover products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 consolidates picked items in a sales order and prepares them for shipment to the customer 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 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operation’s ability to have products ready for departure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just in time for carriers to load their trucks.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packing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 systems to release orders, for picking and packing in waves, aligned to specific delivery routes or carrier types(TMS/WMS).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Avoid late deliveries by scheduling picking waves to align with carrier picking up times.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double check in the staging must be done by 2 different people. The first control is performed by the person who moves the product from the location to the dock, the second control must be performed by a "controller"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Optimizing this process will allow you to reduce costs significantly and increase your warehouse efficiency.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correct picking and automation strategy (single zone, multi zone)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Conducting an ABC analysis to improve the layout,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Selecting the Correct Picking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right technologies.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Technologies such as mobile and wearables can streamline the picking process having access systems in real time and scan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Utilizing software to guide clerks in properly execution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Focusing on achieving higher accuracy, as errors can have a direct impact on your customer satisfaction.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an incorrect warehouse layout will require more walking time and most man-hours  to complete picking operations.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incorrect strategy could cause accidents and error in the customers orders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collects products in a warehouse to fulfill customer orders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 is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costliest process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warehouse &amp; the most important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 Strategy/ Methodology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Single Order Picking: One employee is working on an entire order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Multi-Order Picking: One picker is working on different orders at the same time.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Forwarding System: An employees are picking one entire order, but sequential picking in work zones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Stage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manual: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products are first picking in batch, and then classified for each order.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Multi-</a:t>
            </a:r>
            <a:r>
              <a:rPr kumimoji="0" lang="es-A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Stage</a:t>
            </a:r>
            <a:r>
              <a:rPr kumimoji="0" lang="es-A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Batch Picking with automated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sortation: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employees are working on n orders parallel, the picking area is divided in zones.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1F43894-199F-4B2C-A64A-093BFA7D094F}"/>
              </a:ext>
            </a:extLst>
          </p:cNvPr>
          <p:cNvSpPr/>
          <p:nvPr/>
        </p:nvSpPr>
        <p:spPr>
          <a:xfrm>
            <a:off x="7622367" y="8551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1BEB16-E002-491A-9A29-868CB051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7" y="4017038"/>
            <a:ext cx="8582312" cy="1312229"/>
          </a:xfrm>
        </p:spPr>
        <p:txBody>
          <a:bodyPr>
            <a:noAutofit/>
          </a:bodyPr>
          <a:lstStyle/>
          <a:p>
            <a:br>
              <a:rPr lang="es-AR" sz="2400" noProof="1"/>
            </a:br>
            <a:r>
              <a:rPr lang="es-AR" sz="2400" b="0" noProof="1"/>
              <a:t>Generar Indicadores/Metricas Locales/Regionales que nos permitan tener una visión general de la Operación de nuestros CEDIs, pudiendo tomar deciciones en forma ágil y rápida</a:t>
            </a:r>
            <a:br>
              <a:rPr lang="es-AR" sz="2400" b="0" noProof="1"/>
            </a:br>
            <a:endParaRPr lang="es-AR" sz="2400" b="0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68155-8295-4B2E-92AC-315A908F2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918" y="185732"/>
            <a:ext cx="5520231" cy="138005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AF633FE-CD95-410B-B955-935A961666AF}"/>
              </a:ext>
            </a:extLst>
          </p:cNvPr>
          <p:cNvSpPr/>
          <p:nvPr/>
        </p:nvSpPr>
        <p:spPr>
          <a:xfrm>
            <a:off x="237597" y="3027554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Proposito</a:t>
            </a:r>
            <a:endParaRPr kumimoji="0" lang="es-AR" sz="3200" b="0" i="0" u="none" strike="noStrike" kern="1200" cap="none" spc="0" normalizeH="0" baseline="0" noProof="1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3B7D3F-C5E1-4766-BB5C-2CACB398B4C7}"/>
              </a:ext>
            </a:extLst>
          </p:cNvPr>
          <p:cNvCxnSpPr/>
          <p:nvPr/>
        </p:nvCxnSpPr>
        <p:spPr>
          <a:xfrm>
            <a:off x="0" y="277901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B98CD8-D355-4BE6-9351-960EAE467B56}"/>
              </a:ext>
            </a:extLst>
          </p:cNvPr>
          <p:cNvCxnSpPr/>
          <p:nvPr/>
        </p:nvCxnSpPr>
        <p:spPr>
          <a:xfrm>
            <a:off x="0" y="27135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FF27A89-078F-4E2D-AAA8-9DC1E93A23EC}"/>
              </a:ext>
            </a:extLst>
          </p:cNvPr>
          <p:cNvCxnSpPr/>
          <p:nvPr/>
        </p:nvCxnSpPr>
        <p:spPr>
          <a:xfrm>
            <a:off x="3854" y="503041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47BC0DA-0CB6-453B-9501-B77865FF6C08}"/>
              </a:ext>
            </a:extLst>
          </p:cNvPr>
          <p:cNvCxnSpPr/>
          <p:nvPr/>
        </p:nvCxnSpPr>
        <p:spPr>
          <a:xfrm>
            <a:off x="-17368" y="5101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41">
            <a:extLst>
              <a:ext uri="{FF2B5EF4-FFF2-40B4-BE49-F238E27FC236}">
                <a16:creationId xmlns:a16="http://schemas.microsoft.com/office/drawing/2014/main" id="{0879123A-4A1A-49DD-96A6-F67AAAD20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033" y="2829098"/>
            <a:ext cx="1422251" cy="20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Handling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is done properly, the storage process fully maximizes the available space in the warehouse and increases labor efficiency.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Optimizing the storage process is only possible having right KPIs are properly tracked.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software that automatically calculates the warehouse storage utilization and tracks the right storage KPIs (WMS)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Slotting optimization systems can help by assisting with the allocation of the best storage location for a given cargo.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Utilizing the right warehouse storage system according to the size of the facility and product mix allows  to maximize spaces while improving warehouse efficiency.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an incorrect ABC Analysis will require more time to complete operations.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incorrect calculate the Warehouse Storage Utilization will cause big operating problems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the correct Aisle widths &amp; racks are crucial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maximaize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space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Categories of Storage Technologies: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Manual Alternatives: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Block Storage/</a:t>
            </a:r>
            <a:r>
              <a:rPr kumimoji="0" lang="pl-PL" alt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Floor</a:t>
            </a:r>
            <a:r>
              <a:rPr kumimoji="0" lang="en-US" alt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storage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Selective 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Drive-in racks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Automatic Alternatives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Shuttle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Systems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AS/RS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HBW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Products are placed into their most appropriate storage space.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storage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 efficient storage process in warehouses is critical because it ensures to make full use of all the available space in the warehouse.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Efficiency in warehouse storage also keeps the stocks organized without compromising productivity.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Calculate the Warehouse Storage Utilization using WMS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Setting KPIs: Carrying Cost of Inventory, Storage Productivity, Space Utilization, Inventory Turnover, Inventory-to-Sales Ratio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Shipping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85592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 &amp;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right software systems to streamline many of the tasks is critical.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Allocate the right amount of resources to prevent over or under allocation.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shipping mobile application  and device lets you have the right information on hand and in real time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standards that clearly instruct how to load cargo safely and efficiently.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equipment and conveyors to load cargo and clear dock areas faster and more efficiently.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Error in preload processes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Lack of resources to load the truck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having trucks with the proper specification to load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Have a truck delay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having the system or loads properly labeled for scanning and dispatching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Avoid late deliveries by scheduling picking waves to align with carrier picking up times.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Shipping is the final warehouse process and the start of the journey of products from the warehouse to the customer.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 successful shipping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Only if the right order is sorted and loaded, is dispatched to the right customer, travels through the right transit mode, and is delivered safely and on time.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Previous processes are also vital to the success of shipping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carrier must monitor the cargo and sign documentation to ensure that the product came out with the correct quantity and quality.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Necessary Resources: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Appropriate load equipment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Trained staff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specs Palletized needs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Processes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70840" y="1026593"/>
            <a:ext cx="12065781" cy="4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40" y="14677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perform the process properly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19A2F65-0B5D-4CCE-95B6-F2531951096A}"/>
              </a:ext>
            </a:extLst>
          </p:cNvPr>
          <p:cNvSpPr/>
          <p:nvPr/>
        </p:nvSpPr>
        <p:spPr>
          <a:xfrm>
            <a:off x="4147060" y="1481217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Impacts of this process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A627149-BAB8-475B-8D46-781F4A1ECBB1}"/>
              </a:ext>
            </a:extLst>
          </p:cNvPr>
          <p:cNvSpPr/>
          <p:nvPr/>
        </p:nvSpPr>
        <p:spPr>
          <a:xfrm>
            <a:off x="8200325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receive cargo efficiently and correctly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avoid accumulation at the receiving docks.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Solutions: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pallet trucks and conveyors to unload cargo and clear dock areas faster and more efficiently.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Right software to properly Put-Away goods &amp; allocate the right amount of personnel to unload  (WMS system, labor management systems and dock schedulers)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it is necessary,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dimensioners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automate the capture of weight and dimensions of pallets to accelerate your receiving processing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4454859B-7430-4A40-8A17-DBC8E3468311}"/>
              </a:ext>
            </a:extLst>
          </p:cNvPr>
          <p:cNvSpPr/>
          <p:nvPr/>
        </p:nvSpPr>
        <p:spPr>
          <a:xfrm>
            <a:off x="8211705" y="1483143"/>
            <a:ext cx="3909454" cy="4150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Optimize: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82DAF76-1BEF-43EE-9733-458B00D36B59}"/>
              </a:ext>
            </a:extLst>
          </p:cNvPr>
          <p:cNvSpPr/>
          <p:nvPr/>
        </p:nvSpPr>
        <p:spPr>
          <a:xfrm>
            <a:off x="4129892" y="1997167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Problems or No Problems on all subsequent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Transfer of responsibility for the goods to the warehouse.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Accountability on the warehouse for maintaining the condition of the goods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Responsibility to filter out damaged goods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A8FDBA4-7330-4FEC-B3CD-4CF7016BB8C0}"/>
              </a:ext>
            </a:extLst>
          </p:cNvPr>
          <p:cNvSpPr/>
          <p:nvPr/>
        </p:nvSpPr>
        <p:spPr>
          <a:xfrm>
            <a:off x="70841" y="2017588"/>
            <a:ext cx="392083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 is a complex part of the business: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When customers return products, they should seek, and be given Return Management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Authorisation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outlines what is being returned and why.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returns must be traceable, to their order, document and invoice.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Having a clear  returns process that delineates what is to be done with the products once received back into the warehouse (return to stock, re-pack, destroy, return to manufacturer)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must be updated where products are returned to stock.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Once the return is treated, you must return to the free-use stock for sale, with all labels that allow traceability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1F43894-199F-4B2C-A64A-093BFA7D094F}"/>
              </a:ext>
            </a:extLst>
          </p:cNvPr>
          <p:cNvSpPr/>
          <p:nvPr/>
        </p:nvSpPr>
        <p:spPr>
          <a:xfrm>
            <a:off x="8346118" y="152113"/>
            <a:ext cx="27222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0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51EBB8E-179F-48A3-84F0-249B4E14E6A3}"/>
              </a:ext>
            </a:extLst>
          </p:cNvPr>
          <p:cNvSpPr/>
          <p:nvPr/>
        </p:nvSpPr>
        <p:spPr>
          <a:xfrm>
            <a:off x="2442258" y="1798377"/>
            <a:ext cx="6863788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Key Warehouse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069F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KPI Metrics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204C8B-1AE3-4B27-B4CB-8A4F8626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09" y="3621540"/>
            <a:ext cx="5038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3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Key Warehouse KPIs metrics</a:t>
            </a:r>
            <a:br>
              <a:rPr lang="es-ES" sz="2200" dirty="0"/>
            </a:br>
            <a:r>
              <a:rPr lang="es-ES" sz="2200" dirty="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Cost of Receiving Per Receiving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Dock Door Utilization: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Receiving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expense that the warehouse incurs on the receiving process of each receiving line. This includes handling costs as well.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how many of the total dock doors were utilized.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accurate trucks receipts,  the proportion of  received  &amp; unload trucks against trucks waiting outside the warehouse.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Determined in terms of labor by measuring the volume of products received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time taken to process each receipt. </a:t>
            </a:r>
          </a:p>
        </p:txBody>
      </p:sp>
    </p:spTree>
    <p:extLst>
      <p:ext uri="{BB962C8B-B14F-4D97-AF65-F5344CB8AC3E}">
        <p14:creationId xmlns:p14="http://schemas.microsoft.com/office/powerpoint/2010/main" val="24025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</p:spTree>
    <p:extLst>
      <p:ext uri="{BB962C8B-B14F-4D97-AF65-F5344CB8AC3E}">
        <p14:creationId xmlns:p14="http://schemas.microsoft.com/office/powerpoint/2010/main" val="19376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</a:t>
            </a: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Staging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7F0095-6A6D-4BE8-86C4-E92B610545B1}"/>
              </a:ext>
            </a:extLst>
          </p:cNvPr>
          <p:cNvSpPr/>
          <p:nvPr/>
        </p:nvSpPr>
        <p:spPr>
          <a:xfrm>
            <a:off x="8346118" y="152113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Armar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Shipping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7F0095-6A6D-4BE8-86C4-E92B610545B1}"/>
              </a:ext>
            </a:extLst>
          </p:cNvPr>
          <p:cNvSpPr/>
          <p:nvPr/>
        </p:nvSpPr>
        <p:spPr>
          <a:xfrm>
            <a:off x="8346118" y="152113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Armar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7F0095-6A6D-4BE8-86C4-E92B610545B1}"/>
              </a:ext>
            </a:extLst>
          </p:cNvPr>
          <p:cNvSpPr/>
          <p:nvPr/>
        </p:nvSpPr>
        <p:spPr>
          <a:xfrm>
            <a:off x="8346118" y="152113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Armar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1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</a:t>
            </a: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Handling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7F0095-6A6D-4BE8-86C4-E92B610545B1}"/>
              </a:ext>
            </a:extLst>
          </p:cNvPr>
          <p:cNvSpPr/>
          <p:nvPr/>
        </p:nvSpPr>
        <p:spPr>
          <a:xfrm>
            <a:off x="8346118" y="152113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Armar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8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46" y="292341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Proposito</a:t>
            </a:r>
            <a:br>
              <a:rPr lang="en-US" sz="3600" dirty="0"/>
            </a:b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CC5F687-28FE-4955-813F-4451A5AE441E}"/>
              </a:ext>
            </a:extLst>
          </p:cNvPr>
          <p:cNvCxnSpPr/>
          <p:nvPr/>
        </p:nvCxnSpPr>
        <p:spPr>
          <a:xfrm>
            <a:off x="0" y="277901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424F7FF3-5BDF-488B-9B89-BCEAE91E74CA}"/>
              </a:ext>
            </a:extLst>
          </p:cNvPr>
          <p:cNvCxnSpPr/>
          <p:nvPr/>
        </p:nvCxnSpPr>
        <p:spPr>
          <a:xfrm>
            <a:off x="0" y="271355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72B2EB3-07DB-4485-AA9B-A9AA3EE2C5DB}"/>
              </a:ext>
            </a:extLst>
          </p:cNvPr>
          <p:cNvCxnSpPr/>
          <p:nvPr/>
        </p:nvCxnSpPr>
        <p:spPr>
          <a:xfrm>
            <a:off x="3854" y="503041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B93AACF-BBCF-446A-9769-70A10CB67B43}"/>
              </a:ext>
            </a:extLst>
          </p:cNvPr>
          <p:cNvCxnSpPr/>
          <p:nvPr/>
        </p:nvCxnSpPr>
        <p:spPr>
          <a:xfrm>
            <a:off x="-17368" y="5101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141">
            <a:extLst>
              <a:ext uri="{FF2B5EF4-FFF2-40B4-BE49-F238E27FC236}">
                <a16:creationId xmlns:a16="http://schemas.microsoft.com/office/drawing/2014/main" id="{B4E8914E-5BAF-422E-9FA6-B4CEDFAFC2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5727" y="1454890"/>
            <a:ext cx="2731130" cy="394821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9BEB761-4338-4CEB-BA96-18C0502C61ED}"/>
              </a:ext>
            </a:extLst>
          </p:cNvPr>
          <p:cNvSpPr/>
          <p:nvPr/>
        </p:nvSpPr>
        <p:spPr>
          <a:xfrm>
            <a:off x="659904" y="2346777"/>
            <a:ext cx="75958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noProof="1">
                <a:solidFill>
                  <a:schemeClr val="accent1"/>
                </a:solidFill>
              </a:rPr>
              <a:t>Generar Indicadores/Metricas Locales/Regionales que nos permitan tener una </a:t>
            </a:r>
            <a:r>
              <a:rPr lang="es-AR" sz="2800" b="1" noProof="1">
                <a:solidFill>
                  <a:schemeClr val="accent1"/>
                </a:solidFill>
              </a:rPr>
              <a:t>visión general de la Operación de nuestros CEDIs</a:t>
            </a:r>
            <a:r>
              <a:rPr lang="es-AR" sz="2800" noProof="1">
                <a:solidFill>
                  <a:schemeClr val="accent1"/>
                </a:solidFill>
              </a:rPr>
              <a:t>, pudiendo </a:t>
            </a:r>
            <a:r>
              <a:rPr lang="es-AR" sz="2800" b="1" noProof="1">
                <a:solidFill>
                  <a:schemeClr val="accent1"/>
                </a:solidFill>
              </a:rPr>
              <a:t>monitorear todos loa procesos y tomar deciciones </a:t>
            </a:r>
            <a:r>
              <a:rPr lang="es-AR" sz="2800" noProof="1">
                <a:solidFill>
                  <a:schemeClr val="accent1"/>
                </a:solidFill>
              </a:rPr>
              <a:t>en forma ágil y rápida</a:t>
            </a:r>
            <a:br>
              <a:rPr lang="es-AR" sz="2800" noProof="1">
                <a:solidFill>
                  <a:schemeClr val="accent1"/>
                </a:solidFill>
              </a:rPr>
            </a:br>
            <a:endParaRPr lang="es-A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8" y="127000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4000"/>
              <a:t>Key Warehouse KPIs metrics</a:t>
            </a:r>
            <a:br>
              <a:rPr lang="es-ES" sz="2200"/>
            </a:br>
            <a:r>
              <a:rPr lang="es-ES" sz="2200"/>
              <a:t> </a:t>
            </a:r>
            <a:endParaRPr lang="en-US" sz="2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E76C14-5971-4710-BA9E-516B21EBC014}"/>
              </a:ext>
            </a:extLst>
          </p:cNvPr>
          <p:cNvSpPr/>
          <p:nvPr/>
        </p:nvSpPr>
        <p:spPr>
          <a:xfrm rot="3955062">
            <a:off x="-752978" y="1354650"/>
            <a:ext cx="1974367" cy="3325185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OPEX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B7BCFD-B555-4C9F-B948-A4D7F0F5DAC6}"/>
              </a:ext>
            </a:extLst>
          </p:cNvPr>
          <p:cNvSpPr/>
          <p:nvPr/>
        </p:nvSpPr>
        <p:spPr>
          <a:xfrm>
            <a:off x="55378" y="1185588"/>
            <a:ext cx="12065781" cy="415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B2459F-0386-48A6-8B73-88226CA288BF}"/>
              </a:ext>
            </a:extLst>
          </p:cNvPr>
          <p:cNvSpPr/>
          <p:nvPr/>
        </p:nvSpPr>
        <p:spPr>
          <a:xfrm>
            <a:off x="70839" y="206280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Cost Per Line: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E0E4C20-FC7F-4222-AC1B-84477AF1B3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38" y="91887"/>
            <a:ext cx="1052821" cy="760693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4A460D63-FBCB-475A-8C3E-D3FBA07ECED0}"/>
              </a:ext>
            </a:extLst>
          </p:cNvPr>
          <p:cNvSpPr/>
          <p:nvPr/>
        </p:nvSpPr>
        <p:spPr>
          <a:xfrm>
            <a:off x="70837" y="4393992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Labor and Equipment Utilization (OEE):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9B42ED8-11CF-445E-8CF3-18DA3551C221}"/>
              </a:ext>
            </a:extLst>
          </p:cNvPr>
          <p:cNvSpPr/>
          <p:nvPr/>
        </p:nvSpPr>
        <p:spPr>
          <a:xfrm>
            <a:off x="81805" y="3595979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Accuracy: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76A3683-E866-427F-A678-608288911A1B}"/>
              </a:ext>
            </a:extLst>
          </p:cNvPr>
          <p:cNvSpPr/>
          <p:nvPr/>
        </p:nvSpPr>
        <p:spPr>
          <a:xfrm>
            <a:off x="70838" y="281636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Productivity: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A29109F-CE8A-466F-AF97-EA7DD1D528E8}"/>
              </a:ext>
            </a:extLst>
          </p:cNvPr>
          <p:cNvSpPr/>
          <p:nvPr/>
        </p:nvSpPr>
        <p:spPr>
          <a:xfrm>
            <a:off x="81805" y="5184930"/>
            <a:ext cx="4350689" cy="68517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 Cycle Time:</a:t>
            </a: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314C719-74B6-48CF-8403-21A5013F4E02}"/>
              </a:ext>
            </a:extLst>
          </p:cNvPr>
          <p:cNvSpPr/>
          <p:nvPr/>
        </p:nvSpPr>
        <p:spPr>
          <a:xfrm>
            <a:off x="4432387" y="2070065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Expenses incurred for putting away stock per pallet, including labor, handling, Stretch Wrapping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equipment costs.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E76B621-F3A0-4932-986A-2AB6AB954481}"/>
              </a:ext>
            </a:extLst>
          </p:cNvPr>
          <p:cNvSpPr/>
          <p:nvPr/>
        </p:nvSpPr>
        <p:spPr>
          <a:xfrm>
            <a:off x="4432385" y="4388002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the labor and material handling equipment utilized during the put-away process.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8533159C-0029-4CA4-B42B-E084717FDDA2}"/>
              </a:ext>
            </a:extLst>
          </p:cNvPr>
          <p:cNvSpPr/>
          <p:nvPr/>
        </p:nvSpPr>
        <p:spPr>
          <a:xfrm>
            <a:off x="4443353" y="360330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Percentage of number of items put away accurately at the designated location.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ED929B69-6374-4B70-8E60-5891363F2841}"/>
              </a:ext>
            </a:extLst>
          </p:cNvPr>
          <p:cNvSpPr/>
          <p:nvPr/>
        </p:nvSpPr>
        <p:spPr>
          <a:xfrm>
            <a:off x="4432385" y="2825831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of stock put away per warehouse clerk per hour.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E487BFD-7DB1-4EB6-A032-76E3B415C320}"/>
              </a:ext>
            </a:extLst>
          </p:cNvPr>
          <p:cNvSpPr/>
          <p:nvPr/>
        </p:nvSpPr>
        <p:spPr>
          <a:xfrm>
            <a:off x="4443353" y="5178940"/>
            <a:ext cx="7193558" cy="6851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time taken during the entire process of each put-away task.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7F0095-6A6D-4BE8-86C4-E92B610545B1}"/>
              </a:ext>
            </a:extLst>
          </p:cNvPr>
          <p:cNvSpPr/>
          <p:nvPr/>
        </p:nvSpPr>
        <p:spPr>
          <a:xfrm>
            <a:off x="8346118" y="152113"/>
            <a:ext cx="1697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E37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Armar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EE37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74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517670" y="1009740"/>
            <a:ext cx="6316638" cy="5007501"/>
            <a:chOff x="4664547" y="895508"/>
            <a:chExt cx="7728776" cy="5152517"/>
          </a:xfrm>
        </p:grpSpPr>
        <p:pic>
          <p:nvPicPr>
            <p:cNvPr id="6" name="Imagem 5" descr="Uma imagem contendo pessoa, interior, homem&#10;&#10;Descrição gerada com muito alta confiança">
              <a:extLst>
                <a:ext uri="{FF2B5EF4-FFF2-40B4-BE49-F238E27FC236}">
                  <a16:creationId xmlns:a16="http://schemas.microsoft.com/office/drawing/2014/main" id="{94FC02DB-3E1B-49E9-9DBC-B1D59FA2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548" y="895508"/>
              <a:ext cx="7728775" cy="5152516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73A590A-6EA6-4C2B-A14F-CBC0F3E77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008"/>
            <a:stretch/>
          </p:blipFill>
          <p:spPr>
            <a:xfrm>
              <a:off x="4664547" y="895508"/>
              <a:ext cx="7728775" cy="5152517"/>
            </a:xfrm>
            <a:prstGeom prst="rect">
              <a:avLst/>
            </a:prstGeom>
          </p:spPr>
        </p:pic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4508249" y="258904"/>
            <a:ext cx="3235755" cy="99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latin typeface="Gilroy SemiBold" panose="00000700000000000000" pitchFamily="50" charset="0"/>
              </a:rPr>
              <a:t>¿Que </a:t>
            </a:r>
            <a:r>
              <a:rPr lang="pt-BR" sz="4000" dirty="0" err="1">
                <a:latin typeface="Gilroy SemiBold" panose="00000700000000000000" pitchFamily="50" charset="0"/>
              </a:rPr>
              <a:t>hacer</a:t>
            </a:r>
            <a:r>
              <a:rPr lang="pt-BR" sz="4000" dirty="0">
                <a:latin typeface="Gilroy SemiBold" panose="00000700000000000000" pitchFamily="50" charset="0"/>
              </a:rPr>
              <a:t>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8237486" y="3010483"/>
            <a:ext cx="4141514" cy="837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latin typeface="Gilroy SemiBold" panose="00000700000000000000" pitchFamily="50" charset="0"/>
              </a:rPr>
              <a:t>¿</a:t>
            </a:r>
            <a:r>
              <a:rPr lang="pt-BR" sz="3200" dirty="0" err="1">
                <a:latin typeface="Gilroy SemiBold" panose="00000700000000000000" pitchFamily="50" charset="0"/>
              </a:rPr>
              <a:t>Cuáles</a:t>
            </a:r>
            <a:r>
              <a:rPr lang="pt-BR" sz="3200" dirty="0">
                <a:latin typeface="Gilroy SemiBold" panose="00000700000000000000" pitchFamily="50" charset="0"/>
              </a:rPr>
              <a:t> indicadores?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1045288" y="1595047"/>
            <a:ext cx="3314585" cy="99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latin typeface="Gilroy SemiBold" panose="00000700000000000000" pitchFamily="50" charset="0"/>
              </a:rPr>
              <a:t>¿</a:t>
            </a:r>
            <a:r>
              <a:rPr lang="pt-BR" sz="4000" dirty="0" err="1">
                <a:latin typeface="Gilroy SemiBold" panose="00000700000000000000" pitchFamily="50" charset="0"/>
              </a:rPr>
              <a:t>Qué</a:t>
            </a:r>
            <a:r>
              <a:rPr lang="pt-BR" sz="4000" dirty="0">
                <a:latin typeface="Gilroy SemiBold" panose="00000700000000000000" pitchFamily="50" charset="0"/>
              </a:rPr>
              <a:t> inputs?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114902" y="3307453"/>
            <a:ext cx="3954515" cy="99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latin typeface="Gilroy SemiBold" panose="00000700000000000000" pitchFamily="50" charset="0"/>
              </a:rPr>
              <a:t>¿</a:t>
            </a:r>
            <a:r>
              <a:rPr lang="pt-BR" sz="4000" dirty="0" err="1">
                <a:latin typeface="Gilroy SemiBold" panose="00000700000000000000" pitchFamily="50" charset="0"/>
              </a:rPr>
              <a:t>Cómo</a:t>
            </a:r>
            <a:r>
              <a:rPr lang="pt-BR" sz="4000" dirty="0">
                <a:latin typeface="Gilroy SemiBold" panose="00000700000000000000" pitchFamily="50" charset="0"/>
              </a:rPr>
              <a:t> se </a:t>
            </a:r>
            <a:r>
              <a:rPr lang="pt-BR" sz="4000" dirty="0" err="1">
                <a:latin typeface="Gilroy SemiBold" panose="00000700000000000000" pitchFamily="50" charset="0"/>
              </a:rPr>
              <a:t>mide</a:t>
            </a:r>
            <a:r>
              <a:rPr lang="pt-BR" sz="4000" dirty="0">
                <a:latin typeface="Gilroy SemiBold" panose="00000700000000000000" pitchFamily="50" charset="0"/>
              </a:rPr>
              <a:t>?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3673055" y="4858952"/>
            <a:ext cx="5590074" cy="1736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>
                <a:latin typeface="Gilroy SemiBold" panose="00000700000000000000" pitchFamily="50" charset="0"/>
              </a:rPr>
              <a:t>¿Cuál es el período de actualización?</a:t>
            </a:r>
            <a:endParaRPr lang="pt-BR" sz="4000" dirty="0">
              <a:latin typeface="Gilroy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C1DBA4D-66AA-41C3-A52C-02B9812CA1FB}"/>
              </a:ext>
            </a:extLst>
          </p:cNvPr>
          <p:cNvSpPr txBox="1">
            <a:spLocks/>
          </p:cNvSpPr>
          <p:nvPr/>
        </p:nvSpPr>
        <p:spPr>
          <a:xfrm>
            <a:off x="122957" y="206477"/>
            <a:ext cx="8632159" cy="651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s-ES" sz="3700" dirty="0">
                <a:latin typeface="Gilroy SemiBold" panose="00000700000000000000" pitchFamily="50" charset="0"/>
              </a:rPr>
              <a:t>Mapeo de los principales indicadores</a:t>
            </a:r>
            <a:endParaRPr lang="pt-BR" sz="3700" dirty="0">
              <a:latin typeface="Gilroy SemiBold" panose="000007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095"/>
            <a:ext cx="12192000" cy="42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9" y="186648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Modelo OPEX </a:t>
            </a:r>
            <a:r>
              <a:rPr lang="es-AR" sz="3600" dirty="0"/>
              <a:t>Propuesto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100" dirty="0"/>
              <a:t>Macro-Procesos para CEDIs LAO</a:t>
            </a: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151B060D-DBD2-40BA-A603-1A32E7B2CC6E}"/>
              </a:ext>
            </a:extLst>
          </p:cNvPr>
          <p:cNvGraphicFramePr/>
          <p:nvPr/>
        </p:nvGraphicFramePr>
        <p:xfrm>
          <a:off x="-575511" y="1058558"/>
          <a:ext cx="13343022" cy="3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Rectangle 9">
            <a:extLst>
              <a:ext uri="{FF2B5EF4-FFF2-40B4-BE49-F238E27FC236}">
                <a16:creationId xmlns:a16="http://schemas.microsoft.com/office/drawing/2014/main" id="{EDADF830-9B4C-4264-995D-F13D54C9E002}"/>
              </a:ext>
            </a:extLst>
          </p:cNvPr>
          <p:cNvSpPr/>
          <p:nvPr/>
        </p:nvSpPr>
        <p:spPr>
          <a:xfrm>
            <a:off x="8657633" y="1448434"/>
            <a:ext cx="3521624" cy="26758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all activities for planning and executing physical inventory in the corrects way and preservation &amp; support all activities to manage a Warehouses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MOVE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Resources &amp; Capabilities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Traceability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Housekeeping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Service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Transportation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Procurement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006E81D-BEE9-4304-9D8B-98DC83ACD666}"/>
              </a:ext>
            </a:extLst>
          </p:cNvPr>
          <p:cNvSpPr/>
          <p:nvPr/>
        </p:nvSpPr>
        <p:spPr>
          <a:xfrm>
            <a:off x="299823" y="1426106"/>
            <a:ext cx="2502157" cy="212016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Internal movements and storage of materials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Cross Docking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Co/Re-Packing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Quarantine &amp;  Blocked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45A45246-9C2D-4BD9-9B39-E9F84D8BC61E}"/>
              </a:ext>
            </a:extLst>
          </p:cNvPr>
          <p:cNvSpPr/>
          <p:nvPr/>
        </p:nvSpPr>
        <p:spPr>
          <a:xfrm>
            <a:off x="370562" y="3759353"/>
            <a:ext cx="2517813" cy="16381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Includes all the steps of an external process that occur when the products are received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Reception/ Receiving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Put-Away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Returns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3F1CC98-D9BD-4C9D-913D-9B96C5F6009F}"/>
              </a:ext>
            </a:extLst>
          </p:cNvPr>
          <p:cNvSpPr/>
          <p:nvPr/>
        </p:nvSpPr>
        <p:spPr>
          <a:xfrm>
            <a:off x="9183141" y="4832397"/>
            <a:ext cx="2638297" cy="13900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the processes to prepares and ship products to their destination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Load/Shipping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Packing/Staging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3A0EA45-F4ED-44A9-83AF-58A6E208ABEF}"/>
              </a:ext>
            </a:extLst>
          </p:cNvPr>
          <p:cNvSpPr/>
          <p:nvPr/>
        </p:nvSpPr>
        <p:spPr>
          <a:xfrm>
            <a:off x="4942313" y="5113535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Standards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757E299-6E9A-4E8B-A053-1888832B27A9}"/>
              </a:ext>
            </a:extLst>
          </p:cNvPr>
          <p:cNvSpPr/>
          <p:nvPr/>
        </p:nvSpPr>
        <p:spPr>
          <a:xfrm>
            <a:off x="4948441" y="5527418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Metrics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5F2657D-203E-49E7-AE12-8089F9597839}"/>
              </a:ext>
            </a:extLst>
          </p:cNvPr>
          <p:cNvSpPr/>
          <p:nvPr/>
        </p:nvSpPr>
        <p:spPr>
          <a:xfrm>
            <a:off x="4942313" y="5934079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Continues Improvement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CFFBC0C-9E9D-4A63-B139-968879621CB9}"/>
              </a:ext>
            </a:extLst>
          </p:cNvPr>
          <p:cNvCxnSpPr>
            <a:cxnSpLocks/>
          </p:cNvCxnSpPr>
          <p:nvPr/>
        </p:nvCxnSpPr>
        <p:spPr>
          <a:xfrm>
            <a:off x="2764439" y="3057134"/>
            <a:ext cx="2318029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5011950A-33E3-4052-8447-4AEDD50DF04E}"/>
              </a:ext>
            </a:extLst>
          </p:cNvPr>
          <p:cNvCxnSpPr>
            <a:cxnSpLocks/>
          </p:cNvCxnSpPr>
          <p:nvPr/>
        </p:nvCxnSpPr>
        <p:spPr>
          <a:xfrm>
            <a:off x="7884321" y="4925056"/>
            <a:ext cx="12988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2E39BA93-ECF1-4B66-9471-07DE5B9E4436}"/>
              </a:ext>
            </a:extLst>
          </p:cNvPr>
          <p:cNvCxnSpPr>
            <a:cxnSpLocks/>
          </p:cNvCxnSpPr>
          <p:nvPr/>
        </p:nvCxnSpPr>
        <p:spPr>
          <a:xfrm>
            <a:off x="2882044" y="4326336"/>
            <a:ext cx="161489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ADB6873E-2D76-47FE-8882-A09F1FCBAF30}"/>
              </a:ext>
            </a:extLst>
          </p:cNvPr>
          <p:cNvCxnSpPr>
            <a:cxnSpLocks/>
          </p:cNvCxnSpPr>
          <p:nvPr/>
        </p:nvCxnSpPr>
        <p:spPr>
          <a:xfrm>
            <a:off x="6605337" y="2060389"/>
            <a:ext cx="195083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DD244C9C-FD11-4D11-AA5E-84D50C07F201}"/>
              </a:ext>
            </a:extLst>
          </p:cNvPr>
          <p:cNvCxnSpPr>
            <a:cxnSpLocks/>
          </p:cNvCxnSpPr>
          <p:nvPr/>
        </p:nvCxnSpPr>
        <p:spPr>
          <a:xfrm flipV="1">
            <a:off x="2874028" y="3759353"/>
            <a:ext cx="0" cy="152137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F9CE2F19-DB24-4335-B78E-1C595C1F0811}"/>
              </a:ext>
            </a:extLst>
          </p:cNvPr>
          <p:cNvCxnSpPr>
            <a:cxnSpLocks/>
          </p:cNvCxnSpPr>
          <p:nvPr/>
        </p:nvCxnSpPr>
        <p:spPr>
          <a:xfrm flipV="1">
            <a:off x="2764439" y="1628194"/>
            <a:ext cx="0" cy="175611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E070C590-DCBB-4BEA-985E-E5F19A9D8A21}"/>
              </a:ext>
            </a:extLst>
          </p:cNvPr>
          <p:cNvCxnSpPr>
            <a:cxnSpLocks/>
          </p:cNvCxnSpPr>
          <p:nvPr/>
        </p:nvCxnSpPr>
        <p:spPr>
          <a:xfrm flipV="1">
            <a:off x="9169191" y="4864653"/>
            <a:ext cx="0" cy="12218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>
            <a:extLst>
              <a:ext uri="{FF2B5EF4-FFF2-40B4-BE49-F238E27FC236}">
                <a16:creationId xmlns:a16="http://schemas.microsoft.com/office/drawing/2014/main" id="{7FFA2AA3-DA58-44B8-B02A-0EF4E474DB64}"/>
              </a:ext>
            </a:extLst>
          </p:cNvPr>
          <p:cNvCxnSpPr>
            <a:cxnSpLocks/>
          </p:cNvCxnSpPr>
          <p:nvPr/>
        </p:nvCxnSpPr>
        <p:spPr>
          <a:xfrm flipH="1" flipV="1">
            <a:off x="8585584" y="925978"/>
            <a:ext cx="29415" cy="325413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88617A23-7721-481A-99ED-367A8B4C3099}"/>
              </a:ext>
            </a:extLst>
          </p:cNvPr>
          <p:cNvSpPr/>
          <p:nvPr/>
        </p:nvSpPr>
        <p:spPr>
          <a:xfrm>
            <a:off x="5196513" y="3946360"/>
            <a:ext cx="1876922" cy="3558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FACD262C-7F2D-42C6-B099-358EFB4B11B8}"/>
              </a:ext>
            </a:extLst>
          </p:cNvPr>
          <p:cNvSpPr/>
          <p:nvPr/>
        </p:nvSpPr>
        <p:spPr>
          <a:xfrm rot="16200000">
            <a:off x="5938315" y="287547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3E16E770-B90C-43D1-BE1D-10BCFE797FA0}"/>
              </a:ext>
            </a:extLst>
          </p:cNvPr>
          <p:cNvSpPr/>
          <p:nvPr/>
        </p:nvSpPr>
        <p:spPr>
          <a:xfrm rot="17628540">
            <a:off x="5069577" y="2892940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2D687016-CEC1-4865-AAEE-E7001C594803}"/>
              </a:ext>
            </a:extLst>
          </p:cNvPr>
          <p:cNvSpPr/>
          <p:nvPr/>
        </p:nvSpPr>
        <p:spPr>
          <a:xfrm rot="14170453">
            <a:off x="6737519" y="289713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Flecha: curvada hacia la izquierda 10">
            <a:extLst>
              <a:ext uri="{FF2B5EF4-FFF2-40B4-BE49-F238E27FC236}">
                <a16:creationId xmlns:a16="http://schemas.microsoft.com/office/drawing/2014/main" id="{9B70936B-8BEC-4D08-97E9-B9CBDB4873B3}"/>
              </a:ext>
            </a:extLst>
          </p:cNvPr>
          <p:cNvSpPr/>
          <p:nvPr/>
        </p:nvSpPr>
        <p:spPr>
          <a:xfrm>
            <a:off x="7442522" y="5280724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Flecha: curvada hacia la izquierda 36">
            <a:extLst>
              <a:ext uri="{FF2B5EF4-FFF2-40B4-BE49-F238E27FC236}">
                <a16:creationId xmlns:a16="http://schemas.microsoft.com/office/drawing/2014/main" id="{1D04E0DC-37A0-458A-8D4E-F04593799475}"/>
              </a:ext>
            </a:extLst>
          </p:cNvPr>
          <p:cNvSpPr/>
          <p:nvPr/>
        </p:nvSpPr>
        <p:spPr>
          <a:xfrm>
            <a:off x="7442522" y="5741031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80" y="342734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s-AR" sz="3600" dirty="0" err="1"/>
              <a:t>Metricas</a:t>
            </a:r>
            <a:r>
              <a:rPr lang="es-AR" sz="3600" dirty="0"/>
              <a:t> </a:t>
            </a:r>
            <a:r>
              <a:rPr lang="es-AR" sz="3600" dirty="0" err="1"/>
              <a:t>Automaticas</a:t>
            </a:r>
            <a:r>
              <a:rPr lang="es-AR" sz="3600" dirty="0"/>
              <a:t> disponibles Actualmente</a:t>
            </a: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F32B4C0-8557-4119-A684-682F74C3A9F8}"/>
              </a:ext>
            </a:extLst>
          </p:cNvPr>
          <p:cNvSpPr/>
          <p:nvPr/>
        </p:nvSpPr>
        <p:spPr>
          <a:xfrm>
            <a:off x="1741406" y="1855232"/>
            <a:ext cx="3014480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pt-BR" b="1" dirty="0"/>
              <a:t>Dashboard Tableau Brasil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FA252B0-F75E-498B-A806-DC1A665A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37462"/>
              </p:ext>
            </p:extLst>
          </p:nvPr>
        </p:nvGraphicFramePr>
        <p:xfrm>
          <a:off x="135680" y="2251476"/>
          <a:ext cx="622593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308">
                  <a:extLst>
                    <a:ext uri="{9D8B030D-6E8A-4147-A177-3AD203B41FA5}">
                      <a16:colId xmlns:a16="http://schemas.microsoft.com/office/drawing/2014/main" val="2791503424"/>
                    </a:ext>
                  </a:extLst>
                </a:gridCol>
                <a:gridCol w="3099624">
                  <a:extLst>
                    <a:ext uri="{9D8B030D-6E8A-4147-A177-3AD203B41FA5}">
                      <a16:colId xmlns:a16="http://schemas.microsoft.com/office/drawing/2014/main" val="204411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Implementadas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En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6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OEE –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Montacargas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RFT –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Daño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Movimentação (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Cx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Controles Cross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Tiempo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permanencia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Carga &amp; Descarga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RFT - PPM</a:t>
                      </a:r>
                    </a:p>
                    <a:p>
                      <a:endParaRPr lang="es-A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Facturación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Palets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6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1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242F44-EBFB-4DEA-8D15-4B3849D7E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83" y="2061556"/>
            <a:ext cx="3866376" cy="309902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10000"/>
              </a:lnSpc>
            </a:pPr>
            <a:r>
              <a:rPr lang="pt-BR" sz="2000" b="1" dirty="0" err="1"/>
              <a:t>Dashboard</a:t>
            </a:r>
            <a:r>
              <a:rPr lang="pt-BR" sz="2000" b="1" dirty="0"/>
              <a:t> Tableau</a:t>
            </a:r>
          </a:p>
          <a:p>
            <a:pPr algn="l">
              <a:lnSpc>
                <a:spcPct val="110000"/>
              </a:lnSpc>
            </a:pPr>
            <a:endParaRPr lang="pt-BR" sz="2000" b="1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OEE – </a:t>
            </a:r>
            <a:r>
              <a:rPr lang="pt-BR" sz="2000" dirty="0" err="1"/>
              <a:t>Montacargas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RFT – </a:t>
            </a:r>
            <a:r>
              <a:rPr lang="pt-BR" sz="2000" dirty="0" err="1"/>
              <a:t>Daño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Movimentação (</a:t>
            </a:r>
            <a:r>
              <a:rPr lang="pt-BR" sz="2000" dirty="0" err="1"/>
              <a:t>Cx</a:t>
            </a:r>
            <a:r>
              <a:rPr lang="pt-BR" sz="2000" dirty="0"/>
              <a:t>)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Controles Cross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Tiempo</a:t>
            </a:r>
            <a:r>
              <a:rPr lang="pt-BR" sz="2000" dirty="0"/>
              <a:t> de </a:t>
            </a:r>
            <a:r>
              <a:rPr lang="pt-BR" sz="2000" dirty="0" err="1"/>
              <a:t>permanencia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Carga &amp; Descarga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RFT - PPM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C1C28A5-15E6-40E5-917D-1732C4CA8249}"/>
              </a:ext>
            </a:extLst>
          </p:cNvPr>
          <p:cNvSpPr txBox="1">
            <a:spLocks/>
          </p:cNvSpPr>
          <p:nvPr/>
        </p:nvSpPr>
        <p:spPr>
          <a:xfrm>
            <a:off x="484907" y="291308"/>
            <a:ext cx="5611093" cy="997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pt-BR" dirty="0">
                <a:latin typeface="Gilroy SemiBold" panose="00000700000000000000" pitchFamily="50" charset="0"/>
              </a:rPr>
              <a:t>Indicadores Brasil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C242F44-EBFB-4DEA-8D15-4B3849D7EE0A}"/>
              </a:ext>
            </a:extLst>
          </p:cNvPr>
          <p:cNvSpPr txBox="1">
            <a:spLocks/>
          </p:cNvSpPr>
          <p:nvPr/>
        </p:nvSpPr>
        <p:spPr>
          <a:xfrm>
            <a:off x="6375957" y="2052573"/>
            <a:ext cx="5111221" cy="309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t-BR" sz="2000" b="1" dirty="0" err="1"/>
              <a:t>En</a:t>
            </a:r>
            <a:r>
              <a:rPr lang="pt-BR" sz="2000" b="1" dirty="0"/>
              <a:t> </a:t>
            </a:r>
            <a:r>
              <a:rPr lang="pt-BR" sz="2000" b="1" dirty="0" err="1"/>
              <a:t>desarrollo</a:t>
            </a:r>
            <a:endParaRPr lang="pt-BR" sz="2000" b="1" dirty="0"/>
          </a:p>
          <a:p>
            <a:pPr algn="l">
              <a:lnSpc>
                <a:spcPct val="110000"/>
              </a:lnSpc>
            </a:pPr>
            <a:endParaRPr lang="pt-BR" sz="1800" b="1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Costo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Facturación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Control</a:t>
            </a:r>
            <a:r>
              <a:rPr lang="pt-BR" sz="2000" dirty="0"/>
              <a:t> de </a:t>
            </a:r>
            <a:r>
              <a:rPr lang="pt-BR" sz="2000" dirty="0" err="1"/>
              <a:t>Palets</a:t>
            </a:r>
            <a:endParaRPr lang="pt-BR" sz="20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3090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4106257" y="-84091"/>
            <a:ext cx="2434393" cy="534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Gilroy SemiBold" panose="00000700000000000000" pitchFamily="50" charset="0"/>
              </a:rPr>
              <a:t>OEE – Monta Carga</a:t>
            </a:r>
            <a:endParaRPr lang="pt-BR" dirty="0">
              <a:latin typeface="Gilroy SemiBold" panose="00000700000000000000" pitchFamily="50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" y="2165127"/>
            <a:ext cx="10424945" cy="45551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" y="450836"/>
            <a:ext cx="10426262" cy="16302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10604938" y="534927"/>
            <a:ext cx="128112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SAP/WMS</a:t>
            </a:r>
          </a:p>
          <a:p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LTRL</a:t>
            </a:r>
          </a:p>
          <a:p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604938" y="2303265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Memoria</a:t>
            </a:r>
          </a:p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de cálculo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502023" y="3240075"/>
            <a:ext cx="1502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% </a:t>
            </a:r>
            <a:r>
              <a:rPr lang="pt-BR" sz="12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Disponibilidad</a:t>
            </a:r>
            <a:endParaRPr lang="pt-BR" sz="1200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X</a:t>
            </a:r>
          </a:p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% </a:t>
            </a:r>
            <a:r>
              <a:rPr lang="pt-BR" sz="12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Perfromance</a:t>
            </a:r>
            <a:endParaRPr lang="pt-BR" sz="1200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X</a:t>
            </a:r>
          </a:p>
          <a:p>
            <a:pPr algn="ctr"/>
            <a:r>
              <a:rPr lang="pt-BR" sz="12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Qualidad</a:t>
            </a:r>
            <a:endParaRPr lang="pt-BR" sz="1200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=</a:t>
            </a:r>
          </a:p>
          <a:p>
            <a:pPr algn="ctr"/>
            <a:r>
              <a:rPr lang="pt-BR" sz="12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OEE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0767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3227391" y="-26616"/>
            <a:ext cx="5611093" cy="534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Gilroy SemiBold" panose="00000700000000000000" pitchFamily="50" charset="0"/>
              </a:rPr>
              <a:t>RFT - Avaria</a:t>
            </a:r>
            <a:endParaRPr lang="pt-BR" dirty="0">
              <a:latin typeface="Gilroy SemiBold" panose="000007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92377" y="905006"/>
            <a:ext cx="128112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SAP/WMS</a:t>
            </a:r>
          </a:p>
          <a:p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MB51</a:t>
            </a:r>
          </a:p>
          <a:p>
            <a:endParaRPr lang="pt-BR" sz="11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30207" y="905006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Memoria de cálculo</a:t>
            </a:r>
            <a:endParaRPr lang="pt-BR" sz="11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52441" y="1418003"/>
            <a:ext cx="53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1 - (Dano interno total/</a:t>
            </a:r>
            <a:r>
              <a:rPr lang="pt-BR" sz="1400" b="1" dirty="0" err="1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Movimiento</a:t>
            </a:r>
            <a:r>
              <a:rPr lang="pt-BR" sz="1400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 totalx1000)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" y="2635472"/>
            <a:ext cx="11940988" cy="41226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6" y="532688"/>
            <a:ext cx="4540469" cy="1983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60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033206-E26E-4B1D-AD08-C29048DEAE99}"/>
              </a:ext>
            </a:extLst>
          </p:cNvPr>
          <p:cNvSpPr txBox="1">
            <a:spLocks/>
          </p:cNvSpPr>
          <p:nvPr/>
        </p:nvSpPr>
        <p:spPr>
          <a:xfrm>
            <a:off x="2841575" y="0"/>
            <a:ext cx="5611093" cy="534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Gilroy-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pt-BR" sz="3200" dirty="0" err="1">
                <a:latin typeface="Gilroy SemiBold" panose="00000700000000000000" pitchFamily="50" charset="0"/>
              </a:rPr>
              <a:t>Movimiento</a:t>
            </a:r>
            <a:r>
              <a:rPr lang="pt-BR" sz="3200" dirty="0">
                <a:latin typeface="Gilroy SemiBold" panose="00000700000000000000" pitchFamily="50" charset="0"/>
              </a:rPr>
              <a:t> </a:t>
            </a:r>
            <a:r>
              <a:rPr lang="pt-BR" sz="3200" dirty="0" err="1">
                <a:latin typeface="Gilroy SemiBold" panose="00000700000000000000" pitchFamily="50" charset="0"/>
              </a:rPr>
              <a:t>Cajas</a:t>
            </a:r>
            <a:endParaRPr lang="pt-BR" dirty="0">
              <a:latin typeface="Gilroy SemiBold" panose="00000700000000000000" pitchFamily="50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58400" y="787175"/>
            <a:ext cx="1281120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SAP/WMS</a:t>
            </a:r>
          </a:p>
          <a:p>
            <a:endParaRPr lang="pt-BR" b="1" dirty="0">
              <a:solidFill>
                <a:schemeClr val="accent1"/>
              </a:solidFill>
              <a:latin typeface="Gilroy SemiBold" panose="00000700000000000000" pitchFamily="50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MB51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Gilroy SemiBold" panose="00000700000000000000" pitchFamily="50" charset="0"/>
                <a:ea typeface="+mj-ea"/>
                <a:cs typeface="+mj-cs"/>
              </a:rPr>
              <a:t>ZMB51</a:t>
            </a:r>
          </a:p>
          <a:p>
            <a:endParaRPr lang="pt-BR" sz="11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" y="2726600"/>
            <a:ext cx="11887200" cy="39949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7" y="555034"/>
            <a:ext cx="8776138" cy="20559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724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IZs7PKrCzY_q4pepotu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BIFO.LCqmtdI889n6X6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fdewlEBby_bz.S5LHsA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F8Pt._ud0eh7E61Ifx4rA"/>
  <p:tag name="RESIZ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Y3YI5ta0Kiq0f0f.gEq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Y3YI5ta0Kiq0f0f.gEq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71rcL1EkuA5u1Gu3EQ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PUns9bQeqnLvJuNjwL6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3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3373</Words>
  <Application>Microsoft Office PowerPoint</Application>
  <PresentationFormat>Panorámica</PresentationFormat>
  <Paragraphs>661</Paragraphs>
  <Slides>32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4" baseType="lpstr">
      <vt:lpstr>Arial</vt:lpstr>
      <vt:lpstr>Calibri</vt:lpstr>
      <vt:lpstr>Cooper Black</vt:lpstr>
      <vt:lpstr>Fungo</vt:lpstr>
      <vt:lpstr>Gilroy SemiBold</vt:lpstr>
      <vt:lpstr>Manus</vt:lpstr>
      <vt:lpstr>Wingdings</vt:lpstr>
      <vt:lpstr>13_Personalizar Design</vt:lpstr>
      <vt:lpstr>9_Personalizar Design</vt:lpstr>
      <vt:lpstr>20_Personalizar design</vt:lpstr>
      <vt:lpstr>1_Personalizar Design</vt:lpstr>
      <vt:lpstr>think-cell Slide</vt:lpstr>
      <vt:lpstr>Presentación de PowerPoint</vt:lpstr>
      <vt:lpstr> Generar Indicadores/Metricas Locales/Regionales que nos permitan tener una visión general de la Operación de nuestros CEDIs, pudiendo tomar deciciones en forma ágil y rápida </vt:lpstr>
      <vt:lpstr>Proposito    </vt:lpstr>
      <vt:lpstr>Modelo OPEX Propuesto  Macro-Procesos para CEDIs LAO   </vt:lpstr>
      <vt:lpstr>Metricas Automaticas disponibles Actualmente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LAO Warehouse Macro-Processes Proposal  </vt:lpstr>
      <vt:lpstr>Main activities and Key processes for the 3 Levers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  <vt:lpstr>Key Warehouse Processes  </vt:lpstr>
      <vt:lpstr>Presentación de PowerPoint</vt:lpstr>
      <vt:lpstr>Key Warehouse KPIs metrics  </vt:lpstr>
      <vt:lpstr>Key Warehouse KPIs metrics  </vt:lpstr>
      <vt:lpstr>Key Warehouse KPIs metrics  </vt:lpstr>
      <vt:lpstr>Key Warehouse KPIs metrics  </vt:lpstr>
      <vt:lpstr>Key Warehouse KPIs metrics  </vt:lpstr>
      <vt:lpstr>Key Warehouse KPIs metrics  </vt:lpstr>
      <vt:lpstr>Key Warehouse KPIs metrics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Maria C</dc:creator>
  <cp:lastModifiedBy>Clark, Connie</cp:lastModifiedBy>
  <cp:revision>6</cp:revision>
  <dcterms:created xsi:type="dcterms:W3CDTF">2020-04-06T12:42:44Z</dcterms:created>
  <dcterms:modified xsi:type="dcterms:W3CDTF">2024-05-29T18:23:56Z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2020-04-13T11:36:41.2968465Z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ActionId">
    <vt:lpwstr>19cadbcc-b7f6-4db3-9d5c-fb64229785bd</vt:lpwstr>
  </property>
  <property fmtid="{D5CDD505-2E9C-101B-9397-08002B2CF9AE}" pid="9" name="MSIP_Label_f3a425e9-ff5b-4164-ab21-177a29e6432d_Extended_MSFT_Method">
    <vt:lpwstr>Manual</vt:lpwstr>
  </property>
  <property fmtid="{D5CDD505-2E9C-101B-9397-08002B2CF9AE}" pid="10" name="MSIP_Label_3f52e709-27cd-4bee-a620-278331e736b2_Enabled">
    <vt:lpwstr>True</vt:lpwstr>
  </property>
  <property fmtid="{D5CDD505-2E9C-101B-9397-08002B2CF9AE}" pid="11" name="MSIP_Label_3f52e709-27cd-4bee-a620-278331e736b2_SiteId">
    <vt:lpwstr>fee2180b-69b6-4afe-9f14-ccd70bd4c737</vt:lpwstr>
  </property>
  <property fmtid="{D5CDD505-2E9C-101B-9397-08002B2CF9AE}" pid="12" name="MSIP_Label_3f52e709-27cd-4bee-a620-278331e736b2_Owner">
    <vt:lpwstr>Maria.C.Clark@kcc.com</vt:lpwstr>
  </property>
  <property fmtid="{D5CDD505-2E9C-101B-9397-08002B2CF9AE}" pid="13" name="MSIP_Label_3f52e709-27cd-4bee-a620-278331e736b2_SetDate">
    <vt:lpwstr>2020-04-13T11:36:41.2968465Z</vt:lpwstr>
  </property>
  <property fmtid="{D5CDD505-2E9C-101B-9397-08002B2CF9AE}" pid="14" name="MSIP_Label_3f52e709-27cd-4bee-a620-278331e736b2_Name">
    <vt:lpwstr>Without Content Marking</vt:lpwstr>
  </property>
  <property fmtid="{D5CDD505-2E9C-101B-9397-08002B2CF9AE}" pid="15" name="MSIP_Label_3f52e709-27cd-4bee-a620-278331e736b2_Application">
    <vt:lpwstr>Microsoft Azure Information Protection</vt:lpwstr>
  </property>
  <property fmtid="{D5CDD505-2E9C-101B-9397-08002B2CF9AE}" pid="16" name="MSIP_Label_3f52e709-27cd-4bee-a620-278331e736b2_ActionId">
    <vt:lpwstr>19cadbcc-b7f6-4db3-9d5c-fb64229785bd</vt:lpwstr>
  </property>
  <property fmtid="{D5CDD505-2E9C-101B-9397-08002B2CF9AE}" pid="17" name="MSIP_Label_3f52e709-27cd-4bee-a620-278331e736b2_Parent">
    <vt:lpwstr>f3a425e9-ff5b-4164-ab21-177a29e6432d</vt:lpwstr>
  </property>
  <property fmtid="{D5CDD505-2E9C-101B-9397-08002B2CF9AE}" pid="18" name="MSIP_Label_3f52e709-27cd-4bee-a620-278331e736b2_Extended_MSFT_Method">
    <vt:lpwstr>Manual</vt:lpwstr>
  </property>
  <property fmtid="{D5CDD505-2E9C-101B-9397-08002B2CF9AE}" pid="19" name="KCAutoClass">
    <vt:lpwstr>K-C Internal Only Without Content Marking</vt:lpwstr>
  </property>
</Properties>
</file>