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78" r:id="rId4"/>
  </p:sldMasterIdLst>
  <p:sldIdLst>
    <p:sldId id="316" r:id="rId5"/>
    <p:sldId id="2147376024" r:id="rId6"/>
    <p:sldId id="2147376043" r:id="rId7"/>
    <p:sldId id="214737604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Connie" userId="73351e60-ad32-4085-a232-1d9f9b189479" providerId="ADAL" clId="{FADA60A8-70BB-4368-BFA6-E2E98B9EE045}"/>
    <pc:docChg chg="delSld">
      <pc:chgData name="Clark, Connie" userId="73351e60-ad32-4085-a232-1d9f9b189479" providerId="ADAL" clId="{FADA60A8-70BB-4368-BFA6-E2E98B9EE045}" dt="2023-03-01T16:16:04.764" v="1" actId="47"/>
      <pc:docMkLst>
        <pc:docMk/>
      </pc:docMkLst>
      <pc:sldChg chg="del">
        <pc:chgData name="Clark, Connie" userId="73351e60-ad32-4085-a232-1d9f9b189479" providerId="ADAL" clId="{FADA60A8-70BB-4368-BFA6-E2E98B9EE045}" dt="2023-03-01T16:15:00.989" v="0" actId="47"/>
        <pc:sldMkLst>
          <pc:docMk/>
          <pc:sldMk cId="343946412" sldId="2147376046"/>
        </pc:sldMkLst>
      </pc:sldChg>
      <pc:sldChg chg="del">
        <pc:chgData name="Clark, Connie" userId="73351e60-ad32-4085-a232-1d9f9b189479" providerId="ADAL" clId="{FADA60A8-70BB-4368-BFA6-E2E98B9EE045}" dt="2023-03-01T16:16:04.764" v="1" actId="47"/>
        <pc:sldMkLst>
          <pc:docMk/>
          <pc:sldMk cId="733781664" sldId="214737604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Warehouses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90-449F-B134-DC7F709A781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90-449F-B134-DC7F709A7813}"/>
              </c:ext>
            </c:extLst>
          </c:dPt>
          <c:dLbls>
            <c:dLbl>
              <c:idx val="0"/>
              <c:layout>
                <c:manualLayout>
                  <c:x val="-0.17222054956388966"/>
                  <c:y val="-0.1158307524318448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5230DB-F05E-48F8-820B-3A7FA4310535}" type="CATEGORYNAME">
                      <a:rPr lang="en-US" sz="1200" smtClean="0"/>
                      <a:pPr algn="ctr"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[NOMBRE DE CATEGORÍA]</a:t>
                    </a:fld>
                    <a:r>
                      <a:rPr lang="en-US" sz="1200" baseline="0" dirty="0"/>
                      <a:t> </a:t>
                    </a:r>
                  </a:p>
                  <a:p>
                    <a:pPr algn="ctr"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 sz="1200" baseline="0" dirty="0"/>
                      <a:t> 20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290624999999993"/>
                      <c:h val="0.1363828041103097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90-449F-B134-DC7F709A7813}"/>
                </c:ext>
              </c:extLst>
            </c:dLbl>
            <c:dLbl>
              <c:idx val="1"/>
              <c:layout>
                <c:manualLayout>
                  <c:x val="0.15349789951850831"/>
                  <c:y val="0.13180297083526818"/>
                </c:manualLayout>
              </c:layout>
              <c:tx>
                <c:rich>
                  <a:bodyPr/>
                  <a:lstStyle/>
                  <a:p>
                    <a:fld id="{7FE1A3AA-0736-415B-9F0F-56C79881AEBA}" type="CATEGORYNAME">
                      <a:rPr lang="en-US" sz="1200" smtClean="0"/>
                      <a:pPr/>
                      <a:t>[NOMBRE DE CATEGORÍA]</a:t>
                    </a:fld>
                    <a:r>
                      <a:rPr lang="en-US" sz="1200" baseline="0" dirty="0"/>
                      <a:t> 16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12098494322124"/>
                      <c:h val="0.481359173594024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90-449F-B134-DC7F709A78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Distribution Centers</c:v>
                </c:pt>
                <c:pt idx="1">
                  <c:v>Mill Warehouses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90-449F-B134-DC7F709A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7FCD0-A651-480B-BC06-709EF15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9540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8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19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5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38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13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91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4036" y="97126"/>
            <a:ext cx="11674763" cy="1103601"/>
          </a:xfrm>
        </p:spPr>
        <p:txBody>
          <a:bodyPr anchor="ctr">
            <a:noAutofit/>
          </a:bodyPr>
          <a:lstStyle>
            <a:lvl1pPr algn="l">
              <a:defRPr sz="44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FF52EDE-FD4B-46D9-9A49-E75E0118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4A1E9F0-316C-4208-9E1F-126661623CDE}"/>
              </a:ext>
            </a:extLst>
          </p:cNvPr>
          <p:cNvPicPr/>
          <p:nvPr userDrawn="1"/>
        </p:nvPicPr>
        <p:blipFill rotWithShape="1">
          <a:blip r:embed="rId2"/>
          <a:srcRect t="9484" b="16809"/>
          <a:stretch/>
        </p:blipFill>
        <p:spPr>
          <a:xfrm>
            <a:off x="48487" y="6316808"/>
            <a:ext cx="1616370" cy="5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4037" y="97127"/>
            <a:ext cx="10104582" cy="731692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FF52EDE-FD4B-46D9-9A49-E75E0118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35CA5DF-4AC6-4B53-8524-5F56FDA3ECB0}"/>
              </a:ext>
            </a:extLst>
          </p:cNvPr>
          <p:cNvPicPr/>
          <p:nvPr/>
        </p:nvPicPr>
        <p:blipFill rotWithShape="1">
          <a:blip r:embed="rId2"/>
          <a:srcRect t="9484" b="16809"/>
          <a:stretch/>
        </p:blipFill>
        <p:spPr>
          <a:xfrm>
            <a:off x="10529455" y="97126"/>
            <a:ext cx="1616370" cy="5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7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854F6-C78E-400E-AC5D-D1429952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98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3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77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6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4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4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65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28/02/2023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4.bin"/><Relationship Id="rId5" Type="http://schemas.openxmlformats.org/officeDocument/2006/relationships/tags" Target="../tags/tag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2785548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7E06A04-EF7C-49B1-BB5B-41F335F7C3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431" y="5741299"/>
            <a:ext cx="2112241" cy="1075323"/>
          </a:xfrm>
          <a:prstGeom prst="rect">
            <a:avLst/>
          </a:prstGeom>
        </p:spPr>
      </p:pic>
      <p:sp>
        <p:nvSpPr>
          <p:cNvPr id="3" name="MSIPCMContentMarking" descr="{&quot;HashCode&quot;:-66381922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18C5EC5B-DB09-9CD8-4F9C-47FB0B9E1D3C}"/>
              </a:ext>
            </a:extLst>
          </p:cNvPr>
          <p:cNvSpPr txBox="1"/>
          <p:nvPr userDrawn="1"/>
        </p:nvSpPr>
        <p:spPr>
          <a:xfrm>
            <a:off x="0" y="6595656"/>
            <a:ext cx="11598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K-C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603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F699-5F8C-634F-A009-91A27EA4F1B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7" name="Retângulo 6"/>
          <p:cNvSpPr>
            <a:spLocks noChangeAspect="1"/>
          </p:cNvSpPr>
          <p:nvPr userDrawn="1"/>
        </p:nvSpPr>
        <p:spPr>
          <a:xfrm>
            <a:off x="485639" y="0"/>
            <a:ext cx="4638311" cy="685800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745837" y="2434624"/>
            <a:ext cx="4112489" cy="2572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8" y="55417"/>
            <a:ext cx="2347705" cy="73574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85F3F32-0BB3-42E7-8F62-150DDAB309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364" y="5983234"/>
            <a:ext cx="1609436" cy="819349"/>
          </a:xfrm>
          <a:prstGeom prst="rect">
            <a:avLst/>
          </a:prstGeom>
        </p:spPr>
      </p:pic>
      <p:sp>
        <p:nvSpPr>
          <p:cNvPr id="3" name="MSIPCMContentMarking" descr="{&quot;HashCode&quot;:-66381922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3F758A4-6C64-430A-AB2D-7DACE54F8AA1}"/>
              </a:ext>
            </a:extLst>
          </p:cNvPr>
          <p:cNvSpPr txBox="1"/>
          <p:nvPr userDrawn="1"/>
        </p:nvSpPr>
        <p:spPr>
          <a:xfrm>
            <a:off x="0" y="6595656"/>
            <a:ext cx="11598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K-C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20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  <p:sp>
        <p:nvSpPr>
          <p:cNvPr id="11" name="MSIPCMContentMarking" descr="{&quot;HashCode&quot;:-66381922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2EFD3072-0F18-1747-273E-B1ADD1DD2C75}"/>
              </a:ext>
            </a:extLst>
          </p:cNvPr>
          <p:cNvSpPr txBox="1"/>
          <p:nvPr userDrawn="1"/>
        </p:nvSpPr>
        <p:spPr>
          <a:xfrm>
            <a:off x="0" y="6595656"/>
            <a:ext cx="11598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K-C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931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FC3AC35-7E53-44E6-8BF8-09422E6434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5420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FC3AC35-7E53-44E6-8BF8-09422E643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50073F-B01E-43C8-845C-A725AAE5C1B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68353" y="6438296"/>
            <a:ext cx="1894337" cy="382760"/>
          </a:xfrm>
          <a:prstGeom prst="rect">
            <a:avLst/>
          </a:prstGeom>
        </p:spPr>
      </p:pic>
      <p:sp>
        <p:nvSpPr>
          <p:cNvPr id="4" name="MSIPCMContentMarking" descr="{&quot;HashCode&quot;:-66381922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95F9C5A8-17F3-334B-9122-1D9AF4117C15}"/>
              </a:ext>
            </a:extLst>
          </p:cNvPr>
          <p:cNvSpPr txBox="1"/>
          <p:nvPr userDrawn="1"/>
        </p:nvSpPr>
        <p:spPr>
          <a:xfrm>
            <a:off x="0" y="6595656"/>
            <a:ext cx="11598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K-C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tags" Target="../tags/tag11.xml"/><Relationship Id="rId16" Type="http://schemas.openxmlformats.org/officeDocument/2006/relationships/image" Target="../media/image19.svg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8.png"/><Relationship Id="rId10" Type="http://schemas.openxmlformats.org/officeDocument/2006/relationships/chart" Target="../charts/chart1.xml"/><Relationship Id="rId19" Type="http://schemas.openxmlformats.org/officeDocument/2006/relationships/image" Target="../media/image9.png"/><Relationship Id="rId4" Type="http://schemas.openxmlformats.org/officeDocument/2006/relationships/tags" Target="../tags/tag13.xml"/><Relationship Id="rId9" Type="http://schemas.openxmlformats.org/officeDocument/2006/relationships/image" Target="../media/image13.sv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tags" Target="../tags/tag14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24" Type="http://schemas.openxmlformats.org/officeDocument/2006/relationships/image" Target="../media/image35.sv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23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48EF-7109-4493-937D-A8CFF118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7" y="2810325"/>
            <a:ext cx="8358414" cy="1655762"/>
          </a:xfrm>
        </p:spPr>
        <p:txBody>
          <a:bodyPr>
            <a:normAutofit/>
          </a:bodyPr>
          <a:lstStyle/>
          <a:p>
            <a:r>
              <a:rPr lang="pt-BR" dirty="0"/>
              <a:t>LAO LOGISTICS </a:t>
            </a:r>
            <a:br>
              <a:rPr lang="pt-BR" dirty="0"/>
            </a:br>
            <a:r>
              <a:rPr lang="pt-BR" dirty="0"/>
              <a:t>LAO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Footprint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9F9B3-77C5-44E8-BA71-6C635C2D4FAC}"/>
              </a:ext>
            </a:extLst>
          </p:cNvPr>
          <p:cNvSpPr txBox="1">
            <a:spLocks/>
          </p:cNvSpPr>
          <p:nvPr/>
        </p:nvSpPr>
        <p:spPr>
          <a:xfrm>
            <a:off x="359597" y="4284645"/>
            <a:ext cx="574963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28 Feb</a:t>
            </a:r>
          </a:p>
        </p:txBody>
      </p:sp>
    </p:spTree>
    <p:extLst>
      <p:ext uri="{BB962C8B-B14F-4D97-AF65-F5344CB8AC3E}">
        <p14:creationId xmlns:p14="http://schemas.microsoft.com/office/powerpoint/2010/main" val="181785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>
            <a:extLst>
              <a:ext uri="{FF2B5EF4-FFF2-40B4-BE49-F238E27FC236}">
                <a16:creationId xmlns:a16="http://schemas.microsoft.com/office/drawing/2014/main" id="{44D0CBE9-A877-4E67-B1DE-9F90DCEA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6" y="158933"/>
            <a:ext cx="11674763" cy="1103601"/>
          </a:xfrm>
        </p:spPr>
        <p:txBody>
          <a:bodyPr/>
          <a:lstStyle/>
          <a:p>
            <a:r>
              <a:rPr lang="en-US" altLang="es-AR" sz="4400" b="1" dirty="0">
                <a:solidFill>
                  <a:srgbClr val="10069F"/>
                </a:solidFill>
                <a:latin typeface="+mj-lt"/>
              </a:rPr>
              <a:t>LAO Distribution Footprint</a:t>
            </a:r>
            <a:br>
              <a:rPr lang="en-US" altLang="es-AR" sz="4400" b="1" dirty="0">
                <a:solidFill>
                  <a:srgbClr val="10069F"/>
                </a:solidFill>
                <a:latin typeface="+mj-lt"/>
              </a:rPr>
            </a:br>
            <a:endParaRPr lang="es-MX" dirty="0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C9D1CC72-3AA9-474E-98A6-7E701F3D68A6}"/>
              </a:ext>
            </a:extLst>
          </p:cNvPr>
          <p:cNvGrpSpPr/>
          <p:nvPr/>
        </p:nvGrpSpPr>
        <p:grpSpPr>
          <a:xfrm>
            <a:off x="3802416" y="1324143"/>
            <a:ext cx="3998705" cy="5594267"/>
            <a:chOff x="644212" y="1475183"/>
            <a:chExt cx="3998705" cy="5133534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66FC0996-9EDB-4326-8B78-F9FF48F3F77C}"/>
                </a:ext>
              </a:extLst>
            </p:cNvPr>
            <p:cNvSpPr>
              <a:spLocks/>
            </p:cNvSpPr>
            <p:nvPr/>
          </p:nvSpPr>
          <p:spPr bwMode="auto">
            <a:xfrm rot="388253">
              <a:off x="2288444" y="3879702"/>
              <a:ext cx="1190579" cy="1170342"/>
            </a:xfrm>
            <a:custGeom>
              <a:avLst/>
              <a:gdLst>
                <a:gd name="T0" fmla="*/ 119 w 124"/>
                <a:gd name="T1" fmla="*/ 68 h 125"/>
                <a:gd name="T2" fmla="*/ 107 w 124"/>
                <a:gd name="T3" fmla="*/ 70 h 125"/>
                <a:gd name="T4" fmla="*/ 101 w 124"/>
                <a:gd name="T5" fmla="*/ 55 h 125"/>
                <a:gd name="T6" fmla="*/ 91 w 124"/>
                <a:gd name="T7" fmla="*/ 43 h 125"/>
                <a:gd name="T8" fmla="*/ 79 w 124"/>
                <a:gd name="T9" fmla="*/ 42 h 125"/>
                <a:gd name="T10" fmla="*/ 72 w 124"/>
                <a:gd name="T11" fmla="*/ 30 h 125"/>
                <a:gd name="T12" fmla="*/ 69 w 124"/>
                <a:gd name="T13" fmla="*/ 13 h 125"/>
                <a:gd name="T14" fmla="*/ 69 w 124"/>
                <a:gd name="T15" fmla="*/ 5 h 125"/>
                <a:gd name="T16" fmla="*/ 66 w 124"/>
                <a:gd name="T17" fmla="*/ 6 h 125"/>
                <a:gd name="T18" fmla="*/ 53 w 124"/>
                <a:gd name="T19" fmla="*/ 0 h 125"/>
                <a:gd name="T20" fmla="*/ 37 w 124"/>
                <a:gd name="T21" fmla="*/ 2 h 125"/>
                <a:gd name="T22" fmla="*/ 20 w 124"/>
                <a:gd name="T23" fmla="*/ 5 h 125"/>
                <a:gd name="T24" fmla="*/ 9 w 124"/>
                <a:gd name="T25" fmla="*/ 18 h 125"/>
                <a:gd name="T26" fmla="*/ 5 w 124"/>
                <a:gd name="T27" fmla="*/ 40 h 125"/>
                <a:gd name="T28" fmla="*/ 0 w 124"/>
                <a:gd name="T29" fmla="*/ 40 h 125"/>
                <a:gd name="T30" fmla="*/ 19 w 124"/>
                <a:gd name="T31" fmla="*/ 60 h 125"/>
                <a:gd name="T32" fmla="*/ 35 w 124"/>
                <a:gd name="T33" fmla="*/ 69 h 125"/>
                <a:gd name="T34" fmla="*/ 51 w 124"/>
                <a:gd name="T35" fmla="*/ 77 h 125"/>
                <a:gd name="T36" fmla="*/ 77 w 124"/>
                <a:gd name="T37" fmla="*/ 90 h 125"/>
                <a:gd name="T38" fmla="*/ 66 w 124"/>
                <a:gd name="T39" fmla="*/ 109 h 125"/>
                <a:gd name="T40" fmla="*/ 61 w 124"/>
                <a:gd name="T41" fmla="*/ 119 h 125"/>
                <a:gd name="T42" fmla="*/ 74 w 124"/>
                <a:gd name="T43" fmla="*/ 122 h 125"/>
                <a:gd name="T44" fmla="*/ 88 w 124"/>
                <a:gd name="T45" fmla="*/ 123 h 125"/>
                <a:gd name="T46" fmla="*/ 100 w 124"/>
                <a:gd name="T47" fmla="*/ 120 h 125"/>
                <a:gd name="T48" fmla="*/ 111 w 124"/>
                <a:gd name="T49" fmla="*/ 115 h 125"/>
                <a:gd name="T50" fmla="*/ 118 w 124"/>
                <a:gd name="T51" fmla="*/ 94 h 125"/>
                <a:gd name="T52" fmla="*/ 119 w 124"/>
                <a:gd name="T53" fmla="*/ 6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25">
                  <a:moveTo>
                    <a:pt x="119" y="68"/>
                  </a:moveTo>
                  <a:cubicBezTo>
                    <a:pt x="114" y="65"/>
                    <a:pt x="109" y="70"/>
                    <a:pt x="107" y="70"/>
                  </a:cubicBezTo>
                  <a:cubicBezTo>
                    <a:pt x="106" y="70"/>
                    <a:pt x="102" y="59"/>
                    <a:pt x="101" y="55"/>
                  </a:cubicBezTo>
                  <a:cubicBezTo>
                    <a:pt x="99" y="50"/>
                    <a:pt x="94" y="41"/>
                    <a:pt x="91" y="43"/>
                  </a:cubicBezTo>
                  <a:cubicBezTo>
                    <a:pt x="88" y="45"/>
                    <a:pt x="89" y="42"/>
                    <a:pt x="79" y="42"/>
                  </a:cubicBezTo>
                  <a:cubicBezTo>
                    <a:pt x="69" y="41"/>
                    <a:pt x="70" y="39"/>
                    <a:pt x="72" y="30"/>
                  </a:cubicBezTo>
                  <a:cubicBezTo>
                    <a:pt x="74" y="21"/>
                    <a:pt x="65" y="15"/>
                    <a:pt x="69" y="13"/>
                  </a:cubicBezTo>
                  <a:cubicBezTo>
                    <a:pt x="72" y="11"/>
                    <a:pt x="72" y="9"/>
                    <a:pt x="69" y="5"/>
                  </a:cubicBezTo>
                  <a:cubicBezTo>
                    <a:pt x="68" y="6"/>
                    <a:pt x="67" y="6"/>
                    <a:pt x="66" y="6"/>
                  </a:cubicBezTo>
                  <a:cubicBezTo>
                    <a:pt x="63" y="6"/>
                    <a:pt x="59" y="0"/>
                    <a:pt x="53" y="0"/>
                  </a:cubicBezTo>
                  <a:cubicBezTo>
                    <a:pt x="47" y="0"/>
                    <a:pt x="41" y="0"/>
                    <a:pt x="37" y="2"/>
                  </a:cubicBezTo>
                  <a:cubicBezTo>
                    <a:pt x="33" y="4"/>
                    <a:pt x="25" y="2"/>
                    <a:pt x="20" y="5"/>
                  </a:cubicBezTo>
                  <a:cubicBezTo>
                    <a:pt x="15" y="8"/>
                    <a:pt x="8" y="15"/>
                    <a:pt x="9" y="18"/>
                  </a:cubicBezTo>
                  <a:cubicBezTo>
                    <a:pt x="9" y="21"/>
                    <a:pt x="7" y="39"/>
                    <a:pt x="5" y="40"/>
                  </a:cubicBezTo>
                  <a:cubicBezTo>
                    <a:pt x="4" y="40"/>
                    <a:pt x="2" y="40"/>
                    <a:pt x="0" y="40"/>
                  </a:cubicBezTo>
                  <a:cubicBezTo>
                    <a:pt x="3" y="45"/>
                    <a:pt x="13" y="56"/>
                    <a:pt x="19" y="60"/>
                  </a:cubicBezTo>
                  <a:cubicBezTo>
                    <a:pt x="27" y="64"/>
                    <a:pt x="27" y="69"/>
                    <a:pt x="35" y="69"/>
                  </a:cubicBezTo>
                  <a:cubicBezTo>
                    <a:pt x="43" y="70"/>
                    <a:pt x="48" y="74"/>
                    <a:pt x="51" y="77"/>
                  </a:cubicBezTo>
                  <a:cubicBezTo>
                    <a:pt x="54" y="81"/>
                    <a:pt x="75" y="87"/>
                    <a:pt x="77" y="90"/>
                  </a:cubicBezTo>
                  <a:cubicBezTo>
                    <a:pt x="78" y="93"/>
                    <a:pt x="66" y="102"/>
                    <a:pt x="66" y="109"/>
                  </a:cubicBezTo>
                  <a:cubicBezTo>
                    <a:pt x="66" y="117"/>
                    <a:pt x="61" y="116"/>
                    <a:pt x="61" y="119"/>
                  </a:cubicBezTo>
                  <a:cubicBezTo>
                    <a:pt x="61" y="121"/>
                    <a:pt x="71" y="120"/>
                    <a:pt x="74" y="122"/>
                  </a:cubicBezTo>
                  <a:cubicBezTo>
                    <a:pt x="78" y="124"/>
                    <a:pt x="83" y="120"/>
                    <a:pt x="88" y="123"/>
                  </a:cubicBezTo>
                  <a:cubicBezTo>
                    <a:pt x="92" y="125"/>
                    <a:pt x="97" y="120"/>
                    <a:pt x="100" y="120"/>
                  </a:cubicBezTo>
                  <a:cubicBezTo>
                    <a:pt x="103" y="121"/>
                    <a:pt x="107" y="114"/>
                    <a:pt x="111" y="115"/>
                  </a:cubicBezTo>
                  <a:cubicBezTo>
                    <a:pt x="115" y="115"/>
                    <a:pt x="119" y="100"/>
                    <a:pt x="118" y="94"/>
                  </a:cubicBezTo>
                  <a:cubicBezTo>
                    <a:pt x="117" y="88"/>
                    <a:pt x="124" y="70"/>
                    <a:pt x="119" y="68"/>
                  </a:cubicBezTo>
                  <a:close/>
                </a:path>
              </a:pathLst>
            </a:custGeom>
            <a:solidFill>
              <a:srgbClr val="0070C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3D809C-A6BD-4074-8399-95216C04D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90" y="2031981"/>
              <a:ext cx="160113" cy="76250"/>
            </a:xfrm>
            <a:custGeom>
              <a:avLst/>
              <a:gdLst>
                <a:gd name="T0" fmla="*/ 32 w 33"/>
                <a:gd name="T1" fmla="*/ 7 h 18"/>
                <a:gd name="T2" fmla="*/ 17 w 33"/>
                <a:gd name="T3" fmla="*/ 3 h 18"/>
                <a:gd name="T4" fmla="*/ 11 w 33"/>
                <a:gd name="T5" fmla="*/ 0 h 18"/>
                <a:gd name="T6" fmla="*/ 10 w 33"/>
                <a:gd name="T7" fmla="*/ 1 h 18"/>
                <a:gd name="T8" fmla="*/ 0 w 33"/>
                <a:gd name="T9" fmla="*/ 9 h 18"/>
                <a:gd name="T10" fmla="*/ 28 w 33"/>
                <a:gd name="T11" fmla="*/ 18 h 18"/>
                <a:gd name="T12" fmla="*/ 32 w 33"/>
                <a:gd name="T13" fmla="*/ 16 h 18"/>
                <a:gd name="T14" fmla="*/ 32 w 33"/>
                <a:gd name="T1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8">
                  <a:moveTo>
                    <a:pt x="32" y="7"/>
                  </a:moveTo>
                  <a:cubicBezTo>
                    <a:pt x="30" y="4"/>
                    <a:pt x="24" y="8"/>
                    <a:pt x="17" y="3"/>
                  </a:cubicBezTo>
                  <a:cubicBezTo>
                    <a:pt x="15" y="2"/>
                    <a:pt x="13" y="1"/>
                    <a:pt x="11" y="0"/>
                  </a:cubicBezTo>
                  <a:cubicBezTo>
                    <a:pt x="11" y="0"/>
                    <a:pt x="11" y="0"/>
                    <a:pt x="10" y="1"/>
                  </a:cubicBezTo>
                  <a:cubicBezTo>
                    <a:pt x="9" y="1"/>
                    <a:pt x="5" y="5"/>
                    <a:pt x="0" y="9"/>
                  </a:cubicBezTo>
                  <a:cubicBezTo>
                    <a:pt x="5" y="13"/>
                    <a:pt x="23" y="18"/>
                    <a:pt x="28" y="18"/>
                  </a:cubicBezTo>
                  <a:cubicBezTo>
                    <a:pt x="30" y="18"/>
                    <a:pt x="31" y="17"/>
                    <a:pt x="32" y="16"/>
                  </a:cubicBezTo>
                  <a:cubicBezTo>
                    <a:pt x="33" y="12"/>
                    <a:pt x="33" y="8"/>
                    <a:pt x="32" y="7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AC9D615-5FAE-4CA3-B7D8-EADD613D9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60" y="1923814"/>
              <a:ext cx="418755" cy="202150"/>
            </a:xfrm>
            <a:custGeom>
              <a:avLst/>
              <a:gdLst>
                <a:gd name="T0" fmla="*/ 36 w 86"/>
                <a:gd name="T1" fmla="*/ 42 h 48"/>
                <a:gd name="T2" fmla="*/ 41 w 86"/>
                <a:gd name="T3" fmla="*/ 34 h 48"/>
                <a:gd name="T4" fmla="*/ 56 w 86"/>
                <a:gd name="T5" fmla="*/ 27 h 48"/>
                <a:gd name="T6" fmla="*/ 69 w 86"/>
                <a:gd name="T7" fmla="*/ 24 h 48"/>
                <a:gd name="T8" fmla="*/ 86 w 86"/>
                <a:gd name="T9" fmla="*/ 18 h 48"/>
                <a:gd name="T10" fmla="*/ 70 w 86"/>
                <a:gd name="T11" fmla="*/ 6 h 48"/>
                <a:gd name="T12" fmla="*/ 40 w 86"/>
                <a:gd name="T13" fmla="*/ 6 h 48"/>
                <a:gd name="T14" fmla="*/ 14 w 86"/>
                <a:gd name="T15" fmla="*/ 7 h 48"/>
                <a:gd name="T16" fmla="*/ 14 w 86"/>
                <a:gd name="T17" fmla="*/ 8 h 48"/>
                <a:gd name="T18" fmla="*/ 6 w 86"/>
                <a:gd name="T19" fmla="*/ 15 h 48"/>
                <a:gd name="T20" fmla="*/ 0 w 86"/>
                <a:gd name="T21" fmla="*/ 26 h 48"/>
                <a:gd name="T22" fmla="*/ 6 w 86"/>
                <a:gd name="T23" fmla="*/ 29 h 48"/>
                <a:gd name="T24" fmla="*/ 21 w 86"/>
                <a:gd name="T25" fmla="*/ 33 h 48"/>
                <a:gd name="T26" fmla="*/ 21 w 86"/>
                <a:gd name="T27" fmla="*/ 42 h 48"/>
                <a:gd name="T28" fmla="*/ 25 w 86"/>
                <a:gd name="T29" fmla="*/ 42 h 48"/>
                <a:gd name="T30" fmla="*/ 27 w 86"/>
                <a:gd name="T31" fmla="*/ 48 h 48"/>
                <a:gd name="T32" fmla="*/ 32 w 86"/>
                <a:gd name="T33" fmla="*/ 46 h 48"/>
                <a:gd name="T34" fmla="*/ 36 w 86"/>
                <a:gd name="T35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48">
                  <a:moveTo>
                    <a:pt x="36" y="42"/>
                  </a:moveTo>
                  <a:cubicBezTo>
                    <a:pt x="37" y="41"/>
                    <a:pt x="32" y="34"/>
                    <a:pt x="41" y="34"/>
                  </a:cubicBezTo>
                  <a:cubicBezTo>
                    <a:pt x="49" y="33"/>
                    <a:pt x="55" y="32"/>
                    <a:pt x="56" y="27"/>
                  </a:cubicBezTo>
                  <a:cubicBezTo>
                    <a:pt x="57" y="22"/>
                    <a:pt x="67" y="24"/>
                    <a:pt x="69" y="24"/>
                  </a:cubicBezTo>
                  <a:cubicBezTo>
                    <a:pt x="72" y="24"/>
                    <a:pt x="79" y="17"/>
                    <a:pt x="86" y="18"/>
                  </a:cubicBezTo>
                  <a:cubicBezTo>
                    <a:pt x="86" y="11"/>
                    <a:pt x="77" y="13"/>
                    <a:pt x="70" y="6"/>
                  </a:cubicBezTo>
                  <a:cubicBezTo>
                    <a:pt x="63" y="0"/>
                    <a:pt x="48" y="3"/>
                    <a:pt x="40" y="6"/>
                  </a:cubicBezTo>
                  <a:cubicBezTo>
                    <a:pt x="32" y="9"/>
                    <a:pt x="23" y="2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2" y="10"/>
                    <a:pt x="9" y="13"/>
                    <a:pt x="6" y="15"/>
                  </a:cubicBezTo>
                  <a:cubicBezTo>
                    <a:pt x="0" y="20"/>
                    <a:pt x="2" y="25"/>
                    <a:pt x="0" y="26"/>
                  </a:cubicBezTo>
                  <a:cubicBezTo>
                    <a:pt x="2" y="27"/>
                    <a:pt x="4" y="28"/>
                    <a:pt x="6" y="29"/>
                  </a:cubicBezTo>
                  <a:cubicBezTo>
                    <a:pt x="13" y="34"/>
                    <a:pt x="19" y="30"/>
                    <a:pt x="21" y="33"/>
                  </a:cubicBezTo>
                  <a:cubicBezTo>
                    <a:pt x="22" y="34"/>
                    <a:pt x="22" y="38"/>
                    <a:pt x="21" y="42"/>
                  </a:cubicBezTo>
                  <a:cubicBezTo>
                    <a:pt x="22" y="41"/>
                    <a:pt x="23" y="41"/>
                    <a:pt x="25" y="42"/>
                  </a:cubicBezTo>
                  <a:cubicBezTo>
                    <a:pt x="27" y="44"/>
                    <a:pt x="27" y="46"/>
                    <a:pt x="27" y="48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35" y="44"/>
                    <a:pt x="36" y="42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EBCBF10-5823-4D84-BC10-968B1BD6D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12" y="1826287"/>
              <a:ext cx="291487" cy="244707"/>
            </a:xfrm>
            <a:custGeom>
              <a:avLst/>
              <a:gdLst>
                <a:gd name="T0" fmla="*/ 52 w 60"/>
                <a:gd name="T1" fmla="*/ 38 h 58"/>
                <a:gd name="T2" fmla="*/ 60 w 60"/>
                <a:gd name="T3" fmla="*/ 31 h 58"/>
                <a:gd name="T4" fmla="*/ 54 w 60"/>
                <a:gd name="T5" fmla="*/ 27 h 58"/>
                <a:gd name="T6" fmla="*/ 47 w 60"/>
                <a:gd name="T7" fmla="*/ 28 h 58"/>
                <a:gd name="T8" fmla="*/ 48 w 60"/>
                <a:gd name="T9" fmla="*/ 0 h 58"/>
                <a:gd name="T10" fmla="*/ 24 w 60"/>
                <a:gd name="T11" fmla="*/ 0 h 58"/>
                <a:gd name="T12" fmla="*/ 20 w 60"/>
                <a:gd name="T13" fmla="*/ 10 h 58"/>
                <a:gd name="T14" fmla="*/ 30 w 60"/>
                <a:gd name="T15" fmla="*/ 24 h 58"/>
                <a:gd name="T16" fmla="*/ 11 w 60"/>
                <a:gd name="T17" fmla="*/ 26 h 58"/>
                <a:gd name="T18" fmla="*/ 0 w 60"/>
                <a:gd name="T19" fmla="*/ 41 h 58"/>
                <a:gd name="T20" fmla="*/ 15 w 60"/>
                <a:gd name="T21" fmla="*/ 54 h 58"/>
                <a:gd name="T22" fmla="*/ 35 w 60"/>
                <a:gd name="T23" fmla="*/ 57 h 58"/>
                <a:gd name="T24" fmla="*/ 35 w 60"/>
                <a:gd name="T25" fmla="*/ 58 h 58"/>
                <a:gd name="T26" fmla="*/ 45 w 60"/>
                <a:gd name="T27" fmla="*/ 50 h 58"/>
                <a:gd name="T28" fmla="*/ 52 w 60"/>
                <a:gd name="T29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8">
                  <a:moveTo>
                    <a:pt x="52" y="38"/>
                  </a:moveTo>
                  <a:cubicBezTo>
                    <a:pt x="55" y="36"/>
                    <a:pt x="58" y="33"/>
                    <a:pt x="60" y="31"/>
                  </a:cubicBezTo>
                  <a:cubicBezTo>
                    <a:pt x="55" y="33"/>
                    <a:pt x="53" y="31"/>
                    <a:pt x="54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26" y="0"/>
                    <a:pt x="24" y="0"/>
                  </a:cubicBezTo>
                  <a:cubicBezTo>
                    <a:pt x="22" y="0"/>
                    <a:pt x="21" y="9"/>
                    <a:pt x="20" y="10"/>
                  </a:cubicBezTo>
                  <a:cubicBezTo>
                    <a:pt x="18" y="11"/>
                    <a:pt x="32" y="20"/>
                    <a:pt x="30" y="24"/>
                  </a:cubicBezTo>
                  <a:cubicBezTo>
                    <a:pt x="29" y="28"/>
                    <a:pt x="13" y="25"/>
                    <a:pt x="11" y="26"/>
                  </a:cubicBezTo>
                  <a:cubicBezTo>
                    <a:pt x="11" y="26"/>
                    <a:pt x="5" y="33"/>
                    <a:pt x="0" y="41"/>
                  </a:cubicBezTo>
                  <a:cubicBezTo>
                    <a:pt x="6" y="46"/>
                    <a:pt x="12" y="52"/>
                    <a:pt x="15" y="54"/>
                  </a:cubicBezTo>
                  <a:cubicBezTo>
                    <a:pt x="21" y="58"/>
                    <a:pt x="31" y="54"/>
                    <a:pt x="35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40" y="54"/>
                    <a:pt x="44" y="50"/>
                    <a:pt x="45" y="50"/>
                  </a:cubicBezTo>
                  <a:cubicBezTo>
                    <a:pt x="48" y="49"/>
                    <a:pt x="46" y="44"/>
                    <a:pt x="52" y="38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5358017-ADAB-494A-BB5C-E1808F73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065" y="1789048"/>
              <a:ext cx="88269" cy="156046"/>
            </a:xfrm>
            <a:custGeom>
              <a:avLst/>
              <a:gdLst>
                <a:gd name="T0" fmla="*/ 3 w 18"/>
                <a:gd name="T1" fmla="*/ 9 h 37"/>
                <a:gd name="T2" fmla="*/ 1 w 18"/>
                <a:gd name="T3" fmla="*/ 9 h 37"/>
                <a:gd name="T4" fmla="*/ 0 w 18"/>
                <a:gd name="T5" fmla="*/ 37 h 37"/>
                <a:gd name="T6" fmla="*/ 7 w 18"/>
                <a:gd name="T7" fmla="*/ 36 h 37"/>
                <a:gd name="T8" fmla="*/ 12 w 18"/>
                <a:gd name="T9" fmla="*/ 29 h 37"/>
                <a:gd name="T10" fmla="*/ 15 w 18"/>
                <a:gd name="T11" fmla="*/ 6 h 37"/>
                <a:gd name="T12" fmla="*/ 18 w 18"/>
                <a:gd name="T13" fmla="*/ 4 h 37"/>
                <a:gd name="T14" fmla="*/ 12 w 18"/>
                <a:gd name="T15" fmla="*/ 0 h 37"/>
                <a:gd name="T16" fmla="*/ 3 w 18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7">
                  <a:moveTo>
                    <a:pt x="3" y="9"/>
                  </a:moveTo>
                  <a:cubicBezTo>
                    <a:pt x="3" y="9"/>
                    <a:pt x="2" y="9"/>
                    <a:pt x="1" y="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4"/>
                    <a:pt x="9" y="31"/>
                    <a:pt x="12" y="29"/>
                  </a:cubicBezTo>
                  <a:cubicBezTo>
                    <a:pt x="17" y="25"/>
                    <a:pt x="9" y="7"/>
                    <a:pt x="15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8" y="0"/>
                    <a:pt x="4" y="8"/>
                    <a:pt x="3" y="9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A30A7B-4EA2-4D93-B357-A2F15B05D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954" y="1675558"/>
              <a:ext cx="199114" cy="147180"/>
            </a:xfrm>
            <a:custGeom>
              <a:avLst/>
              <a:gdLst>
                <a:gd name="T0" fmla="*/ 19 w 41"/>
                <a:gd name="T1" fmla="*/ 3 h 35"/>
                <a:gd name="T2" fmla="*/ 28 w 41"/>
                <a:gd name="T3" fmla="*/ 23 h 35"/>
                <a:gd name="T4" fmla="*/ 1 w 41"/>
                <a:gd name="T5" fmla="*/ 27 h 35"/>
                <a:gd name="T6" fmla="*/ 19 w 41"/>
                <a:gd name="T7" fmla="*/ 32 h 35"/>
                <a:gd name="T8" fmla="*/ 38 w 41"/>
                <a:gd name="T9" fmla="*/ 34 h 35"/>
                <a:gd name="T10" fmla="*/ 41 w 41"/>
                <a:gd name="T11" fmla="*/ 7 h 35"/>
                <a:gd name="T12" fmla="*/ 19 w 41"/>
                <a:gd name="T1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5">
                  <a:moveTo>
                    <a:pt x="19" y="3"/>
                  </a:moveTo>
                  <a:cubicBezTo>
                    <a:pt x="13" y="8"/>
                    <a:pt x="28" y="17"/>
                    <a:pt x="28" y="23"/>
                  </a:cubicBezTo>
                  <a:cubicBezTo>
                    <a:pt x="28" y="28"/>
                    <a:pt x="3" y="21"/>
                    <a:pt x="1" y="27"/>
                  </a:cubicBezTo>
                  <a:cubicBezTo>
                    <a:pt x="0" y="31"/>
                    <a:pt x="9" y="35"/>
                    <a:pt x="19" y="32"/>
                  </a:cubicBezTo>
                  <a:cubicBezTo>
                    <a:pt x="28" y="29"/>
                    <a:pt x="33" y="32"/>
                    <a:pt x="38" y="34"/>
                  </a:cubicBezTo>
                  <a:cubicBezTo>
                    <a:pt x="39" y="25"/>
                    <a:pt x="40" y="14"/>
                    <a:pt x="41" y="7"/>
                  </a:cubicBezTo>
                  <a:cubicBezTo>
                    <a:pt x="33" y="5"/>
                    <a:pt x="23" y="0"/>
                    <a:pt x="19" y="3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8462148-2435-43EE-BB76-206EF427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696" y="1696838"/>
              <a:ext cx="231958" cy="134766"/>
            </a:xfrm>
            <a:custGeom>
              <a:avLst/>
              <a:gdLst>
                <a:gd name="T0" fmla="*/ 19 w 48"/>
                <a:gd name="T1" fmla="*/ 24 h 32"/>
                <a:gd name="T2" fmla="*/ 48 w 48"/>
                <a:gd name="T3" fmla="*/ 18 h 32"/>
                <a:gd name="T4" fmla="*/ 11 w 48"/>
                <a:gd name="T5" fmla="*/ 3 h 32"/>
                <a:gd name="T6" fmla="*/ 3 w 48"/>
                <a:gd name="T7" fmla="*/ 2 h 32"/>
                <a:gd name="T8" fmla="*/ 0 w 48"/>
                <a:gd name="T9" fmla="*/ 29 h 32"/>
                <a:gd name="T10" fmla="*/ 1 w 48"/>
                <a:gd name="T11" fmla="*/ 30 h 32"/>
                <a:gd name="T12" fmla="*/ 19 w 48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2">
                  <a:moveTo>
                    <a:pt x="19" y="24"/>
                  </a:moveTo>
                  <a:cubicBezTo>
                    <a:pt x="30" y="20"/>
                    <a:pt x="48" y="27"/>
                    <a:pt x="48" y="18"/>
                  </a:cubicBezTo>
                  <a:cubicBezTo>
                    <a:pt x="48" y="9"/>
                    <a:pt x="18" y="0"/>
                    <a:pt x="11" y="3"/>
                  </a:cubicBezTo>
                  <a:cubicBezTo>
                    <a:pt x="9" y="3"/>
                    <a:pt x="6" y="3"/>
                    <a:pt x="3" y="2"/>
                  </a:cubicBezTo>
                  <a:cubicBezTo>
                    <a:pt x="2" y="9"/>
                    <a:pt x="1" y="20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6" y="32"/>
                    <a:pt x="8" y="27"/>
                    <a:pt x="19" y="24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4E17FF7-C321-4405-B7F5-70189CE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76" y="1994746"/>
              <a:ext cx="293539" cy="260666"/>
            </a:xfrm>
            <a:custGeom>
              <a:avLst/>
              <a:gdLst>
                <a:gd name="T0" fmla="*/ 32 w 60"/>
                <a:gd name="T1" fmla="*/ 59 h 62"/>
                <a:gd name="T2" fmla="*/ 46 w 60"/>
                <a:gd name="T3" fmla="*/ 61 h 62"/>
                <a:gd name="T4" fmla="*/ 53 w 60"/>
                <a:gd name="T5" fmla="*/ 62 h 62"/>
                <a:gd name="T6" fmla="*/ 51 w 60"/>
                <a:gd name="T7" fmla="*/ 59 h 62"/>
                <a:gd name="T8" fmla="*/ 55 w 60"/>
                <a:gd name="T9" fmla="*/ 41 h 62"/>
                <a:gd name="T10" fmla="*/ 57 w 60"/>
                <a:gd name="T11" fmla="*/ 17 h 62"/>
                <a:gd name="T12" fmla="*/ 60 w 60"/>
                <a:gd name="T13" fmla="*/ 2 h 62"/>
                <a:gd name="T14" fmla="*/ 60 w 60"/>
                <a:gd name="T15" fmla="*/ 1 h 62"/>
                <a:gd name="T16" fmla="*/ 43 w 60"/>
                <a:gd name="T17" fmla="*/ 7 h 62"/>
                <a:gd name="T18" fmla="*/ 30 w 60"/>
                <a:gd name="T19" fmla="*/ 10 h 62"/>
                <a:gd name="T20" fmla="*/ 15 w 60"/>
                <a:gd name="T21" fmla="*/ 17 h 62"/>
                <a:gd name="T22" fmla="*/ 10 w 60"/>
                <a:gd name="T23" fmla="*/ 25 h 62"/>
                <a:gd name="T24" fmla="*/ 6 w 60"/>
                <a:gd name="T25" fmla="*/ 29 h 62"/>
                <a:gd name="T26" fmla="*/ 1 w 60"/>
                <a:gd name="T27" fmla="*/ 31 h 62"/>
                <a:gd name="T28" fmla="*/ 3 w 60"/>
                <a:gd name="T29" fmla="*/ 36 h 62"/>
                <a:gd name="T30" fmla="*/ 20 w 60"/>
                <a:gd name="T31" fmla="*/ 52 h 62"/>
                <a:gd name="T32" fmla="*/ 25 w 60"/>
                <a:gd name="T33" fmla="*/ 58 h 62"/>
                <a:gd name="T34" fmla="*/ 32 w 60"/>
                <a:gd name="T35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62">
                  <a:moveTo>
                    <a:pt x="32" y="59"/>
                  </a:moveTo>
                  <a:cubicBezTo>
                    <a:pt x="36" y="60"/>
                    <a:pt x="43" y="59"/>
                    <a:pt x="46" y="61"/>
                  </a:cubicBezTo>
                  <a:cubicBezTo>
                    <a:pt x="48" y="62"/>
                    <a:pt x="50" y="62"/>
                    <a:pt x="53" y="62"/>
                  </a:cubicBezTo>
                  <a:cubicBezTo>
                    <a:pt x="52" y="60"/>
                    <a:pt x="52" y="59"/>
                    <a:pt x="51" y="59"/>
                  </a:cubicBezTo>
                  <a:cubicBezTo>
                    <a:pt x="49" y="55"/>
                    <a:pt x="53" y="46"/>
                    <a:pt x="55" y="41"/>
                  </a:cubicBezTo>
                  <a:cubicBezTo>
                    <a:pt x="57" y="35"/>
                    <a:pt x="53" y="20"/>
                    <a:pt x="57" y="17"/>
                  </a:cubicBezTo>
                  <a:cubicBezTo>
                    <a:pt x="60" y="13"/>
                    <a:pt x="58" y="11"/>
                    <a:pt x="60" y="2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3" y="0"/>
                    <a:pt x="46" y="7"/>
                    <a:pt x="43" y="7"/>
                  </a:cubicBezTo>
                  <a:cubicBezTo>
                    <a:pt x="41" y="7"/>
                    <a:pt x="31" y="5"/>
                    <a:pt x="30" y="10"/>
                  </a:cubicBezTo>
                  <a:cubicBezTo>
                    <a:pt x="29" y="15"/>
                    <a:pt x="23" y="16"/>
                    <a:pt x="15" y="17"/>
                  </a:cubicBezTo>
                  <a:cubicBezTo>
                    <a:pt x="6" y="17"/>
                    <a:pt x="11" y="24"/>
                    <a:pt x="10" y="25"/>
                  </a:cubicBezTo>
                  <a:cubicBezTo>
                    <a:pt x="9" y="27"/>
                    <a:pt x="6" y="29"/>
                    <a:pt x="6" y="29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4"/>
                    <a:pt x="3" y="36"/>
                  </a:cubicBezTo>
                  <a:cubicBezTo>
                    <a:pt x="8" y="39"/>
                    <a:pt x="15" y="50"/>
                    <a:pt x="20" y="52"/>
                  </a:cubicBezTo>
                  <a:cubicBezTo>
                    <a:pt x="22" y="54"/>
                    <a:pt x="24" y="56"/>
                    <a:pt x="25" y="58"/>
                  </a:cubicBezTo>
                  <a:cubicBezTo>
                    <a:pt x="28" y="58"/>
                    <a:pt x="31" y="58"/>
                    <a:pt x="32" y="59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EA1B614-8B52-497C-BA17-D43E1BA7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953" y="2587013"/>
              <a:ext cx="2723964" cy="2400967"/>
            </a:xfrm>
            <a:custGeom>
              <a:avLst/>
              <a:gdLst>
                <a:gd name="T0" fmla="*/ 315 w 560"/>
                <a:gd name="T1" fmla="*/ 531 h 572"/>
                <a:gd name="T2" fmla="*/ 323 w 560"/>
                <a:gd name="T3" fmla="*/ 533 h 572"/>
                <a:gd name="T4" fmla="*/ 360 w 560"/>
                <a:gd name="T5" fmla="*/ 471 h 572"/>
                <a:gd name="T6" fmla="*/ 382 w 560"/>
                <a:gd name="T7" fmla="*/ 426 h 572"/>
                <a:gd name="T8" fmla="*/ 419 w 560"/>
                <a:gd name="T9" fmla="*/ 405 h 572"/>
                <a:gd name="T10" fmla="*/ 463 w 560"/>
                <a:gd name="T11" fmla="*/ 393 h 572"/>
                <a:gd name="T12" fmla="*/ 480 w 560"/>
                <a:gd name="T13" fmla="*/ 360 h 572"/>
                <a:gd name="T14" fmla="*/ 495 w 560"/>
                <a:gd name="T15" fmla="*/ 328 h 572"/>
                <a:gd name="T16" fmla="*/ 499 w 560"/>
                <a:gd name="T17" fmla="*/ 262 h 572"/>
                <a:gd name="T18" fmla="*/ 510 w 560"/>
                <a:gd name="T19" fmla="*/ 255 h 572"/>
                <a:gd name="T20" fmla="*/ 554 w 560"/>
                <a:gd name="T21" fmla="*/ 196 h 572"/>
                <a:gd name="T22" fmla="*/ 505 w 560"/>
                <a:gd name="T23" fmla="*/ 129 h 572"/>
                <a:gd name="T24" fmla="*/ 418 w 560"/>
                <a:gd name="T25" fmla="*/ 118 h 572"/>
                <a:gd name="T26" fmla="*/ 367 w 560"/>
                <a:gd name="T27" fmla="*/ 91 h 572"/>
                <a:gd name="T28" fmla="*/ 362 w 560"/>
                <a:gd name="T29" fmla="*/ 82 h 572"/>
                <a:gd name="T30" fmla="*/ 329 w 560"/>
                <a:gd name="T31" fmla="*/ 74 h 572"/>
                <a:gd name="T32" fmla="*/ 321 w 560"/>
                <a:gd name="T33" fmla="*/ 15 h 572"/>
                <a:gd name="T34" fmla="*/ 276 w 560"/>
                <a:gd name="T35" fmla="*/ 39 h 572"/>
                <a:gd name="T36" fmla="*/ 238 w 560"/>
                <a:gd name="T37" fmla="*/ 47 h 572"/>
                <a:gd name="T38" fmla="*/ 206 w 560"/>
                <a:gd name="T39" fmla="*/ 49 h 572"/>
                <a:gd name="T40" fmla="*/ 196 w 560"/>
                <a:gd name="T41" fmla="*/ 1 h 572"/>
                <a:gd name="T42" fmla="*/ 160 w 560"/>
                <a:gd name="T43" fmla="*/ 21 h 572"/>
                <a:gd name="T44" fmla="*/ 133 w 560"/>
                <a:gd name="T45" fmla="*/ 18 h 572"/>
                <a:gd name="T46" fmla="*/ 149 w 560"/>
                <a:gd name="T47" fmla="*/ 39 h 572"/>
                <a:gd name="T48" fmla="*/ 130 w 560"/>
                <a:gd name="T49" fmla="*/ 57 h 572"/>
                <a:gd name="T50" fmla="*/ 105 w 560"/>
                <a:gd name="T51" fmla="*/ 60 h 572"/>
                <a:gd name="T52" fmla="*/ 59 w 560"/>
                <a:gd name="T53" fmla="*/ 51 h 572"/>
                <a:gd name="T54" fmla="*/ 56 w 560"/>
                <a:gd name="T55" fmla="*/ 72 h 572"/>
                <a:gd name="T56" fmla="*/ 57 w 560"/>
                <a:gd name="T57" fmla="*/ 133 h 572"/>
                <a:gd name="T58" fmla="*/ 15 w 560"/>
                <a:gd name="T59" fmla="*/ 149 h 572"/>
                <a:gd name="T60" fmla="*/ 2 w 560"/>
                <a:gd name="T61" fmla="*/ 179 h 572"/>
                <a:gd name="T62" fmla="*/ 19 w 560"/>
                <a:gd name="T63" fmla="*/ 208 h 572"/>
                <a:gd name="T64" fmla="*/ 48 w 560"/>
                <a:gd name="T65" fmla="*/ 213 h 572"/>
                <a:gd name="T66" fmla="*/ 81 w 560"/>
                <a:gd name="T67" fmla="*/ 229 h 572"/>
                <a:gd name="T68" fmla="*/ 123 w 560"/>
                <a:gd name="T69" fmla="*/ 216 h 572"/>
                <a:gd name="T70" fmla="*/ 154 w 560"/>
                <a:gd name="T71" fmla="*/ 255 h 572"/>
                <a:gd name="T72" fmla="*/ 187 w 560"/>
                <a:gd name="T73" fmla="*/ 269 h 572"/>
                <a:gd name="T74" fmla="*/ 196 w 560"/>
                <a:gd name="T75" fmla="*/ 301 h 572"/>
                <a:gd name="T76" fmla="*/ 231 w 560"/>
                <a:gd name="T77" fmla="*/ 329 h 572"/>
                <a:gd name="T78" fmla="*/ 226 w 560"/>
                <a:gd name="T79" fmla="*/ 364 h 572"/>
                <a:gd name="T80" fmla="*/ 248 w 560"/>
                <a:gd name="T81" fmla="*/ 394 h 572"/>
                <a:gd name="T82" fmla="*/ 276 w 560"/>
                <a:gd name="T83" fmla="*/ 419 h 572"/>
                <a:gd name="T84" fmla="*/ 287 w 560"/>
                <a:gd name="T85" fmla="*/ 466 h 572"/>
                <a:gd name="T86" fmla="*/ 233 w 560"/>
                <a:gd name="T87" fmla="*/ 516 h 572"/>
                <a:gd name="T88" fmla="*/ 255 w 560"/>
                <a:gd name="T89" fmla="*/ 530 h 572"/>
                <a:gd name="T90" fmla="*/ 289 w 560"/>
                <a:gd name="T91" fmla="*/ 55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0" h="572">
                  <a:moveTo>
                    <a:pt x="297" y="565"/>
                  </a:moveTo>
                  <a:cubicBezTo>
                    <a:pt x="305" y="559"/>
                    <a:pt x="303" y="555"/>
                    <a:pt x="307" y="548"/>
                  </a:cubicBezTo>
                  <a:cubicBezTo>
                    <a:pt x="311" y="540"/>
                    <a:pt x="308" y="537"/>
                    <a:pt x="315" y="531"/>
                  </a:cubicBezTo>
                  <a:cubicBezTo>
                    <a:pt x="322" y="524"/>
                    <a:pt x="313" y="520"/>
                    <a:pt x="322" y="516"/>
                  </a:cubicBezTo>
                  <a:cubicBezTo>
                    <a:pt x="331" y="512"/>
                    <a:pt x="330" y="519"/>
                    <a:pt x="322" y="528"/>
                  </a:cubicBezTo>
                  <a:cubicBezTo>
                    <a:pt x="315" y="537"/>
                    <a:pt x="314" y="540"/>
                    <a:pt x="323" y="533"/>
                  </a:cubicBezTo>
                  <a:cubicBezTo>
                    <a:pt x="333" y="526"/>
                    <a:pt x="336" y="517"/>
                    <a:pt x="341" y="506"/>
                  </a:cubicBezTo>
                  <a:cubicBezTo>
                    <a:pt x="347" y="495"/>
                    <a:pt x="351" y="491"/>
                    <a:pt x="355" y="491"/>
                  </a:cubicBezTo>
                  <a:cubicBezTo>
                    <a:pt x="360" y="490"/>
                    <a:pt x="360" y="479"/>
                    <a:pt x="360" y="471"/>
                  </a:cubicBezTo>
                  <a:cubicBezTo>
                    <a:pt x="359" y="462"/>
                    <a:pt x="356" y="455"/>
                    <a:pt x="360" y="450"/>
                  </a:cubicBezTo>
                  <a:cubicBezTo>
                    <a:pt x="363" y="444"/>
                    <a:pt x="360" y="439"/>
                    <a:pt x="364" y="439"/>
                  </a:cubicBezTo>
                  <a:cubicBezTo>
                    <a:pt x="369" y="439"/>
                    <a:pt x="375" y="433"/>
                    <a:pt x="382" y="426"/>
                  </a:cubicBezTo>
                  <a:cubicBezTo>
                    <a:pt x="389" y="419"/>
                    <a:pt x="393" y="419"/>
                    <a:pt x="400" y="418"/>
                  </a:cubicBezTo>
                  <a:cubicBezTo>
                    <a:pt x="407" y="417"/>
                    <a:pt x="403" y="415"/>
                    <a:pt x="408" y="414"/>
                  </a:cubicBezTo>
                  <a:cubicBezTo>
                    <a:pt x="413" y="412"/>
                    <a:pt x="416" y="408"/>
                    <a:pt x="419" y="405"/>
                  </a:cubicBezTo>
                  <a:cubicBezTo>
                    <a:pt x="422" y="402"/>
                    <a:pt x="435" y="405"/>
                    <a:pt x="442" y="405"/>
                  </a:cubicBezTo>
                  <a:cubicBezTo>
                    <a:pt x="450" y="405"/>
                    <a:pt x="455" y="406"/>
                    <a:pt x="455" y="401"/>
                  </a:cubicBezTo>
                  <a:cubicBezTo>
                    <a:pt x="455" y="397"/>
                    <a:pt x="458" y="393"/>
                    <a:pt x="463" y="393"/>
                  </a:cubicBezTo>
                  <a:cubicBezTo>
                    <a:pt x="467" y="393"/>
                    <a:pt x="469" y="392"/>
                    <a:pt x="469" y="386"/>
                  </a:cubicBezTo>
                  <a:cubicBezTo>
                    <a:pt x="469" y="379"/>
                    <a:pt x="471" y="376"/>
                    <a:pt x="474" y="373"/>
                  </a:cubicBezTo>
                  <a:cubicBezTo>
                    <a:pt x="478" y="370"/>
                    <a:pt x="479" y="364"/>
                    <a:pt x="480" y="360"/>
                  </a:cubicBezTo>
                  <a:cubicBezTo>
                    <a:pt x="481" y="356"/>
                    <a:pt x="485" y="358"/>
                    <a:pt x="485" y="352"/>
                  </a:cubicBezTo>
                  <a:cubicBezTo>
                    <a:pt x="485" y="346"/>
                    <a:pt x="487" y="340"/>
                    <a:pt x="487" y="335"/>
                  </a:cubicBezTo>
                  <a:cubicBezTo>
                    <a:pt x="487" y="330"/>
                    <a:pt x="492" y="331"/>
                    <a:pt x="495" y="328"/>
                  </a:cubicBezTo>
                  <a:cubicBezTo>
                    <a:pt x="497" y="324"/>
                    <a:pt x="493" y="320"/>
                    <a:pt x="496" y="310"/>
                  </a:cubicBezTo>
                  <a:cubicBezTo>
                    <a:pt x="500" y="301"/>
                    <a:pt x="496" y="292"/>
                    <a:pt x="496" y="283"/>
                  </a:cubicBezTo>
                  <a:cubicBezTo>
                    <a:pt x="496" y="274"/>
                    <a:pt x="496" y="265"/>
                    <a:pt x="499" y="262"/>
                  </a:cubicBezTo>
                  <a:cubicBezTo>
                    <a:pt x="502" y="259"/>
                    <a:pt x="501" y="258"/>
                    <a:pt x="498" y="257"/>
                  </a:cubicBezTo>
                  <a:cubicBezTo>
                    <a:pt x="496" y="255"/>
                    <a:pt x="499" y="252"/>
                    <a:pt x="501" y="253"/>
                  </a:cubicBezTo>
                  <a:cubicBezTo>
                    <a:pt x="503" y="253"/>
                    <a:pt x="506" y="258"/>
                    <a:pt x="510" y="255"/>
                  </a:cubicBezTo>
                  <a:cubicBezTo>
                    <a:pt x="514" y="253"/>
                    <a:pt x="517" y="242"/>
                    <a:pt x="521" y="234"/>
                  </a:cubicBezTo>
                  <a:cubicBezTo>
                    <a:pt x="524" y="225"/>
                    <a:pt x="530" y="225"/>
                    <a:pt x="534" y="223"/>
                  </a:cubicBezTo>
                  <a:cubicBezTo>
                    <a:pt x="539" y="221"/>
                    <a:pt x="548" y="211"/>
                    <a:pt x="554" y="196"/>
                  </a:cubicBezTo>
                  <a:cubicBezTo>
                    <a:pt x="560" y="180"/>
                    <a:pt x="553" y="165"/>
                    <a:pt x="551" y="155"/>
                  </a:cubicBezTo>
                  <a:cubicBezTo>
                    <a:pt x="549" y="144"/>
                    <a:pt x="545" y="146"/>
                    <a:pt x="539" y="147"/>
                  </a:cubicBezTo>
                  <a:cubicBezTo>
                    <a:pt x="533" y="147"/>
                    <a:pt x="521" y="145"/>
                    <a:pt x="505" y="129"/>
                  </a:cubicBezTo>
                  <a:cubicBezTo>
                    <a:pt x="490" y="112"/>
                    <a:pt x="474" y="113"/>
                    <a:pt x="464" y="116"/>
                  </a:cubicBezTo>
                  <a:cubicBezTo>
                    <a:pt x="454" y="119"/>
                    <a:pt x="443" y="111"/>
                    <a:pt x="436" y="109"/>
                  </a:cubicBezTo>
                  <a:cubicBezTo>
                    <a:pt x="430" y="108"/>
                    <a:pt x="423" y="117"/>
                    <a:pt x="418" y="118"/>
                  </a:cubicBezTo>
                  <a:cubicBezTo>
                    <a:pt x="413" y="120"/>
                    <a:pt x="421" y="111"/>
                    <a:pt x="421" y="105"/>
                  </a:cubicBezTo>
                  <a:cubicBezTo>
                    <a:pt x="421" y="99"/>
                    <a:pt x="402" y="91"/>
                    <a:pt x="388" y="85"/>
                  </a:cubicBezTo>
                  <a:cubicBezTo>
                    <a:pt x="374" y="79"/>
                    <a:pt x="367" y="82"/>
                    <a:pt x="367" y="91"/>
                  </a:cubicBezTo>
                  <a:cubicBezTo>
                    <a:pt x="367" y="100"/>
                    <a:pt x="362" y="89"/>
                    <a:pt x="357" y="98"/>
                  </a:cubicBezTo>
                  <a:cubicBezTo>
                    <a:pt x="353" y="108"/>
                    <a:pt x="345" y="102"/>
                    <a:pt x="350" y="98"/>
                  </a:cubicBezTo>
                  <a:cubicBezTo>
                    <a:pt x="355" y="95"/>
                    <a:pt x="360" y="88"/>
                    <a:pt x="362" y="82"/>
                  </a:cubicBezTo>
                  <a:cubicBezTo>
                    <a:pt x="364" y="76"/>
                    <a:pt x="342" y="72"/>
                    <a:pt x="334" y="75"/>
                  </a:cubicBezTo>
                  <a:cubicBezTo>
                    <a:pt x="326" y="78"/>
                    <a:pt x="331" y="89"/>
                    <a:pt x="325" y="86"/>
                  </a:cubicBezTo>
                  <a:cubicBezTo>
                    <a:pt x="319" y="82"/>
                    <a:pt x="324" y="74"/>
                    <a:pt x="329" y="74"/>
                  </a:cubicBezTo>
                  <a:cubicBezTo>
                    <a:pt x="334" y="75"/>
                    <a:pt x="339" y="64"/>
                    <a:pt x="343" y="57"/>
                  </a:cubicBezTo>
                  <a:cubicBezTo>
                    <a:pt x="346" y="49"/>
                    <a:pt x="337" y="48"/>
                    <a:pt x="331" y="42"/>
                  </a:cubicBezTo>
                  <a:cubicBezTo>
                    <a:pt x="326" y="36"/>
                    <a:pt x="327" y="18"/>
                    <a:pt x="321" y="15"/>
                  </a:cubicBezTo>
                  <a:cubicBezTo>
                    <a:pt x="315" y="21"/>
                    <a:pt x="307" y="30"/>
                    <a:pt x="305" y="37"/>
                  </a:cubicBezTo>
                  <a:cubicBezTo>
                    <a:pt x="302" y="46"/>
                    <a:pt x="298" y="41"/>
                    <a:pt x="290" y="44"/>
                  </a:cubicBezTo>
                  <a:cubicBezTo>
                    <a:pt x="282" y="46"/>
                    <a:pt x="278" y="43"/>
                    <a:pt x="276" y="39"/>
                  </a:cubicBezTo>
                  <a:cubicBezTo>
                    <a:pt x="274" y="36"/>
                    <a:pt x="266" y="39"/>
                    <a:pt x="260" y="39"/>
                  </a:cubicBezTo>
                  <a:cubicBezTo>
                    <a:pt x="255" y="39"/>
                    <a:pt x="258" y="46"/>
                    <a:pt x="254" y="48"/>
                  </a:cubicBezTo>
                  <a:cubicBezTo>
                    <a:pt x="251" y="50"/>
                    <a:pt x="241" y="44"/>
                    <a:pt x="238" y="47"/>
                  </a:cubicBezTo>
                  <a:cubicBezTo>
                    <a:pt x="234" y="51"/>
                    <a:pt x="232" y="47"/>
                    <a:pt x="230" y="51"/>
                  </a:cubicBezTo>
                  <a:cubicBezTo>
                    <a:pt x="229" y="54"/>
                    <a:pt x="223" y="52"/>
                    <a:pt x="221" y="54"/>
                  </a:cubicBezTo>
                  <a:cubicBezTo>
                    <a:pt x="219" y="56"/>
                    <a:pt x="213" y="57"/>
                    <a:pt x="206" y="49"/>
                  </a:cubicBezTo>
                  <a:cubicBezTo>
                    <a:pt x="198" y="41"/>
                    <a:pt x="200" y="27"/>
                    <a:pt x="203" y="24"/>
                  </a:cubicBezTo>
                  <a:cubicBezTo>
                    <a:pt x="206" y="22"/>
                    <a:pt x="206" y="14"/>
                    <a:pt x="202" y="12"/>
                  </a:cubicBezTo>
                  <a:cubicBezTo>
                    <a:pt x="197" y="10"/>
                    <a:pt x="202" y="1"/>
                    <a:pt x="196" y="1"/>
                  </a:cubicBezTo>
                  <a:cubicBezTo>
                    <a:pt x="190" y="0"/>
                    <a:pt x="191" y="7"/>
                    <a:pt x="187" y="9"/>
                  </a:cubicBezTo>
                  <a:cubicBezTo>
                    <a:pt x="183" y="10"/>
                    <a:pt x="174" y="16"/>
                    <a:pt x="170" y="15"/>
                  </a:cubicBezTo>
                  <a:cubicBezTo>
                    <a:pt x="165" y="14"/>
                    <a:pt x="160" y="16"/>
                    <a:pt x="160" y="21"/>
                  </a:cubicBezTo>
                  <a:cubicBezTo>
                    <a:pt x="160" y="25"/>
                    <a:pt x="155" y="24"/>
                    <a:pt x="154" y="20"/>
                  </a:cubicBezTo>
                  <a:cubicBezTo>
                    <a:pt x="154" y="17"/>
                    <a:pt x="145" y="19"/>
                    <a:pt x="142" y="16"/>
                  </a:cubicBezTo>
                  <a:cubicBezTo>
                    <a:pt x="140" y="14"/>
                    <a:pt x="128" y="15"/>
                    <a:pt x="133" y="18"/>
                  </a:cubicBezTo>
                  <a:cubicBezTo>
                    <a:pt x="138" y="21"/>
                    <a:pt x="138" y="24"/>
                    <a:pt x="138" y="28"/>
                  </a:cubicBezTo>
                  <a:cubicBezTo>
                    <a:pt x="138" y="33"/>
                    <a:pt x="142" y="32"/>
                    <a:pt x="142" y="37"/>
                  </a:cubicBezTo>
                  <a:cubicBezTo>
                    <a:pt x="142" y="43"/>
                    <a:pt x="146" y="39"/>
                    <a:pt x="149" y="39"/>
                  </a:cubicBezTo>
                  <a:cubicBezTo>
                    <a:pt x="152" y="39"/>
                    <a:pt x="152" y="44"/>
                    <a:pt x="148" y="45"/>
                  </a:cubicBezTo>
                  <a:cubicBezTo>
                    <a:pt x="143" y="46"/>
                    <a:pt x="141" y="48"/>
                    <a:pt x="140" y="52"/>
                  </a:cubicBezTo>
                  <a:cubicBezTo>
                    <a:pt x="138" y="57"/>
                    <a:pt x="134" y="54"/>
                    <a:pt x="130" y="57"/>
                  </a:cubicBezTo>
                  <a:cubicBezTo>
                    <a:pt x="127" y="60"/>
                    <a:pt x="123" y="64"/>
                    <a:pt x="121" y="62"/>
                  </a:cubicBezTo>
                  <a:cubicBezTo>
                    <a:pt x="118" y="60"/>
                    <a:pt x="116" y="62"/>
                    <a:pt x="113" y="63"/>
                  </a:cubicBezTo>
                  <a:cubicBezTo>
                    <a:pt x="110" y="65"/>
                    <a:pt x="109" y="63"/>
                    <a:pt x="105" y="60"/>
                  </a:cubicBezTo>
                  <a:cubicBezTo>
                    <a:pt x="102" y="57"/>
                    <a:pt x="100" y="51"/>
                    <a:pt x="94" y="46"/>
                  </a:cubicBezTo>
                  <a:cubicBezTo>
                    <a:pt x="91" y="47"/>
                    <a:pt x="84" y="50"/>
                    <a:pt x="80" y="50"/>
                  </a:cubicBezTo>
                  <a:cubicBezTo>
                    <a:pt x="75" y="50"/>
                    <a:pt x="60" y="49"/>
                    <a:pt x="59" y="51"/>
                  </a:cubicBezTo>
                  <a:cubicBezTo>
                    <a:pt x="58" y="54"/>
                    <a:pt x="60" y="59"/>
                    <a:pt x="63" y="59"/>
                  </a:cubicBezTo>
                  <a:cubicBezTo>
                    <a:pt x="65" y="60"/>
                    <a:pt x="71" y="61"/>
                    <a:pt x="66" y="65"/>
                  </a:cubicBezTo>
                  <a:cubicBezTo>
                    <a:pt x="60" y="69"/>
                    <a:pt x="56" y="64"/>
                    <a:pt x="56" y="72"/>
                  </a:cubicBezTo>
                  <a:cubicBezTo>
                    <a:pt x="56" y="81"/>
                    <a:pt x="67" y="87"/>
                    <a:pt x="65" y="95"/>
                  </a:cubicBezTo>
                  <a:cubicBezTo>
                    <a:pt x="64" y="99"/>
                    <a:pt x="62" y="110"/>
                    <a:pt x="62" y="114"/>
                  </a:cubicBezTo>
                  <a:cubicBezTo>
                    <a:pt x="62" y="119"/>
                    <a:pt x="60" y="133"/>
                    <a:pt x="57" y="133"/>
                  </a:cubicBezTo>
                  <a:cubicBezTo>
                    <a:pt x="53" y="134"/>
                    <a:pt x="50" y="130"/>
                    <a:pt x="45" y="134"/>
                  </a:cubicBezTo>
                  <a:cubicBezTo>
                    <a:pt x="40" y="138"/>
                    <a:pt x="33" y="136"/>
                    <a:pt x="28" y="141"/>
                  </a:cubicBezTo>
                  <a:cubicBezTo>
                    <a:pt x="22" y="145"/>
                    <a:pt x="16" y="143"/>
                    <a:pt x="15" y="149"/>
                  </a:cubicBezTo>
                  <a:cubicBezTo>
                    <a:pt x="15" y="154"/>
                    <a:pt x="9" y="157"/>
                    <a:pt x="11" y="162"/>
                  </a:cubicBezTo>
                  <a:cubicBezTo>
                    <a:pt x="12" y="167"/>
                    <a:pt x="8" y="166"/>
                    <a:pt x="4" y="170"/>
                  </a:cubicBezTo>
                  <a:cubicBezTo>
                    <a:pt x="1" y="173"/>
                    <a:pt x="5" y="176"/>
                    <a:pt x="2" y="179"/>
                  </a:cubicBezTo>
                  <a:cubicBezTo>
                    <a:pt x="0" y="182"/>
                    <a:pt x="3" y="186"/>
                    <a:pt x="6" y="191"/>
                  </a:cubicBezTo>
                  <a:cubicBezTo>
                    <a:pt x="9" y="195"/>
                    <a:pt x="12" y="199"/>
                    <a:pt x="12" y="203"/>
                  </a:cubicBezTo>
                  <a:cubicBezTo>
                    <a:pt x="11" y="207"/>
                    <a:pt x="15" y="209"/>
                    <a:pt x="19" y="208"/>
                  </a:cubicBezTo>
                  <a:cubicBezTo>
                    <a:pt x="23" y="208"/>
                    <a:pt x="20" y="216"/>
                    <a:pt x="26" y="216"/>
                  </a:cubicBezTo>
                  <a:cubicBezTo>
                    <a:pt x="33" y="216"/>
                    <a:pt x="40" y="218"/>
                    <a:pt x="41" y="214"/>
                  </a:cubicBezTo>
                  <a:cubicBezTo>
                    <a:pt x="43" y="210"/>
                    <a:pt x="48" y="207"/>
                    <a:pt x="48" y="213"/>
                  </a:cubicBezTo>
                  <a:cubicBezTo>
                    <a:pt x="48" y="218"/>
                    <a:pt x="46" y="233"/>
                    <a:pt x="51" y="231"/>
                  </a:cubicBezTo>
                  <a:cubicBezTo>
                    <a:pt x="55" y="229"/>
                    <a:pt x="65" y="230"/>
                    <a:pt x="69" y="231"/>
                  </a:cubicBezTo>
                  <a:cubicBezTo>
                    <a:pt x="74" y="233"/>
                    <a:pt x="78" y="231"/>
                    <a:pt x="81" y="229"/>
                  </a:cubicBezTo>
                  <a:cubicBezTo>
                    <a:pt x="84" y="226"/>
                    <a:pt x="87" y="226"/>
                    <a:pt x="93" y="222"/>
                  </a:cubicBezTo>
                  <a:cubicBezTo>
                    <a:pt x="99" y="219"/>
                    <a:pt x="104" y="215"/>
                    <a:pt x="110" y="215"/>
                  </a:cubicBezTo>
                  <a:cubicBezTo>
                    <a:pt x="115" y="215"/>
                    <a:pt x="124" y="212"/>
                    <a:pt x="123" y="216"/>
                  </a:cubicBezTo>
                  <a:cubicBezTo>
                    <a:pt x="122" y="220"/>
                    <a:pt x="121" y="235"/>
                    <a:pt x="128" y="243"/>
                  </a:cubicBezTo>
                  <a:cubicBezTo>
                    <a:pt x="134" y="251"/>
                    <a:pt x="138" y="254"/>
                    <a:pt x="144" y="253"/>
                  </a:cubicBezTo>
                  <a:cubicBezTo>
                    <a:pt x="151" y="252"/>
                    <a:pt x="150" y="255"/>
                    <a:pt x="154" y="255"/>
                  </a:cubicBezTo>
                  <a:cubicBezTo>
                    <a:pt x="159" y="255"/>
                    <a:pt x="156" y="260"/>
                    <a:pt x="160" y="260"/>
                  </a:cubicBezTo>
                  <a:cubicBezTo>
                    <a:pt x="164" y="260"/>
                    <a:pt x="172" y="261"/>
                    <a:pt x="172" y="265"/>
                  </a:cubicBezTo>
                  <a:cubicBezTo>
                    <a:pt x="172" y="270"/>
                    <a:pt x="184" y="266"/>
                    <a:pt x="187" y="269"/>
                  </a:cubicBezTo>
                  <a:cubicBezTo>
                    <a:pt x="190" y="271"/>
                    <a:pt x="193" y="273"/>
                    <a:pt x="192" y="278"/>
                  </a:cubicBezTo>
                  <a:cubicBezTo>
                    <a:pt x="192" y="283"/>
                    <a:pt x="199" y="287"/>
                    <a:pt x="195" y="289"/>
                  </a:cubicBezTo>
                  <a:cubicBezTo>
                    <a:pt x="190" y="291"/>
                    <a:pt x="196" y="295"/>
                    <a:pt x="196" y="301"/>
                  </a:cubicBezTo>
                  <a:cubicBezTo>
                    <a:pt x="197" y="306"/>
                    <a:pt x="202" y="308"/>
                    <a:pt x="212" y="308"/>
                  </a:cubicBezTo>
                  <a:cubicBezTo>
                    <a:pt x="221" y="307"/>
                    <a:pt x="223" y="308"/>
                    <a:pt x="223" y="315"/>
                  </a:cubicBezTo>
                  <a:cubicBezTo>
                    <a:pt x="223" y="322"/>
                    <a:pt x="229" y="322"/>
                    <a:pt x="231" y="329"/>
                  </a:cubicBezTo>
                  <a:cubicBezTo>
                    <a:pt x="234" y="335"/>
                    <a:pt x="229" y="342"/>
                    <a:pt x="230" y="347"/>
                  </a:cubicBezTo>
                  <a:cubicBezTo>
                    <a:pt x="230" y="351"/>
                    <a:pt x="228" y="355"/>
                    <a:pt x="226" y="356"/>
                  </a:cubicBezTo>
                  <a:cubicBezTo>
                    <a:pt x="229" y="360"/>
                    <a:pt x="229" y="362"/>
                    <a:pt x="226" y="364"/>
                  </a:cubicBezTo>
                  <a:cubicBezTo>
                    <a:pt x="222" y="366"/>
                    <a:pt x="231" y="372"/>
                    <a:pt x="229" y="381"/>
                  </a:cubicBezTo>
                  <a:cubicBezTo>
                    <a:pt x="227" y="390"/>
                    <a:pt x="226" y="392"/>
                    <a:pt x="236" y="393"/>
                  </a:cubicBezTo>
                  <a:cubicBezTo>
                    <a:pt x="246" y="393"/>
                    <a:pt x="245" y="396"/>
                    <a:pt x="248" y="394"/>
                  </a:cubicBezTo>
                  <a:cubicBezTo>
                    <a:pt x="251" y="392"/>
                    <a:pt x="256" y="401"/>
                    <a:pt x="258" y="406"/>
                  </a:cubicBezTo>
                  <a:cubicBezTo>
                    <a:pt x="259" y="410"/>
                    <a:pt x="263" y="421"/>
                    <a:pt x="264" y="421"/>
                  </a:cubicBezTo>
                  <a:cubicBezTo>
                    <a:pt x="266" y="421"/>
                    <a:pt x="271" y="416"/>
                    <a:pt x="276" y="419"/>
                  </a:cubicBezTo>
                  <a:cubicBezTo>
                    <a:pt x="281" y="421"/>
                    <a:pt x="275" y="437"/>
                    <a:pt x="275" y="444"/>
                  </a:cubicBezTo>
                  <a:cubicBezTo>
                    <a:pt x="278" y="444"/>
                    <a:pt x="283" y="444"/>
                    <a:pt x="284" y="444"/>
                  </a:cubicBezTo>
                  <a:cubicBezTo>
                    <a:pt x="287" y="446"/>
                    <a:pt x="288" y="463"/>
                    <a:pt x="287" y="466"/>
                  </a:cubicBezTo>
                  <a:cubicBezTo>
                    <a:pt x="285" y="469"/>
                    <a:pt x="275" y="472"/>
                    <a:pt x="270" y="475"/>
                  </a:cubicBezTo>
                  <a:cubicBezTo>
                    <a:pt x="264" y="479"/>
                    <a:pt x="251" y="491"/>
                    <a:pt x="245" y="501"/>
                  </a:cubicBezTo>
                  <a:cubicBezTo>
                    <a:pt x="242" y="507"/>
                    <a:pt x="237" y="511"/>
                    <a:pt x="233" y="516"/>
                  </a:cubicBezTo>
                  <a:cubicBezTo>
                    <a:pt x="235" y="516"/>
                    <a:pt x="236" y="516"/>
                    <a:pt x="237" y="515"/>
                  </a:cubicBezTo>
                  <a:cubicBezTo>
                    <a:pt x="240" y="514"/>
                    <a:pt x="244" y="514"/>
                    <a:pt x="249" y="520"/>
                  </a:cubicBezTo>
                  <a:cubicBezTo>
                    <a:pt x="254" y="525"/>
                    <a:pt x="254" y="530"/>
                    <a:pt x="255" y="530"/>
                  </a:cubicBezTo>
                  <a:cubicBezTo>
                    <a:pt x="257" y="529"/>
                    <a:pt x="260" y="522"/>
                    <a:pt x="263" y="527"/>
                  </a:cubicBezTo>
                  <a:cubicBezTo>
                    <a:pt x="267" y="533"/>
                    <a:pt x="277" y="537"/>
                    <a:pt x="279" y="539"/>
                  </a:cubicBezTo>
                  <a:cubicBezTo>
                    <a:pt x="281" y="542"/>
                    <a:pt x="289" y="544"/>
                    <a:pt x="289" y="550"/>
                  </a:cubicBezTo>
                  <a:cubicBezTo>
                    <a:pt x="289" y="555"/>
                    <a:pt x="286" y="564"/>
                    <a:pt x="290" y="572"/>
                  </a:cubicBezTo>
                  <a:cubicBezTo>
                    <a:pt x="292" y="569"/>
                    <a:pt x="294" y="567"/>
                    <a:pt x="297" y="565"/>
                  </a:cubicBezTo>
                  <a:close/>
                </a:path>
              </a:pathLst>
            </a:custGeom>
            <a:solidFill>
              <a:srgbClr val="00B05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093008C-7CC0-49A4-9E06-97ECE129E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3330" y="4207747"/>
              <a:ext cx="1385588" cy="2354864"/>
            </a:xfrm>
            <a:custGeom>
              <a:avLst/>
              <a:gdLst>
                <a:gd name="T0" fmla="*/ 81 w 285"/>
                <a:gd name="T1" fmla="*/ 532 h 561"/>
                <a:gd name="T2" fmla="*/ 75 w 285"/>
                <a:gd name="T3" fmla="*/ 519 h 561"/>
                <a:gd name="T4" fmla="*/ 71 w 285"/>
                <a:gd name="T5" fmla="*/ 558 h 561"/>
                <a:gd name="T6" fmla="*/ 101 w 285"/>
                <a:gd name="T7" fmla="*/ 559 h 561"/>
                <a:gd name="T8" fmla="*/ 109 w 285"/>
                <a:gd name="T9" fmla="*/ 550 h 561"/>
                <a:gd name="T10" fmla="*/ 272 w 285"/>
                <a:gd name="T11" fmla="*/ 58 h 561"/>
                <a:gd name="T12" fmla="*/ 265 w 285"/>
                <a:gd name="T13" fmla="*/ 80 h 561"/>
                <a:gd name="T14" fmla="*/ 242 w 285"/>
                <a:gd name="T15" fmla="*/ 88 h 561"/>
                <a:gd name="T16" fmla="*/ 215 w 285"/>
                <a:gd name="T17" fmla="*/ 84 h 561"/>
                <a:gd name="T18" fmla="*/ 231 w 285"/>
                <a:gd name="T19" fmla="*/ 55 h 561"/>
                <a:gd name="T20" fmla="*/ 189 w 285"/>
                <a:gd name="T21" fmla="*/ 34 h 561"/>
                <a:gd name="T22" fmla="*/ 154 w 285"/>
                <a:gd name="T23" fmla="*/ 5 h 561"/>
                <a:gd name="T24" fmla="*/ 132 w 285"/>
                <a:gd name="T25" fmla="*/ 13 h 561"/>
                <a:gd name="T26" fmla="*/ 103 w 285"/>
                <a:gd name="T27" fmla="*/ 7 h 561"/>
                <a:gd name="T28" fmla="*/ 90 w 285"/>
                <a:gd name="T29" fmla="*/ 32 h 561"/>
                <a:gd name="T30" fmla="*/ 73 w 285"/>
                <a:gd name="T31" fmla="*/ 55 h 561"/>
                <a:gd name="T32" fmla="*/ 75 w 285"/>
                <a:gd name="T33" fmla="*/ 79 h 561"/>
                <a:gd name="T34" fmla="*/ 62 w 285"/>
                <a:gd name="T35" fmla="*/ 98 h 561"/>
                <a:gd name="T36" fmla="*/ 52 w 285"/>
                <a:gd name="T37" fmla="*/ 118 h 561"/>
                <a:gd name="T38" fmla="*/ 46 w 285"/>
                <a:gd name="T39" fmla="*/ 143 h 561"/>
                <a:gd name="T40" fmla="*/ 51 w 285"/>
                <a:gd name="T41" fmla="*/ 172 h 561"/>
                <a:gd name="T42" fmla="*/ 50 w 285"/>
                <a:gd name="T43" fmla="*/ 196 h 561"/>
                <a:gd name="T44" fmla="*/ 46 w 285"/>
                <a:gd name="T45" fmla="*/ 224 h 561"/>
                <a:gd name="T46" fmla="*/ 36 w 285"/>
                <a:gd name="T47" fmla="*/ 256 h 561"/>
                <a:gd name="T48" fmla="*/ 31 w 285"/>
                <a:gd name="T49" fmla="*/ 270 h 561"/>
                <a:gd name="T50" fmla="*/ 27 w 285"/>
                <a:gd name="T51" fmla="*/ 289 h 561"/>
                <a:gd name="T52" fmla="*/ 26 w 285"/>
                <a:gd name="T53" fmla="*/ 309 h 561"/>
                <a:gd name="T54" fmla="*/ 23 w 285"/>
                <a:gd name="T55" fmla="*/ 339 h 561"/>
                <a:gd name="T56" fmla="*/ 26 w 285"/>
                <a:gd name="T57" fmla="*/ 355 h 561"/>
                <a:gd name="T58" fmla="*/ 33 w 285"/>
                <a:gd name="T59" fmla="*/ 369 h 561"/>
                <a:gd name="T60" fmla="*/ 29 w 285"/>
                <a:gd name="T61" fmla="*/ 381 h 561"/>
                <a:gd name="T62" fmla="*/ 27 w 285"/>
                <a:gd name="T63" fmla="*/ 403 h 561"/>
                <a:gd name="T64" fmla="*/ 17 w 285"/>
                <a:gd name="T65" fmla="*/ 422 h 561"/>
                <a:gd name="T66" fmla="*/ 11 w 285"/>
                <a:gd name="T67" fmla="*/ 442 h 561"/>
                <a:gd name="T68" fmla="*/ 4 w 285"/>
                <a:gd name="T69" fmla="*/ 465 h 561"/>
                <a:gd name="T70" fmla="*/ 20 w 285"/>
                <a:gd name="T71" fmla="*/ 478 h 561"/>
                <a:gd name="T72" fmla="*/ 27 w 285"/>
                <a:gd name="T73" fmla="*/ 500 h 561"/>
                <a:gd name="T74" fmla="*/ 60 w 285"/>
                <a:gd name="T75" fmla="*/ 504 h 561"/>
                <a:gd name="T76" fmla="*/ 65 w 285"/>
                <a:gd name="T77" fmla="*/ 493 h 561"/>
                <a:gd name="T78" fmla="*/ 67 w 285"/>
                <a:gd name="T79" fmla="*/ 469 h 561"/>
                <a:gd name="T80" fmla="*/ 83 w 285"/>
                <a:gd name="T81" fmla="*/ 453 h 561"/>
                <a:gd name="T82" fmla="*/ 109 w 285"/>
                <a:gd name="T83" fmla="*/ 424 h 561"/>
                <a:gd name="T84" fmla="*/ 98 w 285"/>
                <a:gd name="T85" fmla="*/ 407 h 561"/>
                <a:gd name="T86" fmla="*/ 111 w 285"/>
                <a:gd name="T87" fmla="*/ 372 h 561"/>
                <a:gd name="T88" fmla="*/ 118 w 285"/>
                <a:gd name="T89" fmla="*/ 355 h 561"/>
                <a:gd name="T90" fmla="*/ 128 w 285"/>
                <a:gd name="T91" fmla="*/ 336 h 561"/>
                <a:gd name="T92" fmla="*/ 136 w 285"/>
                <a:gd name="T93" fmla="*/ 335 h 561"/>
                <a:gd name="T94" fmla="*/ 132 w 285"/>
                <a:gd name="T95" fmla="*/ 327 h 561"/>
                <a:gd name="T96" fmla="*/ 122 w 285"/>
                <a:gd name="T97" fmla="*/ 312 h 561"/>
                <a:gd name="T98" fmla="*/ 144 w 285"/>
                <a:gd name="T99" fmla="*/ 305 h 561"/>
                <a:gd name="T100" fmla="*/ 161 w 285"/>
                <a:gd name="T101" fmla="*/ 284 h 561"/>
                <a:gd name="T102" fmla="*/ 166 w 285"/>
                <a:gd name="T103" fmla="*/ 268 h 561"/>
                <a:gd name="T104" fmla="*/ 229 w 285"/>
                <a:gd name="T105" fmla="*/ 253 h 561"/>
                <a:gd name="T106" fmla="*/ 235 w 285"/>
                <a:gd name="T107" fmla="*/ 225 h 561"/>
                <a:gd name="T108" fmla="*/ 225 w 285"/>
                <a:gd name="T109" fmla="*/ 205 h 561"/>
                <a:gd name="T110" fmla="*/ 220 w 285"/>
                <a:gd name="T111" fmla="*/ 194 h 561"/>
                <a:gd name="T112" fmla="*/ 217 w 285"/>
                <a:gd name="T113" fmla="*/ 180 h 561"/>
                <a:gd name="T114" fmla="*/ 226 w 285"/>
                <a:gd name="T115" fmla="*/ 138 h 561"/>
                <a:gd name="T116" fmla="*/ 267 w 285"/>
                <a:gd name="T117" fmla="*/ 89 h 561"/>
                <a:gd name="T118" fmla="*/ 281 w 285"/>
                <a:gd name="T119" fmla="*/ 5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561">
                  <a:moveTo>
                    <a:pt x="109" y="550"/>
                  </a:moveTo>
                  <a:cubicBezTo>
                    <a:pt x="101" y="550"/>
                    <a:pt x="86" y="535"/>
                    <a:pt x="81" y="532"/>
                  </a:cubicBezTo>
                  <a:cubicBezTo>
                    <a:pt x="76" y="528"/>
                    <a:pt x="80" y="524"/>
                    <a:pt x="74" y="525"/>
                  </a:cubicBezTo>
                  <a:cubicBezTo>
                    <a:pt x="69" y="526"/>
                    <a:pt x="72" y="521"/>
                    <a:pt x="75" y="519"/>
                  </a:cubicBezTo>
                  <a:cubicBezTo>
                    <a:pt x="78" y="518"/>
                    <a:pt x="74" y="512"/>
                    <a:pt x="70" y="512"/>
                  </a:cubicBezTo>
                  <a:cubicBezTo>
                    <a:pt x="70" y="520"/>
                    <a:pt x="68" y="557"/>
                    <a:pt x="71" y="558"/>
                  </a:cubicBezTo>
                  <a:cubicBezTo>
                    <a:pt x="73" y="558"/>
                    <a:pt x="89" y="556"/>
                    <a:pt x="94" y="559"/>
                  </a:cubicBezTo>
                  <a:cubicBezTo>
                    <a:pt x="96" y="560"/>
                    <a:pt x="99" y="561"/>
                    <a:pt x="101" y="559"/>
                  </a:cubicBezTo>
                  <a:cubicBezTo>
                    <a:pt x="104" y="556"/>
                    <a:pt x="113" y="557"/>
                    <a:pt x="118" y="554"/>
                  </a:cubicBezTo>
                  <a:cubicBezTo>
                    <a:pt x="123" y="551"/>
                    <a:pt x="116" y="550"/>
                    <a:pt x="109" y="550"/>
                  </a:cubicBezTo>
                  <a:close/>
                  <a:moveTo>
                    <a:pt x="281" y="58"/>
                  </a:moveTo>
                  <a:cubicBezTo>
                    <a:pt x="280" y="58"/>
                    <a:pt x="275" y="58"/>
                    <a:pt x="272" y="58"/>
                  </a:cubicBezTo>
                  <a:cubicBezTo>
                    <a:pt x="272" y="58"/>
                    <a:pt x="272" y="59"/>
                    <a:pt x="272" y="59"/>
                  </a:cubicBezTo>
                  <a:cubicBezTo>
                    <a:pt x="273" y="65"/>
                    <a:pt x="269" y="80"/>
                    <a:pt x="265" y="80"/>
                  </a:cubicBezTo>
                  <a:cubicBezTo>
                    <a:pt x="261" y="79"/>
                    <a:pt x="257" y="86"/>
                    <a:pt x="254" y="85"/>
                  </a:cubicBezTo>
                  <a:cubicBezTo>
                    <a:pt x="251" y="85"/>
                    <a:pt x="246" y="90"/>
                    <a:pt x="242" y="88"/>
                  </a:cubicBezTo>
                  <a:cubicBezTo>
                    <a:pt x="237" y="85"/>
                    <a:pt x="232" y="89"/>
                    <a:pt x="228" y="87"/>
                  </a:cubicBezTo>
                  <a:cubicBezTo>
                    <a:pt x="225" y="85"/>
                    <a:pt x="215" y="86"/>
                    <a:pt x="215" y="84"/>
                  </a:cubicBezTo>
                  <a:cubicBezTo>
                    <a:pt x="215" y="81"/>
                    <a:pt x="220" y="82"/>
                    <a:pt x="220" y="74"/>
                  </a:cubicBezTo>
                  <a:cubicBezTo>
                    <a:pt x="220" y="67"/>
                    <a:pt x="232" y="58"/>
                    <a:pt x="231" y="55"/>
                  </a:cubicBezTo>
                  <a:cubicBezTo>
                    <a:pt x="229" y="52"/>
                    <a:pt x="208" y="46"/>
                    <a:pt x="205" y="42"/>
                  </a:cubicBezTo>
                  <a:cubicBezTo>
                    <a:pt x="202" y="39"/>
                    <a:pt x="197" y="35"/>
                    <a:pt x="189" y="34"/>
                  </a:cubicBezTo>
                  <a:cubicBezTo>
                    <a:pt x="181" y="34"/>
                    <a:pt x="181" y="29"/>
                    <a:pt x="173" y="25"/>
                  </a:cubicBezTo>
                  <a:cubicBezTo>
                    <a:pt x="167" y="21"/>
                    <a:pt x="157" y="10"/>
                    <a:pt x="154" y="5"/>
                  </a:cubicBezTo>
                  <a:cubicBezTo>
                    <a:pt x="149" y="4"/>
                    <a:pt x="141" y="3"/>
                    <a:pt x="140" y="5"/>
                  </a:cubicBezTo>
                  <a:cubicBezTo>
                    <a:pt x="138" y="7"/>
                    <a:pt x="135" y="19"/>
                    <a:pt x="132" y="13"/>
                  </a:cubicBezTo>
                  <a:cubicBezTo>
                    <a:pt x="129" y="7"/>
                    <a:pt x="122" y="7"/>
                    <a:pt x="116" y="6"/>
                  </a:cubicBezTo>
                  <a:cubicBezTo>
                    <a:pt x="109" y="6"/>
                    <a:pt x="110" y="0"/>
                    <a:pt x="103" y="7"/>
                  </a:cubicBezTo>
                  <a:cubicBezTo>
                    <a:pt x="100" y="10"/>
                    <a:pt x="96" y="13"/>
                    <a:pt x="93" y="15"/>
                  </a:cubicBezTo>
                  <a:cubicBezTo>
                    <a:pt x="92" y="22"/>
                    <a:pt x="91" y="30"/>
                    <a:pt x="90" y="32"/>
                  </a:cubicBezTo>
                  <a:cubicBezTo>
                    <a:pt x="88" y="35"/>
                    <a:pt x="74" y="41"/>
                    <a:pt x="74" y="44"/>
                  </a:cubicBezTo>
                  <a:cubicBezTo>
                    <a:pt x="74" y="48"/>
                    <a:pt x="76" y="52"/>
                    <a:pt x="73" y="55"/>
                  </a:cubicBezTo>
                  <a:cubicBezTo>
                    <a:pt x="71" y="57"/>
                    <a:pt x="79" y="67"/>
                    <a:pt x="74" y="70"/>
                  </a:cubicBezTo>
                  <a:cubicBezTo>
                    <a:pt x="70" y="72"/>
                    <a:pt x="78" y="77"/>
                    <a:pt x="75" y="79"/>
                  </a:cubicBezTo>
                  <a:cubicBezTo>
                    <a:pt x="72" y="82"/>
                    <a:pt x="66" y="83"/>
                    <a:pt x="66" y="86"/>
                  </a:cubicBezTo>
                  <a:cubicBezTo>
                    <a:pt x="66" y="89"/>
                    <a:pt x="66" y="96"/>
                    <a:pt x="62" y="98"/>
                  </a:cubicBezTo>
                  <a:cubicBezTo>
                    <a:pt x="58" y="99"/>
                    <a:pt x="56" y="106"/>
                    <a:pt x="56" y="110"/>
                  </a:cubicBezTo>
                  <a:cubicBezTo>
                    <a:pt x="56" y="115"/>
                    <a:pt x="50" y="112"/>
                    <a:pt x="52" y="118"/>
                  </a:cubicBezTo>
                  <a:cubicBezTo>
                    <a:pt x="54" y="124"/>
                    <a:pt x="57" y="131"/>
                    <a:pt x="52" y="132"/>
                  </a:cubicBezTo>
                  <a:cubicBezTo>
                    <a:pt x="47" y="133"/>
                    <a:pt x="49" y="143"/>
                    <a:pt x="46" y="143"/>
                  </a:cubicBezTo>
                  <a:cubicBezTo>
                    <a:pt x="44" y="143"/>
                    <a:pt x="42" y="153"/>
                    <a:pt x="46" y="158"/>
                  </a:cubicBezTo>
                  <a:cubicBezTo>
                    <a:pt x="50" y="163"/>
                    <a:pt x="51" y="168"/>
                    <a:pt x="51" y="172"/>
                  </a:cubicBezTo>
                  <a:cubicBezTo>
                    <a:pt x="51" y="177"/>
                    <a:pt x="56" y="179"/>
                    <a:pt x="54" y="184"/>
                  </a:cubicBezTo>
                  <a:cubicBezTo>
                    <a:pt x="52" y="189"/>
                    <a:pt x="53" y="194"/>
                    <a:pt x="50" y="196"/>
                  </a:cubicBezTo>
                  <a:cubicBezTo>
                    <a:pt x="47" y="198"/>
                    <a:pt x="50" y="205"/>
                    <a:pt x="46" y="206"/>
                  </a:cubicBezTo>
                  <a:cubicBezTo>
                    <a:pt x="42" y="208"/>
                    <a:pt x="49" y="221"/>
                    <a:pt x="46" y="224"/>
                  </a:cubicBezTo>
                  <a:cubicBezTo>
                    <a:pt x="43" y="227"/>
                    <a:pt x="36" y="229"/>
                    <a:pt x="36" y="238"/>
                  </a:cubicBezTo>
                  <a:cubicBezTo>
                    <a:pt x="36" y="247"/>
                    <a:pt x="37" y="252"/>
                    <a:pt x="36" y="256"/>
                  </a:cubicBezTo>
                  <a:cubicBezTo>
                    <a:pt x="35" y="260"/>
                    <a:pt x="40" y="259"/>
                    <a:pt x="39" y="264"/>
                  </a:cubicBezTo>
                  <a:cubicBezTo>
                    <a:pt x="39" y="270"/>
                    <a:pt x="32" y="267"/>
                    <a:pt x="31" y="270"/>
                  </a:cubicBezTo>
                  <a:cubicBezTo>
                    <a:pt x="31" y="273"/>
                    <a:pt x="33" y="280"/>
                    <a:pt x="31" y="280"/>
                  </a:cubicBezTo>
                  <a:cubicBezTo>
                    <a:pt x="28" y="281"/>
                    <a:pt x="27" y="283"/>
                    <a:pt x="27" y="289"/>
                  </a:cubicBezTo>
                  <a:cubicBezTo>
                    <a:pt x="27" y="295"/>
                    <a:pt x="23" y="296"/>
                    <a:pt x="23" y="299"/>
                  </a:cubicBezTo>
                  <a:cubicBezTo>
                    <a:pt x="23" y="302"/>
                    <a:pt x="26" y="305"/>
                    <a:pt x="26" y="309"/>
                  </a:cubicBezTo>
                  <a:cubicBezTo>
                    <a:pt x="26" y="312"/>
                    <a:pt x="28" y="323"/>
                    <a:pt x="25" y="324"/>
                  </a:cubicBezTo>
                  <a:cubicBezTo>
                    <a:pt x="22" y="324"/>
                    <a:pt x="20" y="337"/>
                    <a:pt x="23" y="339"/>
                  </a:cubicBezTo>
                  <a:cubicBezTo>
                    <a:pt x="25" y="340"/>
                    <a:pt x="25" y="344"/>
                    <a:pt x="24" y="346"/>
                  </a:cubicBezTo>
                  <a:cubicBezTo>
                    <a:pt x="23" y="349"/>
                    <a:pt x="30" y="351"/>
                    <a:pt x="26" y="355"/>
                  </a:cubicBezTo>
                  <a:cubicBezTo>
                    <a:pt x="23" y="359"/>
                    <a:pt x="26" y="364"/>
                    <a:pt x="31" y="362"/>
                  </a:cubicBezTo>
                  <a:cubicBezTo>
                    <a:pt x="35" y="361"/>
                    <a:pt x="37" y="369"/>
                    <a:pt x="33" y="369"/>
                  </a:cubicBezTo>
                  <a:cubicBezTo>
                    <a:pt x="28" y="369"/>
                    <a:pt x="23" y="369"/>
                    <a:pt x="27" y="372"/>
                  </a:cubicBezTo>
                  <a:cubicBezTo>
                    <a:pt x="31" y="374"/>
                    <a:pt x="35" y="379"/>
                    <a:pt x="29" y="381"/>
                  </a:cubicBezTo>
                  <a:cubicBezTo>
                    <a:pt x="24" y="383"/>
                    <a:pt x="28" y="387"/>
                    <a:pt x="27" y="392"/>
                  </a:cubicBezTo>
                  <a:cubicBezTo>
                    <a:pt x="26" y="397"/>
                    <a:pt x="31" y="401"/>
                    <a:pt x="27" y="403"/>
                  </a:cubicBezTo>
                  <a:cubicBezTo>
                    <a:pt x="23" y="404"/>
                    <a:pt x="28" y="412"/>
                    <a:pt x="23" y="412"/>
                  </a:cubicBezTo>
                  <a:cubicBezTo>
                    <a:pt x="17" y="413"/>
                    <a:pt x="20" y="419"/>
                    <a:pt x="17" y="422"/>
                  </a:cubicBezTo>
                  <a:cubicBezTo>
                    <a:pt x="13" y="425"/>
                    <a:pt x="22" y="430"/>
                    <a:pt x="17" y="433"/>
                  </a:cubicBezTo>
                  <a:cubicBezTo>
                    <a:pt x="12" y="436"/>
                    <a:pt x="16" y="442"/>
                    <a:pt x="11" y="442"/>
                  </a:cubicBezTo>
                  <a:cubicBezTo>
                    <a:pt x="6" y="442"/>
                    <a:pt x="4" y="449"/>
                    <a:pt x="4" y="452"/>
                  </a:cubicBezTo>
                  <a:cubicBezTo>
                    <a:pt x="3" y="455"/>
                    <a:pt x="0" y="460"/>
                    <a:pt x="4" y="465"/>
                  </a:cubicBezTo>
                  <a:cubicBezTo>
                    <a:pt x="8" y="469"/>
                    <a:pt x="3" y="472"/>
                    <a:pt x="6" y="474"/>
                  </a:cubicBezTo>
                  <a:cubicBezTo>
                    <a:pt x="10" y="476"/>
                    <a:pt x="21" y="473"/>
                    <a:pt x="20" y="478"/>
                  </a:cubicBezTo>
                  <a:cubicBezTo>
                    <a:pt x="18" y="483"/>
                    <a:pt x="18" y="494"/>
                    <a:pt x="20" y="494"/>
                  </a:cubicBezTo>
                  <a:cubicBezTo>
                    <a:pt x="23" y="494"/>
                    <a:pt x="24" y="501"/>
                    <a:pt x="27" y="500"/>
                  </a:cubicBezTo>
                  <a:cubicBezTo>
                    <a:pt x="31" y="500"/>
                    <a:pt x="46" y="498"/>
                    <a:pt x="52" y="500"/>
                  </a:cubicBezTo>
                  <a:cubicBezTo>
                    <a:pt x="55" y="500"/>
                    <a:pt x="58" y="502"/>
                    <a:pt x="60" y="504"/>
                  </a:cubicBezTo>
                  <a:cubicBezTo>
                    <a:pt x="63" y="502"/>
                    <a:pt x="71" y="508"/>
                    <a:pt x="73" y="506"/>
                  </a:cubicBezTo>
                  <a:cubicBezTo>
                    <a:pt x="75" y="504"/>
                    <a:pt x="65" y="496"/>
                    <a:pt x="65" y="493"/>
                  </a:cubicBezTo>
                  <a:cubicBezTo>
                    <a:pt x="66" y="490"/>
                    <a:pt x="64" y="485"/>
                    <a:pt x="64" y="482"/>
                  </a:cubicBezTo>
                  <a:cubicBezTo>
                    <a:pt x="64" y="479"/>
                    <a:pt x="62" y="472"/>
                    <a:pt x="67" y="469"/>
                  </a:cubicBezTo>
                  <a:cubicBezTo>
                    <a:pt x="71" y="466"/>
                    <a:pt x="71" y="463"/>
                    <a:pt x="74" y="463"/>
                  </a:cubicBezTo>
                  <a:cubicBezTo>
                    <a:pt x="77" y="464"/>
                    <a:pt x="83" y="461"/>
                    <a:pt x="83" y="453"/>
                  </a:cubicBezTo>
                  <a:cubicBezTo>
                    <a:pt x="83" y="446"/>
                    <a:pt x="87" y="443"/>
                    <a:pt x="93" y="438"/>
                  </a:cubicBezTo>
                  <a:cubicBezTo>
                    <a:pt x="100" y="432"/>
                    <a:pt x="111" y="427"/>
                    <a:pt x="109" y="424"/>
                  </a:cubicBezTo>
                  <a:cubicBezTo>
                    <a:pt x="108" y="422"/>
                    <a:pt x="112" y="414"/>
                    <a:pt x="112" y="411"/>
                  </a:cubicBezTo>
                  <a:cubicBezTo>
                    <a:pt x="112" y="407"/>
                    <a:pt x="101" y="408"/>
                    <a:pt x="98" y="407"/>
                  </a:cubicBezTo>
                  <a:cubicBezTo>
                    <a:pt x="94" y="406"/>
                    <a:pt x="82" y="397"/>
                    <a:pt x="88" y="385"/>
                  </a:cubicBezTo>
                  <a:cubicBezTo>
                    <a:pt x="94" y="374"/>
                    <a:pt x="107" y="373"/>
                    <a:pt x="111" y="372"/>
                  </a:cubicBezTo>
                  <a:cubicBezTo>
                    <a:pt x="115" y="372"/>
                    <a:pt x="111" y="367"/>
                    <a:pt x="115" y="365"/>
                  </a:cubicBezTo>
                  <a:cubicBezTo>
                    <a:pt x="118" y="363"/>
                    <a:pt x="118" y="360"/>
                    <a:pt x="118" y="355"/>
                  </a:cubicBezTo>
                  <a:cubicBezTo>
                    <a:pt x="118" y="350"/>
                    <a:pt x="118" y="341"/>
                    <a:pt x="124" y="341"/>
                  </a:cubicBezTo>
                  <a:cubicBezTo>
                    <a:pt x="130" y="340"/>
                    <a:pt x="131" y="337"/>
                    <a:pt x="128" y="336"/>
                  </a:cubicBezTo>
                  <a:cubicBezTo>
                    <a:pt x="124" y="335"/>
                    <a:pt x="123" y="331"/>
                    <a:pt x="128" y="330"/>
                  </a:cubicBezTo>
                  <a:cubicBezTo>
                    <a:pt x="134" y="330"/>
                    <a:pt x="132" y="335"/>
                    <a:pt x="136" y="335"/>
                  </a:cubicBezTo>
                  <a:cubicBezTo>
                    <a:pt x="140" y="335"/>
                    <a:pt x="147" y="328"/>
                    <a:pt x="142" y="324"/>
                  </a:cubicBezTo>
                  <a:cubicBezTo>
                    <a:pt x="136" y="320"/>
                    <a:pt x="135" y="326"/>
                    <a:pt x="132" y="327"/>
                  </a:cubicBezTo>
                  <a:cubicBezTo>
                    <a:pt x="129" y="327"/>
                    <a:pt x="127" y="323"/>
                    <a:pt x="124" y="323"/>
                  </a:cubicBezTo>
                  <a:cubicBezTo>
                    <a:pt x="121" y="323"/>
                    <a:pt x="123" y="315"/>
                    <a:pt x="122" y="312"/>
                  </a:cubicBezTo>
                  <a:cubicBezTo>
                    <a:pt x="121" y="310"/>
                    <a:pt x="119" y="303"/>
                    <a:pt x="121" y="299"/>
                  </a:cubicBezTo>
                  <a:cubicBezTo>
                    <a:pt x="124" y="296"/>
                    <a:pt x="135" y="305"/>
                    <a:pt x="144" y="305"/>
                  </a:cubicBezTo>
                  <a:cubicBezTo>
                    <a:pt x="153" y="306"/>
                    <a:pt x="160" y="301"/>
                    <a:pt x="160" y="297"/>
                  </a:cubicBezTo>
                  <a:cubicBezTo>
                    <a:pt x="160" y="294"/>
                    <a:pt x="156" y="288"/>
                    <a:pt x="161" y="284"/>
                  </a:cubicBezTo>
                  <a:cubicBezTo>
                    <a:pt x="167" y="280"/>
                    <a:pt x="162" y="279"/>
                    <a:pt x="161" y="274"/>
                  </a:cubicBezTo>
                  <a:cubicBezTo>
                    <a:pt x="159" y="269"/>
                    <a:pt x="163" y="266"/>
                    <a:pt x="166" y="268"/>
                  </a:cubicBezTo>
                  <a:cubicBezTo>
                    <a:pt x="168" y="271"/>
                    <a:pt x="187" y="269"/>
                    <a:pt x="202" y="266"/>
                  </a:cubicBezTo>
                  <a:cubicBezTo>
                    <a:pt x="217" y="263"/>
                    <a:pt x="228" y="257"/>
                    <a:pt x="229" y="253"/>
                  </a:cubicBezTo>
                  <a:cubicBezTo>
                    <a:pt x="229" y="249"/>
                    <a:pt x="239" y="238"/>
                    <a:pt x="241" y="235"/>
                  </a:cubicBezTo>
                  <a:cubicBezTo>
                    <a:pt x="244" y="231"/>
                    <a:pt x="242" y="226"/>
                    <a:pt x="235" y="225"/>
                  </a:cubicBezTo>
                  <a:cubicBezTo>
                    <a:pt x="229" y="224"/>
                    <a:pt x="229" y="217"/>
                    <a:pt x="233" y="213"/>
                  </a:cubicBezTo>
                  <a:cubicBezTo>
                    <a:pt x="236" y="209"/>
                    <a:pt x="231" y="205"/>
                    <a:pt x="225" y="205"/>
                  </a:cubicBezTo>
                  <a:cubicBezTo>
                    <a:pt x="219" y="204"/>
                    <a:pt x="210" y="200"/>
                    <a:pt x="215" y="195"/>
                  </a:cubicBezTo>
                  <a:cubicBezTo>
                    <a:pt x="218" y="193"/>
                    <a:pt x="219" y="193"/>
                    <a:pt x="220" y="194"/>
                  </a:cubicBezTo>
                  <a:cubicBezTo>
                    <a:pt x="221" y="192"/>
                    <a:pt x="222" y="189"/>
                    <a:pt x="221" y="188"/>
                  </a:cubicBezTo>
                  <a:cubicBezTo>
                    <a:pt x="220" y="187"/>
                    <a:pt x="217" y="189"/>
                    <a:pt x="217" y="180"/>
                  </a:cubicBezTo>
                  <a:cubicBezTo>
                    <a:pt x="217" y="171"/>
                    <a:pt x="221" y="173"/>
                    <a:pt x="221" y="162"/>
                  </a:cubicBezTo>
                  <a:cubicBezTo>
                    <a:pt x="221" y="150"/>
                    <a:pt x="226" y="144"/>
                    <a:pt x="226" y="138"/>
                  </a:cubicBezTo>
                  <a:cubicBezTo>
                    <a:pt x="226" y="132"/>
                    <a:pt x="236" y="125"/>
                    <a:pt x="242" y="115"/>
                  </a:cubicBezTo>
                  <a:cubicBezTo>
                    <a:pt x="248" y="105"/>
                    <a:pt x="261" y="93"/>
                    <a:pt x="267" y="89"/>
                  </a:cubicBezTo>
                  <a:cubicBezTo>
                    <a:pt x="272" y="86"/>
                    <a:pt x="282" y="83"/>
                    <a:pt x="284" y="80"/>
                  </a:cubicBezTo>
                  <a:cubicBezTo>
                    <a:pt x="285" y="77"/>
                    <a:pt x="284" y="60"/>
                    <a:pt x="281" y="58"/>
                  </a:cubicBezTo>
                  <a:close/>
                </a:path>
              </a:pathLst>
            </a:custGeom>
            <a:solidFill>
              <a:srgbClr val="0070C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1B73F3-8C6A-46DC-8ABF-5680B1506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583" y="3943537"/>
              <a:ext cx="603501" cy="2665180"/>
            </a:xfrm>
            <a:custGeom>
              <a:avLst/>
              <a:gdLst>
                <a:gd name="T0" fmla="*/ 50 w 124"/>
                <a:gd name="T1" fmla="*/ 541 h 635"/>
                <a:gd name="T2" fmla="*/ 34 w 124"/>
                <a:gd name="T3" fmla="*/ 515 h 635"/>
                <a:gd name="T4" fmla="*/ 47 w 124"/>
                <a:gd name="T5" fmla="*/ 485 h 635"/>
                <a:gd name="T6" fmla="*/ 57 w 124"/>
                <a:gd name="T7" fmla="*/ 455 h 635"/>
                <a:gd name="T8" fmla="*/ 63 w 124"/>
                <a:gd name="T9" fmla="*/ 432 h 635"/>
                <a:gd name="T10" fmla="*/ 54 w 124"/>
                <a:gd name="T11" fmla="*/ 409 h 635"/>
                <a:gd name="T12" fmla="*/ 56 w 124"/>
                <a:gd name="T13" fmla="*/ 372 h 635"/>
                <a:gd name="T14" fmla="*/ 61 w 124"/>
                <a:gd name="T15" fmla="*/ 343 h 635"/>
                <a:gd name="T16" fmla="*/ 66 w 124"/>
                <a:gd name="T17" fmla="*/ 319 h 635"/>
                <a:gd name="T18" fmla="*/ 76 w 124"/>
                <a:gd name="T19" fmla="*/ 269 h 635"/>
                <a:gd name="T20" fmla="*/ 81 w 124"/>
                <a:gd name="T21" fmla="*/ 235 h 635"/>
                <a:gd name="T22" fmla="*/ 82 w 124"/>
                <a:gd name="T23" fmla="*/ 195 h 635"/>
                <a:gd name="T24" fmla="*/ 92 w 124"/>
                <a:gd name="T25" fmla="*/ 161 h 635"/>
                <a:gd name="T26" fmla="*/ 104 w 124"/>
                <a:gd name="T27" fmla="*/ 133 h 635"/>
                <a:gd name="T28" fmla="*/ 120 w 124"/>
                <a:gd name="T29" fmla="*/ 95 h 635"/>
                <a:gd name="T30" fmla="*/ 111 w 124"/>
                <a:gd name="T31" fmla="*/ 66 h 635"/>
                <a:gd name="T32" fmla="*/ 104 w 124"/>
                <a:gd name="T33" fmla="*/ 31 h 635"/>
                <a:gd name="T34" fmla="*/ 88 w 124"/>
                <a:gd name="T35" fmla="*/ 2 h 635"/>
                <a:gd name="T36" fmla="*/ 80 w 124"/>
                <a:gd name="T37" fmla="*/ 28 h 635"/>
                <a:gd name="T38" fmla="*/ 77 w 124"/>
                <a:gd name="T39" fmla="*/ 94 h 635"/>
                <a:gd name="T40" fmla="*/ 65 w 124"/>
                <a:gd name="T41" fmla="*/ 159 h 635"/>
                <a:gd name="T42" fmla="*/ 59 w 124"/>
                <a:gd name="T43" fmla="*/ 203 h 635"/>
                <a:gd name="T44" fmla="*/ 51 w 124"/>
                <a:gd name="T45" fmla="*/ 261 h 635"/>
                <a:gd name="T46" fmla="*/ 32 w 124"/>
                <a:gd name="T47" fmla="*/ 313 h 635"/>
                <a:gd name="T48" fmla="*/ 30 w 124"/>
                <a:gd name="T49" fmla="*/ 356 h 635"/>
                <a:gd name="T50" fmla="*/ 21 w 124"/>
                <a:gd name="T51" fmla="*/ 397 h 635"/>
                <a:gd name="T52" fmla="*/ 39 w 124"/>
                <a:gd name="T53" fmla="*/ 375 h 635"/>
                <a:gd name="T54" fmla="*/ 42 w 124"/>
                <a:gd name="T55" fmla="*/ 399 h 635"/>
                <a:gd name="T56" fmla="*/ 37 w 124"/>
                <a:gd name="T57" fmla="*/ 426 h 635"/>
                <a:gd name="T58" fmla="*/ 30 w 124"/>
                <a:gd name="T59" fmla="*/ 444 h 635"/>
                <a:gd name="T60" fmla="*/ 28 w 124"/>
                <a:gd name="T61" fmla="*/ 441 h 635"/>
                <a:gd name="T62" fmla="*/ 18 w 124"/>
                <a:gd name="T63" fmla="*/ 445 h 635"/>
                <a:gd name="T64" fmla="*/ 2 w 124"/>
                <a:gd name="T65" fmla="*/ 466 h 635"/>
                <a:gd name="T66" fmla="*/ 20 w 124"/>
                <a:gd name="T67" fmla="*/ 468 h 635"/>
                <a:gd name="T68" fmla="*/ 30 w 124"/>
                <a:gd name="T69" fmla="*/ 485 h 635"/>
                <a:gd name="T70" fmla="*/ 13 w 124"/>
                <a:gd name="T71" fmla="*/ 489 h 635"/>
                <a:gd name="T72" fmla="*/ 15 w 124"/>
                <a:gd name="T73" fmla="*/ 498 h 635"/>
                <a:gd name="T74" fmla="*/ 7 w 124"/>
                <a:gd name="T75" fmla="*/ 513 h 635"/>
                <a:gd name="T76" fmla="*/ 18 w 124"/>
                <a:gd name="T77" fmla="*/ 518 h 635"/>
                <a:gd name="T78" fmla="*/ 19 w 124"/>
                <a:gd name="T79" fmla="*/ 532 h 635"/>
                <a:gd name="T80" fmla="*/ 11 w 124"/>
                <a:gd name="T81" fmla="*/ 549 h 635"/>
                <a:gd name="T82" fmla="*/ 28 w 124"/>
                <a:gd name="T83" fmla="*/ 552 h 635"/>
                <a:gd name="T84" fmla="*/ 35 w 124"/>
                <a:gd name="T85" fmla="*/ 558 h 635"/>
                <a:gd name="T86" fmla="*/ 27 w 124"/>
                <a:gd name="T87" fmla="*/ 575 h 635"/>
                <a:gd name="T88" fmla="*/ 50 w 124"/>
                <a:gd name="T89" fmla="*/ 575 h 635"/>
                <a:gd name="T90" fmla="*/ 34 w 124"/>
                <a:gd name="T91" fmla="*/ 587 h 635"/>
                <a:gd name="T92" fmla="*/ 52 w 124"/>
                <a:gd name="T93" fmla="*/ 585 h 635"/>
                <a:gd name="T94" fmla="*/ 32 w 124"/>
                <a:gd name="T95" fmla="*/ 599 h 635"/>
                <a:gd name="T96" fmla="*/ 50 w 124"/>
                <a:gd name="T97" fmla="*/ 601 h 635"/>
                <a:gd name="T98" fmla="*/ 79 w 124"/>
                <a:gd name="T99" fmla="*/ 574 h 635"/>
                <a:gd name="T100" fmla="*/ 88 w 124"/>
                <a:gd name="T101" fmla="*/ 589 h 635"/>
                <a:gd name="T102" fmla="*/ 75 w 124"/>
                <a:gd name="T103" fmla="*/ 594 h 635"/>
                <a:gd name="T104" fmla="*/ 61 w 124"/>
                <a:gd name="T105" fmla="*/ 606 h 635"/>
                <a:gd name="T106" fmla="*/ 72 w 124"/>
                <a:gd name="T107" fmla="*/ 626 h 635"/>
                <a:gd name="T108" fmla="*/ 92 w 124"/>
                <a:gd name="T109" fmla="*/ 623 h 635"/>
                <a:gd name="T110" fmla="*/ 113 w 124"/>
                <a:gd name="T111" fmla="*/ 624 h 635"/>
                <a:gd name="T112" fmla="*/ 101 w 124"/>
                <a:gd name="T113" fmla="*/ 621 h 635"/>
                <a:gd name="T114" fmla="*/ 88 w 124"/>
                <a:gd name="T115" fmla="*/ 569 h 635"/>
                <a:gd name="T116" fmla="*/ 57 w 124"/>
                <a:gd name="T117" fmla="*/ 56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" h="635">
                  <a:moveTo>
                    <a:pt x="57" y="563"/>
                  </a:moveTo>
                  <a:cubicBezTo>
                    <a:pt x="54" y="564"/>
                    <a:pt x="53" y="557"/>
                    <a:pt x="50" y="557"/>
                  </a:cubicBezTo>
                  <a:cubicBezTo>
                    <a:pt x="48" y="557"/>
                    <a:pt x="48" y="546"/>
                    <a:pt x="50" y="541"/>
                  </a:cubicBezTo>
                  <a:cubicBezTo>
                    <a:pt x="51" y="536"/>
                    <a:pt x="40" y="539"/>
                    <a:pt x="36" y="537"/>
                  </a:cubicBezTo>
                  <a:cubicBezTo>
                    <a:pt x="33" y="535"/>
                    <a:pt x="38" y="532"/>
                    <a:pt x="34" y="528"/>
                  </a:cubicBezTo>
                  <a:cubicBezTo>
                    <a:pt x="30" y="523"/>
                    <a:pt x="33" y="518"/>
                    <a:pt x="34" y="515"/>
                  </a:cubicBezTo>
                  <a:cubicBezTo>
                    <a:pt x="34" y="512"/>
                    <a:pt x="36" y="505"/>
                    <a:pt x="41" y="505"/>
                  </a:cubicBezTo>
                  <a:cubicBezTo>
                    <a:pt x="46" y="505"/>
                    <a:pt x="42" y="499"/>
                    <a:pt x="47" y="496"/>
                  </a:cubicBezTo>
                  <a:cubicBezTo>
                    <a:pt x="52" y="493"/>
                    <a:pt x="43" y="488"/>
                    <a:pt x="47" y="485"/>
                  </a:cubicBezTo>
                  <a:cubicBezTo>
                    <a:pt x="50" y="482"/>
                    <a:pt x="47" y="476"/>
                    <a:pt x="53" y="475"/>
                  </a:cubicBezTo>
                  <a:cubicBezTo>
                    <a:pt x="58" y="475"/>
                    <a:pt x="53" y="467"/>
                    <a:pt x="57" y="466"/>
                  </a:cubicBezTo>
                  <a:cubicBezTo>
                    <a:pt x="61" y="464"/>
                    <a:pt x="56" y="460"/>
                    <a:pt x="57" y="455"/>
                  </a:cubicBezTo>
                  <a:cubicBezTo>
                    <a:pt x="58" y="450"/>
                    <a:pt x="54" y="446"/>
                    <a:pt x="59" y="444"/>
                  </a:cubicBezTo>
                  <a:cubicBezTo>
                    <a:pt x="65" y="442"/>
                    <a:pt x="61" y="437"/>
                    <a:pt x="57" y="435"/>
                  </a:cubicBezTo>
                  <a:cubicBezTo>
                    <a:pt x="53" y="432"/>
                    <a:pt x="58" y="432"/>
                    <a:pt x="63" y="432"/>
                  </a:cubicBezTo>
                  <a:cubicBezTo>
                    <a:pt x="67" y="432"/>
                    <a:pt x="65" y="424"/>
                    <a:pt x="61" y="425"/>
                  </a:cubicBezTo>
                  <a:cubicBezTo>
                    <a:pt x="56" y="427"/>
                    <a:pt x="53" y="422"/>
                    <a:pt x="56" y="418"/>
                  </a:cubicBezTo>
                  <a:cubicBezTo>
                    <a:pt x="60" y="414"/>
                    <a:pt x="53" y="412"/>
                    <a:pt x="54" y="409"/>
                  </a:cubicBezTo>
                  <a:cubicBezTo>
                    <a:pt x="55" y="407"/>
                    <a:pt x="55" y="403"/>
                    <a:pt x="53" y="402"/>
                  </a:cubicBezTo>
                  <a:cubicBezTo>
                    <a:pt x="50" y="400"/>
                    <a:pt x="52" y="387"/>
                    <a:pt x="55" y="387"/>
                  </a:cubicBezTo>
                  <a:cubicBezTo>
                    <a:pt x="58" y="386"/>
                    <a:pt x="56" y="375"/>
                    <a:pt x="56" y="372"/>
                  </a:cubicBezTo>
                  <a:cubicBezTo>
                    <a:pt x="56" y="368"/>
                    <a:pt x="53" y="365"/>
                    <a:pt x="53" y="362"/>
                  </a:cubicBezTo>
                  <a:cubicBezTo>
                    <a:pt x="53" y="359"/>
                    <a:pt x="57" y="358"/>
                    <a:pt x="57" y="352"/>
                  </a:cubicBezTo>
                  <a:cubicBezTo>
                    <a:pt x="57" y="346"/>
                    <a:pt x="58" y="344"/>
                    <a:pt x="61" y="343"/>
                  </a:cubicBezTo>
                  <a:cubicBezTo>
                    <a:pt x="63" y="343"/>
                    <a:pt x="61" y="336"/>
                    <a:pt x="61" y="333"/>
                  </a:cubicBezTo>
                  <a:cubicBezTo>
                    <a:pt x="62" y="330"/>
                    <a:pt x="69" y="333"/>
                    <a:pt x="69" y="327"/>
                  </a:cubicBezTo>
                  <a:cubicBezTo>
                    <a:pt x="70" y="322"/>
                    <a:pt x="65" y="323"/>
                    <a:pt x="66" y="319"/>
                  </a:cubicBezTo>
                  <a:cubicBezTo>
                    <a:pt x="67" y="315"/>
                    <a:pt x="66" y="310"/>
                    <a:pt x="66" y="301"/>
                  </a:cubicBezTo>
                  <a:cubicBezTo>
                    <a:pt x="66" y="292"/>
                    <a:pt x="73" y="290"/>
                    <a:pt x="76" y="287"/>
                  </a:cubicBezTo>
                  <a:cubicBezTo>
                    <a:pt x="79" y="284"/>
                    <a:pt x="72" y="271"/>
                    <a:pt x="76" y="269"/>
                  </a:cubicBezTo>
                  <a:cubicBezTo>
                    <a:pt x="80" y="268"/>
                    <a:pt x="77" y="261"/>
                    <a:pt x="80" y="259"/>
                  </a:cubicBezTo>
                  <a:cubicBezTo>
                    <a:pt x="83" y="257"/>
                    <a:pt x="82" y="252"/>
                    <a:pt x="84" y="247"/>
                  </a:cubicBezTo>
                  <a:cubicBezTo>
                    <a:pt x="86" y="242"/>
                    <a:pt x="81" y="240"/>
                    <a:pt x="81" y="235"/>
                  </a:cubicBezTo>
                  <a:cubicBezTo>
                    <a:pt x="81" y="231"/>
                    <a:pt x="80" y="226"/>
                    <a:pt x="76" y="221"/>
                  </a:cubicBezTo>
                  <a:cubicBezTo>
                    <a:pt x="72" y="216"/>
                    <a:pt x="74" y="206"/>
                    <a:pt x="76" y="206"/>
                  </a:cubicBezTo>
                  <a:cubicBezTo>
                    <a:pt x="79" y="206"/>
                    <a:pt x="77" y="196"/>
                    <a:pt x="82" y="195"/>
                  </a:cubicBezTo>
                  <a:cubicBezTo>
                    <a:pt x="87" y="194"/>
                    <a:pt x="84" y="187"/>
                    <a:pt x="82" y="181"/>
                  </a:cubicBezTo>
                  <a:cubicBezTo>
                    <a:pt x="80" y="175"/>
                    <a:pt x="86" y="178"/>
                    <a:pt x="86" y="173"/>
                  </a:cubicBezTo>
                  <a:cubicBezTo>
                    <a:pt x="86" y="169"/>
                    <a:pt x="88" y="162"/>
                    <a:pt x="92" y="161"/>
                  </a:cubicBezTo>
                  <a:cubicBezTo>
                    <a:pt x="96" y="159"/>
                    <a:pt x="96" y="152"/>
                    <a:pt x="96" y="149"/>
                  </a:cubicBezTo>
                  <a:cubicBezTo>
                    <a:pt x="96" y="146"/>
                    <a:pt x="102" y="145"/>
                    <a:pt x="105" y="142"/>
                  </a:cubicBezTo>
                  <a:cubicBezTo>
                    <a:pt x="108" y="140"/>
                    <a:pt x="100" y="135"/>
                    <a:pt x="104" y="133"/>
                  </a:cubicBezTo>
                  <a:cubicBezTo>
                    <a:pt x="109" y="130"/>
                    <a:pt x="101" y="120"/>
                    <a:pt x="103" y="118"/>
                  </a:cubicBezTo>
                  <a:cubicBezTo>
                    <a:pt x="106" y="115"/>
                    <a:pt x="104" y="111"/>
                    <a:pt x="104" y="107"/>
                  </a:cubicBezTo>
                  <a:cubicBezTo>
                    <a:pt x="104" y="104"/>
                    <a:pt x="118" y="98"/>
                    <a:pt x="120" y="95"/>
                  </a:cubicBezTo>
                  <a:cubicBezTo>
                    <a:pt x="121" y="93"/>
                    <a:pt x="122" y="85"/>
                    <a:pt x="123" y="78"/>
                  </a:cubicBezTo>
                  <a:cubicBezTo>
                    <a:pt x="118" y="81"/>
                    <a:pt x="115" y="83"/>
                    <a:pt x="114" y="81"/>
                  </a:cubicBezTo>
                  <a:cubicBezTo>
                    <a:pt x="113" y="78"/>
                    <a:pt x="114" y="69"/>
                    <a:pt x="111" y="66"/>
                  </a:cubicBezTo>
                  <a:cubicBezTo>
                    <a:pt x="107" y="62"/>
                    <a:pt x="109" y="55"/>
                    <a:pt x="106" y="53"/>
                  </a:cubicBezTo>
                  <a:cubicBezTo>
                    <a:pt x="102" y="51"/>
                    <a:pt x="97" y="44"/>
                    <a:pt x="101" y="41"/>
                  </a:cubicBezTo>
                  <a:cubicBezTo>
                    <a:pt x="104" y="39"/>
                    <a:pt x="101" y="34"/>
                    <a:pt x="104" y="31"/>
                  </a:cubicBezTo>
                  <a:cubicBezTo>
                    <a:pt x="107" y="29"/>
                    <a:pt x="102" y="28"/>
                    <a:pt x="98" y="23"/>
                  </a:cubicBezTo>
                  <a:cubicBezTo>
                    <a:pt x="94" y="18"/>
                    <a:pt x="99" y="12"/>
                    <a:pt x="94" y="8"/>
                  </a:cubicBezTo>
                  <a:cubicBezTo>
                    <a:pt x="90" y="5"/>
                    <a:pt x="90" y="0"/>
                    <a:pt x="88" y="2"/>
                  </a:cubicBezTo>
                  <a:cubicBezTo>
                    <a:pt x="87" y="4"/>
                    <a:pt x="87" y="11"/>
                    <a:pt x="82" y="13"/>
                  </a:cubicBezTo>
                  <a:cubicBezTo>
                    <a:pt x="82" y="14"/>
                    <a:pt x="81" y="15"/>
                    <a:pt x="79" y="16"/>
                  </a:cubicBezTo>
                  <a:cubicBezTo>
                    <a:pt x="79" y="19"/>
                    <a:pt x="78" y="25"/>
                    <a:pt x="80" y="28"/>
                  </a:cubicBezTo>
                  <a:cubicBezTo>
                    <a:pt x="81" y="33"/>
                    <a:pt x="82" y="56"/>
                    <a:pt x="80" y="64"/>
                  </a:cubicBezTo>
                  <a:cubicBezTo>
                    <a:pt x="79" y="73"/>
                    <a:pt x="77" y="80"/>
                    <a:pt x="75" y="86"/>
                  </a:cubicBezTo>
                  <a:cubicBezTo>
                    <a:pt x="73" y="91"/>
                    <a:pt x="79" y="91"/>
                    <a:pt x="77" y="94"/>
                  </a:cubicBezTo>
                  <a:cubicBezTo>
                    <a:pt x="74" y="96"/>
                    <a:pt x="75" y="102"/>
                    <a:pt x="75" y="112"/>
                  </a:cubicBezTo>
                  <a:cubicBezTo>
                    <a:pt x="75" y="122"/>
                    <a:pt x="69" y="139"/>
                    <a:pt x="69" y="144"/>
                  </a:cubicBezTo>
                  <a:cubicBezTo>
                    <a:pt x="69" y="150"/>
                    <a:pt x="65" y="153"/>
                    <a:pt x="65" y="159"/>
                  </a:cubicBezTo>
                  <a:cubicBezTo>
                    <a:pt x="66" y="165"/>
                    <a:pt x="62" y="168"/>
                    <a:pt x="59" y="171"/>
                  </a:cubicBezTo>
                  <a:cubicBezTo>
                    <a:pt x="56" y="174"/>
                    <a:pt x="65" y="183"/>
                    <a:pt x="64" y="188"/>
                  </a:cubicBezTo>
                  <a:cubicBezTo>
                    <a:pt x="64" y="193"/>
                    <a:pt x="57" y="195"/>
                    <a:pt x="59" y="203"/>
                  </a:cubicBezTo>
                  <a:cubicBezTo>
                    <a:pt x="61" y="213"/>
                    <a:pt x="59" y="231"/>
                    <a:pt x="59" y="234"/>
                  </a:cubicBezTo>
                  <a:cubicBezTo>
                    <a:pt x="59" y="238"/>
                    <a:pt x="55" y="237"/>
                    <a:pt x="56" y="244"/>
                  </a:cubicBezTo>
                  <a:cubicBezTo>
                    <a:pt x="57" y="250"/>
                    <a:pt x="52" y="252"/>
                    <a:pt x="51" y="261"/>
                  </a:cubicBezTo>
                  <a:cubicBezTo>
                    <a:pt x="50" y="271"/>
                    <a:pt x="43" y="284"/>
                    <a:pt x="40" y="291"/>
                  </a:cubicBezTo>
                  <a:cubicBezTo>
                    <a:pt x="37" y="298"/>
                    <a:pt x="37" y="302"/>
                    <a:pt x="33" y="302"/>
                  </a:cubicBezTo>
                  <a:cubicBezTo>
                    <a:pt x="30" y="302"/>
                    <a:pt x="29" y="306"/>
                    <a:pt x="32" y="313"/>
                  </a:cubicBezTo>
                  <a:cubicBezTo>
                    <a:pt x="34" y="319"/>
                    <a:pt x="30" y="324"/>
                    <a:pt x="33" y="330"/>
                  </a:cubicBezTo>
                  <a:cubicBezTo>
                    <a:pt x="37" y="337"/>
                    <a:pt x="36" y="339"/>
                    <a:pt x="34" y="345"/>
                  </a:cubicBezTo>
                  <a:cubicBezTo>
                    <a:pt x="32" y="351"/>
                    <a:pt x="30" y="351"/>
                    <a:pt x="30" y="356"/>
                  </a:cubicBezTo>
                  <a:cubicBezTo>
                    <a:pt x="30" y="362"/>
                    <a:pt x="25" y="367"/>
                    <a:pt x="28" y="373"/>
                  </a:cubicBezTo>
                  <a:cubicBezTo>
                    <a:pt x="30" y="379"/>
                    <a:pt x="30" y="381"/>
                    <a:pt x="27" y="381"/>
                  </a:cubicBezTo>
                  <a:cubicBezTo>
                    <a:pt x="24" y="381"/>
                    <a:pt x="22" y="386"/>
                    <a:pt x="21" y="397"/>
                  </a:cubicBezTo>
                  <a:cubicBezTo>
                    <a:pt x="19" y="407"/>
                    <a:pt x="20" y="407"/>
                    <a:pt x="27" y="406"/>
                  </a:cubicBezTo>
                  <a:cubicBezTo>
                    <a:pt x="35" y="405"/>
                    <a:pt x="29" y="381"/>
                    <a:pt x="33" y="381"/>
                  </a:cubicBezTo>
                  <a:cubicBezTo>
                    <a:pt x="38" y="381"/>
                    <a:pt x="34" y="377"/>
                    <a:pt x="39" y="375"/>
                  </a:cubicBezTo>
                  <a:cubicBezTo>
                    <a:pt x="43" y="374"/>
                    <a:pt x="39" y="380"/>
                    <a:pt x="42" y="381"/>
                  </a:cubicBezTo>
                  <a:cubicBezTo>
                    <a:pt x="46" y="382"/>
                    <a:pt x="48" y="384"/>
                    <a:pt x="43" y="387"/>
                  </a:cubicBezTo>
                  <a:cubicBezTo>
                    <a:pt x="39" y="390"/>
                    <a:pt x="44" y="395"/>
                    <a:pt x="42" y="399"/>
                  </a:cubicBezTo>
                  <a:cubicBezTo>
                    <a:pt x="40" y="402"/>
                    <a:pt x="37" y="406"/>
                    <a:pt x="39" y="410"/>
                  </a:cubicBezTo>
                  <a:cubicBezTo>
                    <a:pt x="41" y="414"/>
                    <a:pt x="37" y="414"/>
                    <a:pt x="36" y="419"/>
                  </a:cubicBezTo>
                  <a:cubicBezTo>
                    <a:pt x="36" y="424"/>
                    <a:pt x="39" y="425"/>
                    <a:pt x="37" y="426"/>
                  </a:cubicBezTo>
                  <a:cubicBezTo>
                    <a:pt x="35" y="427"/>
                    <a:pt x="40" y="431"/>
                    <a:pt x="37" y="432"/>
                  </a:cubicBezTo>
                  <a:cubicBezTo>
                    <a:pt x="33" y="432"/>
                    <a:pt x="35" y="436"/>
                    <a:pt x="37" y="440"/>
                  </a:cubicBezTo>
                  <a:cubicBezTo>
                    <a:pt x="39" y="444"/>
                    <a:pt x="33" y="442"/>
                    <a:pt x="30" y="444"/>
                  </a:cubicBezTo>
                  <a:cubicBezTo>
                    <a:pt x="27" y="447"/>
                    <a:pt x="33" y="450"/>
                    <a:pt x="31" y="454"/>
                  </a:cubicBezTo>
                  <a:cubicBezTo>
                    <a:pt x="29" y="457"/>
                    <a:pt x="24" y="452"/>
                    <a:pt x="22" y="450"/>
                  </a:cubicBezTo>
                  <a:cubicBezTo>
                    <a:pt x="20" y="448"/>
                    <a:pt x="26" y="444"/>
                    <a:pt x="28" y="441"/>
                  </a:cubicBezTo>
                  <a:cubicBezTo>
                    <a:pt x="31" y="437"/>
                    <a:pt x="26" y="428"/>
                    <a:pt x="21" y="430"/>
                  </a:cubicBezTo>
                  <a:cubicBezTo>
                    <a:pt x="16" y="432"/>
                    <a:pt x="26" y="437"/>
                    <a:pt x="26" y="441"/>
                  </a:cubicBezTo>
                  <a:cubicBezTo>
                    <a:pt x="26" y="445"/>
                    <a:pt x="18" y="441"/>
                    <a:pt x="18" y="445"/>
                  </a:cubicBezTo>
                  <a:cubicBezTo>
                    <a:pt x="19" y="449"/>
                    <a:pt x="13" y="448"/>
                    <a:pt x="10" y="451"/>
                  </a:cubicBezTo>
                  <a:cubicBezTo>
                    <a:pt x="7" y="454"/>
                    <a:pt x="14" y="457"/>
                    <a:pt x="11" y="458"/>
                  </a:cubicBezTo>
                  <a:cubicBezTo>
                    <a:pt x="8" y="459"/>
                    <a:pt x="2" y="463"/>
                    <a:pt x="2" y="466"/>
                  </a:cubicBezTo>
                  <a:cubicBezTo>
                    <a:pt x="2" y="469"/>
                    <a:pt x="5" y="470"/>
                    <a:pt x="5" y="467"/>
                  </a:cubicBezTo>
                  <a:cubicBezTo>
                    <a:pt x="5" y="464"/>
                    <a:pt x="10" y="463"/>
                    <a:pt x="12" y="467"/>
                  </a:cubicBezTo>
                  <a:cubicBezTo>
                    <a:pt x="14" y="471"/>
                    <a:pt x="16" y="467"/>
                    <a:pt x="20" y="468"/>
                  </a:cubicBezTo>
                  <a:cubicBezTo>
                    <a:pt x="24" y="469"/>
                    <a:pt x="24" y="475"/>
                    <a:pt x="21" y="475"/>
                  </a:cubicBezTo>
                  <a:cubicBezTo>
                    <a:pt x="19" y="474"/>
                    <a:pt x="16" y="479"/>
                    <a:pt x="17" y="483"/>
                  </a:cubicBezTo>
                  <a:cubicBezTo>
                    <a:pt x="18" y="488"/>
                    <a:pt x="26" y="483"/>
                    <a:pt x="30" y="485"/>
                  </a:cubicBezTo>
                  <a:cubicBezTo>
                    <a:pt x="34" y="486"/>
                    <a:pt x="33" y="493"/>
                    <a:pt x="30" y="490"/>
                  </a:cubicBezTo>
                  <a:cubicBezTo>
                    <a:pt x="28" y="488"/>
                    <a:pt x="23" y="484"/>
                    <a:pt x="21" y="488"/>
                  </a:cubicBezTo>
                  <a:cubicBezTo>
                    <a:pt x="19" y="492"/>
                    <a:pt x="15" y="490"/>
                    <a:pt x="13" y="489"/>
                  </a:cubicBezTo>
                  <a:cubicBezTo>
                    <a:pt x="10" y="488"/>
                    <a:pt x="0" y="494"/>
                    <a:pt x="3" y="497"/>
                  </a:cubicBezTo>
                  <a:cubicBezTo>
                    <a:pt x="7" y="499"/>
                    <a:pt x="6" y="503"/>
                    <a:pt x="9" y="503"/>
                  </a:cubicBezTo>
                  <a:cubicBezTo>
                    <a:pt x="11" y="502"/>
                    <a:pt x="14" y="501"/>
                    <a:pt x="15" y="498"/>
                  </a:cubicBezTo>
                  <a:cubicBezTo>
                    <a:pt x="17" y="496"/>
                    <a:pt x="21" y="493"/>
                    <a:pt x="21" y="499"/>
                  </a:cubicBezTo>
                  <a:cubicBezTo>
                    <a:pt x="22" y="505"/>
                    <a:pt x="15" y="502"/>
                    <a:pt x="14" y="505"/>
                  </a:cubicBezTo>
                  <a:cubicBezTo>
                    <a:pt x="13" y="508"/>
                    <a:pt x="10" y="511"/>
                    <a:pt x="7" y="513"/>
                  </a:cubicBezTo>
                  <a:cubicBezTo>
                    <a:pt x="3" y="516"/>
                    <a:pt x="7" y="521"/>
                    <a:pt x="10" y="519"/>
                  </a:cubicBezTo>
                  <a:cubicBezTo>
                    <a:pt x="13" y="518"/>
                    <a:pt x="9" y="523"/>
                    <a:pt x="13" y="524"/>
                  </a:cubicBezTo>
                  <a:cubicBezTo>
                    <a:pt x="17" y="524"/>
                    <a:pt x="19" y="521"/>
                    <a:pt x="18" y="518"/>
                  </a:cubicBezTo>
                  <a:cubicBezTo>
                    <a:pt x="17" y="515"/>
                    <a:pt x="20" y="508"/>
                    <a:pt x="24" y="511"/>
                  </a:cubicBezTo>
                  <a:cubicBezTo>
                    <a:pt x="27" y="515"/>
                    <a:pt x="22" y="518"/>
                    <a:pt x="22" y="521"/>
                  </a:cubicBezTo>
                  <a:cubicBezTo>
                    <a:pt x="22" y="525"/>
                    <a:pt x="19" y="529"/>
                    <a:pt x="19" y="532"/>
                  </a:cubicBezTo>
                  <a:cubicBezTo>
                    <a:pt x="19" y="535"/>
                    <a:pt x="15" y="534"/>
                    <a:pt x="16" y="537"/>
                  </a:cubicBezTo>
                  <a:cubicBezTo>
                    <a:pt x="16" y="541"/>
                    <a:pt x="7" y="539"/>
                    <a:pt x="11" y="541"/>
                  </a:cubicBezTo>
                  <a:cubicBezTo>
                    <a:pt x="15" y="544"/>
                    <a:pt x="9" y="547"/>
                    <a:pt x="11" y="549"/>
                  </a:cubicBezTo>
                  <a:cubicBezTo>
                    <a:pt x="13" y="552"/>
                    <a:pt x="15" y="546"/>
                    <a:pt x="18" y="547"/>
                  </a:cubicBezTo>
                  <a:cubicBezTo>
                    <a:pt x="22" y="549"/>
                    <a:pt x="21" y="549"/>
                    <a:pt x="25" y="548"/>
                  </a:cubicBezTo>
                  <a:cubicBezTo>
                    <a:pt x="30" y="546"/>
                    <a:pt x="32" y="551"/>
                    <a:pt x="28" y="552"/>
                  </a:cubicBezTo>
                  <a:cubicBezTo>
                    <a:pt x="24" y="554"/>
                    <a:pt x="20" y="558"/>
                    <a:pt x="22" y="559"/>
                  </a:cubicBezTo>
                  <a:cubicBezTo>
                    <a:pt x="24" y="559"/>
                    <a:pt x="29" y="556"/>
                    <a:pt x="30" y="560"/>
                  </a:cubicBezTo>
                  <a:cubicBezTo>
                    <a:pt x="31" y="564"/>
                    <a:pt x="34" y="563"/>
                    <a:pt x="35" y="558"/>
                  </a:cubicBezTo>
                  <a:cubicBezTo>
                    <a:pt x="35" y="554"/>
                    <a:pt x="42" y="558"/>
                    <a:pt x="44" y="561"/>
                  </a:cubicBezTo>
                  <a:cubicBezTo>
                    <a:pt x="45" y="565"/>
                    <a:pt x="36" y="567"/>
                    <a:pt x="31" y="566"/>
                  </a:cubicBezTo>
                  <a:cubicBezTo>
                    <a:pt x="27" y="565"/>
                    <a:pt x="24" y="571"/>
                    <a:pt x="27" y="575"/>
                  </a:cubicBezTo>
                  <a:cubicBezTo>
                    <a:pt x="30" y="579"/>
                    <a:pt x="34" y="575"/>
                    <a:pt x="38" y="571"/>
                  </a:cubicBezTo>
                  <a:cubicBezTo>
                    <a:pt x="41" y="568"/>
                    <a:pt x="58" y="569"/>
                    <a:pt x="59" y="573"/>
                  </a:cubicBezTo>
                  <a:cubicBezTo>
                    <a:pt x="60" y="576"/>
                    <a:pt x="51" y="573"/>
                    <a:pt x="50" y="575"/>
                  </a:cubicBezTo>
                  <a:cubicBezTo>
                    <a:pt x="49" y="577"/>
                    <a:pt x="42" y="579"/>
                    <a:pt x="42" y="577"/>
                  </a:cubicBezTo>
                  <a:cubicBezTo>
                    <a:pt x="41" y="574"/>
                    <a:pt x="34" y="578"/>
                    <a:pt x="34" y="582"/>
                  </a:cubicBezTo>
                  <a:cubicBezTo>
                    <a:pt x="33" y="586"/>
                    <a:pt x="28" y="586"/>
                    <a:pt x="34" y="587"/>
                  </a:cubicBezTo>
                  <a:cubicBezTo>
                    <a:pt x="40" y="589"/>
                    <a:pt x="38" y="582"/>
                    <a:pt x="47" y="582"/>
                  </a:cubicBezTo>
                  <a:cubicBezTo>
                    <a:pt x="56" y="583"/>
                    <a:pt x="60" y="574"/>
                    <a:pt x="63" y="579"/>
                  </a:cubicBezTo>
                  <a:cubicBezTo>
                    <a:pt x="65" y="584"/>
                    <a:pt x="56" y="588"/>
                    <a:pt x="52" y="585"/>
                  </a:cubicBezTo>
                  <a:cubicBezTo>
                    <a:pt x="49" y="582"/>
                    <a:pt x="45" y="587"/>
                    <a:pt x="45" y="592"/>
                  </a:cubicBezTo>
                  <a:cubicBezTo>
                    <a:pt x="45" y="596"/>
                    <a:pt x="35" y="591"/>
                    <a:pt x="30" y="590"/>
                  </a:cubicBezTo>
                  <a:cubicBezTo>
                    <a:pt x="25" y="589"/>
                    <a:pt x="27" y="595"/>
                    <a:pt x="32" y="599"/>
                  </a:cubicBezTo>
                  <a:cubicBezTo>
                    <a:pt x="36" y="604"/>
                    <a:pt x="38" y="599"/>
                    <a:pt x="44" y="602"/>
                  </a:cubicBezTo>
                  <a:cubicBezTo>
                    <a:pt x="49" y="606"/>
                    <a:pt x="49" y="609"/>
                    <a:pt x="53" y="606"/>
                  </a:cubicBezTo>
                  <a:cubicBezTo>
                    <a:pt x="57" y="602"/>
                    <a:pt x="53" y="603"/>
                    <a:pt x="50" y="601"/>
                  </a:cubicBezTo>
                  <a:cubicBezTo>
                    <a:pt x="48" y="600"/>
                    <a:pt x="50" y="594"/>
                    <a:pt x="56" y="597"/>
                  </a:cubicBezTo>
                  <a:cubicBezTo>
                    <a:pt x="62" y="600"/>
                    <a:pt x="69" y="595"/>
                    <a:pt x="67" y="587"/>
                  </a:cubicBezTo>
                  <a:cubicBezTo>
                    <a:pt x="65" y="580"/>
                    <a:pt x="72" y="576"/>
                    <a:pt x="79" y="574"/>
                  </a:cubicBezTo>
                  <a:cubicBezTo>
                    <a:pt x="86" y="571"/>
                    <a:pt x="83" y="578"/>
                    <a:pt x="77" y="581"/>
                  </a:cubicBezTo>
                  <a:cubicBezTo>
                    <a:pt x="72" y="583"/>
                    <a:pt x="71" y="584"/>
                    <a:pt x="75" y="589"/>
                  </a:cubicBezTo>
                  <a:cubicBezTo>
                    <a:pt x="79" y="593"/>
                    <a:pt x="85" y="586"/>
                    <a:pt x="88" y="589"/>
                  </a:cubicBezTo>
                  <a:cubicBezTo>
                    <a:pt x="91" y="593"/>
                    <a:pt x="82" y="592"/>
                    <a:pt x="80" y="596"/>
                  </a:cubicBezTo>
                  <a:cubicBezTo>
                    <a:pt x="79" y="599"/>
                    <a:pt x="86" y="603"/>
                    <a:pt x="81" y="606"/>
                  </a:cubicBezTo>
                  <a:cubicBezTo>
                    <a:pt x="75" y="608"/>
                    <a:pt x="78" y="595"/>
                    <a:pt x="75" y="594"/>
                  </a:cubicBezTo>
                  <a:cubicBezTo>
                    <a:pt x="72" y="593"/>
                    <a:pt x="69" y="596"/>
                    <a:pt x="72" y="603"/>
                  </a:cubicBezTo>
                  <a:cubicBezTo>
                    <a:pt x="75" y="610"/>
                    <a:pt x="68" y="604"/>
                    <a:pt x="65" y="600"/>
                  </a:cubicBezTo>
                  <a:cubicBezTo>
                    <a:pt x="62" y="597"/>
                    <a:pt x="58" y="602"/>
                    <a:pt x="61" y="606"/>
                  </a:cubicBezTo>
                  <a:cubicBezTo>
                    <a:pt x="65" y="609"/>
                    <a:pt x="54" y="605"/>
                    <a:pt x="54" y="611"/>
                  </a:cubicBezTo>
                  <a:cubicBezTo>
                    <a:pt x="54" y="617"/>
                    <a:pt x="59" y="612"/>
                    <a:pt x="65" y="613"/>
                  </a:cubicBezTo>
                  <a:cubicBezTo>
                    <a:pt x="70" y="615"/>
                    <a:pt x="68" y="623"/>
                    <a:pt x="72" y="626"/>
                  </a:cubicBezTo>
                  <a:cubicBezTo>
                    <a:pt x="76" y="629"/>
                    <a:pt x="72" y="616"/>
                    <a:pt x="77" y="615"/>
                  </a:cubicBezTo>
                  <a:cubicBezTo>
                    <a:pt x="81" y="614"/>
                    <a:pt x="77" y="625"/>
                    <a:pt x="87" y="628"/>
                  </a:cubicBezTo>
                  <a:cubicBezTo>
                    <a:pt x="96" y="631"/>
                    <a:pt x="87" y="626"/>
                    <a:pt x="92" y="623"/>
                  </a:cubicBezTo>
                  <a:cubicBezTo>
                    <a:pt x="96" y="620"/>
                    <a:pt x="102" y="632"/>
                    <a:pt x="106" y="634"/>
                  </a:cubicBezTo>
                  <a:cubicBezTo>
                    <a:pt x="111" y="635"/>
                    <a:pt x="108" y="628"/>
                    <a:pt x="104" y="624"/>
                  </a:cubicBezTo>
                  <a:cubicBezTo>
                    <a:pt x="101" y="620"/>
                    <a:pt x="108" y="623"/>
                    <a:pt x="113" y="624"/>
                  </a:cubicBezTo>
                  <a:cubicBezTo>
                    <a:pt x="117" y="626"/>
                    <a:pt x="121" y="626"/>
                    <a:pt x="122" y="623"/>
                  </a:cubicBezTo>
                  <a:cubicBezTo>
                    <a:pt x="122" y="622"/>
                    <a:pt x="123" y="622"/>
                    <a:pt x="124" y="622"/>
                  </a:cubicBezTo>
                  <a:cubicBezTo>
                    <a:pt x="119" y="619"/>
                    <a:pt x="103" y="621"/>
                    <a:pt x="101" y="621"/>
                  </a:cubicBezTo>
                  <a:cubicBezTo>
                    <a:pt x="98" y="620"/>
                    <a:pt x="100" y="583"/>
                    <a:pt x="100" y="575"/>
                  </a:cubicBezTo>
                  <a:cubicBezTo>
                    <a:pt x="100" y="574"/>
                    <a:pt x="100" y="574"/>
                    <a:pt x="99" y="574"/>
                  </a:cubicBezTo>
                  <a:cubicBezTo>
                    <a:pt x="95" y="574"/>
                    <a:pt x="86" y="575"/>
                    <a:pt x="88" y="569"/>
                  </a:cubicBezTo>
                  <a:cubicBezTo>
                    <a:pt x="88" y="568"/>
                    <a:pt x="89" y="567"/>
                    <a:pt x="90" y="567"/>
                  </a:cubicBezTo>
                  <a:cubicBezTo>
                    <a:pt x="88" y="565"/>
                    <a:pt x="85" y="563"/>
                    <a:pt x="82" y="563"/>
                  </a:cubicBezTo>
                  <a:cubicBezTo>
                    <a:pt x="76" y="561"/>
                    <a:pt x="61" y="563"/>
                    <a:pt x="57" y="563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AB17F3-D6B8-42F8-A7D5-E2DE4D728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574" y="4060576"/>
              <a:ext cx="603501" cy="524879"/>
            </a:xfrm>
            <a:custGeom>
              <a:avLst/>
              <a:gdLst>
                <a:gd name="T0" fmla="*/ 119 w 124"/>
                <a:gd name="T1" fmla="*/ 68 h 125"/>
                <a:gd name="T2" fmla="*/ 107 w 124"/>
                <a:gd name="T3" fmla="*/ 70 h 125"/>
                <a:gd name="T4" fmla="*/ 101 w 124"/>
                <a:gd name="T5" fmla="*/ 55 h 125"/>
                <a:gd name="T6" fmla="*/ 91 w 124"/>
                <a:gd name="T7" fmla="*/ 43 h 125"/>
                <a:gd name="T8" fmla="*/ 79 w 124"/>
                <a:gd name="T9" fmla="*/ 42 h 125"/>
                <a:gd name="T10" fmla="*/ 72 w 124"/>
                <a:gd name="T11" fmla="*/ 30 h 125"/>
                <a:gd name="T12" fmla="*/ 69 w 124"/>
                <a:gd name="T13" fmla="*/ 13 h 125"/>
                <a:gd name="T14" fmla="*/ 69 w 124"/>
                <a:gd name="T15" fmla="*/ 5 h 125"/>
                <a:gd name="T16" fmla="*/ 66 w 124"/>
                <a:gd name="T17" fmla="*/ 6 h 125"/>
                <a:gd name="T18" fmla="*/ 53 w 124"/>
                <a:gd name="T19" fmla="*/ 0 h 125"/>
                <a:gd name="T20" fmla="*/ 37 w 124"/>
                <a:gd name="T21" fmla="*/ 2 h 125"/>
                <a:gd name="T22" fmla="*/ 20 w 124"/>
                <a:gd name="T23" fmla="*/ 5 h 125"/>
                <a:gd name="T24" fmla="*/ 9 w 124"/>
                <a:gd name="T25" fmla="*/ 18 h 125"/>
                <a:gd name="T26" fmla="*/ 5 w 124"/>
                <a:gd name="T27" fmla="*/ 40 h 125"/>
                <a:gd name="T28" fmla="*/ 0 w 124"/>
                <a:gd name="T29" fmla="*/ 40 h 125"/>
                <a:gd name="T30" fmla="*/ 19 w 124"/>
                <a:gd name="T31" fmla="*/ 60 h 125"/>
                <a:gd name="T32" fmla="*/ 35 w 124"/>
                <a:gd name="T33" fmla="*/ 69 h 125"/>
                <a:gd name="T34" fmla="*/ 51 w 124"/>
                <a:gd name="T35" fmla="*/ 77 h 125"/>
                <a:gd name="T36" fmla="*/ 77 w 124"/>
                <a:gd name="T37" fmla="*/ 90 h 125"/>
                <a:gd name="T38" fmla="*/ 66 w 124"/>
                <a:gd name="T39" fmla="*/ 109 h 125"/>
                <a:gd name="T40" fmla="*/ 61 w 124"/>
                <a:gd name="T41" fmla="*/ 119 h 125"/>
                <a:gd name="T42" fmla="*/ 74 w 124"/>
                <a:gd name="T43" fmla="*/ 122 h 125"/>
                <a:gd name="T44" fmla="*/ 88 w 124"/>
                <a:gd name="T45" fmla="*/ 123 h 125"/>
                <a:gd name="T46" fmla="*/ 100 w 124"/>
                <a:gd name="T47" fmla="*/ 120 h 125"/>
                <a:gd name="T48" fmla="*/ 111 w 124"/>
                <a:gd name="T49" fmla="*/ 115 h 125"/>
                <a:gd name="T50" fmla="*/ 118 w 124"/>
                <a:gd name="T51" fmla="*/ 94 h 125"/>
                <a:gd name="T52" fmla="*/ 119 w 124"/>
                <a:gd name="T53" fmla="*/ 6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25">
                  <a:moveTo>
                    <a:pt x="119" y="68"/>
                  </a:moveTo>
                  <a:cubicBezTo>
                    <a:pt x="114" y="65"/>
                    <a:pt x="109" y="70"/>
                    <a:pt x="107" y="70"/>
                  </a:cubicBezTo>
                  <a:cubicBezTo>
                    <a:pt x="106" y="70"/>
                    <a:pt x="102" y="59"/>
                    <a:pt x="101" y="55"/>
                  </a:cubicBezTo>
                  <a:cubicBezTo>
                    <a:pt x="99" y="50"/>
                    <a:pt x="94" y="41"/>
                    <a:pt x="91" y="43"/>
                  </a:cubicBezTo>
                  <a:cubicBezTo>
                    <a:pt x="88" y="45"/>
                    <a:pt x="89" y="42"/>
                    <a:pt x="79" y="42"/>
                  </a:cubicBezTo>
                  <a:cubicBezTo>
                    <a:pt x="69" y="41"/>
                    <a:pt x="70" y="39"/>
                    <a:pt x="72" y="30"/>
                  </a:cubicBezTo>
                  <a:cubicBezTo>
                    <a:pt x="74" y="21"/>
                    <a:pt x="65" y="15"/>
                    <a:pt x="69" y="13"/>
                  </a:cubicBezTo>
                  <a:cubicBezTo>
                    <a:pt x="72" y="11"/>
                    <a:pt x="72" y="9"/>
                    <a:pt x="69" y="5"/>
                  </a:cubicBezTo>
                  <a:cubicBezTo>
                    <a:pt x="68" y="6"/>
                    <a:pt x="67" y="6"/>
                    <a:pt x="66" y="6"/>
                  </a:cubicBezTo>
                  <a:cubicBezTo>
                    <a:pt x="63" y="6"/>
                    <a:pt x="59" y="0"/>
                    <a:pt x="53" y="0"/>
                  </a:cubicBezTo>
                  <a:cubicBezTo>
                    <a:pt x="47" y="0"/>
                    <a:pt x="41" y="0"/>
                    <a:pt x="37" y="2"/>
                  </a:cubicBezTo>
                  <a:cubicBezTo>
                    <a:pt x="33" y="4"/>
                    <a:pt x="25" y="2"/>
                    <a:pt x="20" y="5"/>
                  </a:cubicBezTo>
                  <a:cubicBezTo>
                    <a:pt x="15" y="8"/>
                    <a:pt x="8" y="15"/>
                    <a:pt x="9" y="18"/>
                  </a:cubicBezTo>
                  <a:cubicBezTo>
                    <a:pt x="9" y="21"/>
                    <a:pt x="7" y="39"/>
                    <a:pt x="5" y="40"/>
                  </a:cubicBezTo>
                  <a:cubicBezTo>
                    <a:pt x="4" y="40"/>
                    <a:pt x="2" y="40"/>
                    <a:pt x="0" y="40"/>
                  </a:cubicBezTo>
                  <a:cubicBezTo>
                    <a:pt x="3" y="45"/>
                    <a:pt x="13" y="56"/>
                    <a:pt x="19" y="60"/>
                  </a:cubicBezTo>
                  <a:cubicBezTo>
                    <a:pt x="27" y="64"/>
                    <a:pt x="27" y="69"/>
                    <a:pt x="35" y="69"/>
                  </a:cubicBezTo>
                  <a:cubicBezTo>
                    <a:pt x="43" y="70"/>
                    <a:pt x="48" y="74"/>
                    <a:pt x="51" y="77"/>
                  </a:cubicBezTo>
                  <a:cubicBezTo>
                    <a:pt x="54" y="81"/>
                    <a:pt x="75" y="87"/>
                    <a:pt x="77" y="90"/>
                  </a:cubicBezTo>
                  <a:cubicBezTo>
                    <a:pt x="78" y="93"/>
                    <a:pt x="66" y="102"/>
                    <a:pt x="66" y="109"/>
                  </a:cubicBezTo>
                  <a:cubicBezTo>
                    <a:pt x="66" y="117"/>
                    <a:pt x="61" y="116"/>
                    <a:pt x="61" y="119"/>
                  </a:cubicBezTo>
                  <a:cubicBezTo>
                    <a:pt x="61" y="121"/>
                    <a:pt x="71" y="120"/>
                    <a:pt x="74" y="122"/>
                  </a:cubicBezTo>
                  <a:cubicBezTo>
                    <a:pt x="78" y="124"/>
                    <a:pt x="83" y="120"/>
                    <a:pt x="88" y="123"/>
                  </a:cubicBezTo>
                  <a:cubicBezTo>
                    <a:pt x="92" y="125"/>
                    <a:pt x="97" y="120"/>
                    <a:pt x="100" y="120"/>
                  </a:cubicBezTo>
                  <a:cubicBezTo>
                    <a:pt x="103" y="121"/>
                    <a:pt x="107" y="114"/>
                    <a:pt x="111" y="115"/>
                  </a:cubicBezTo>
                  <a:cubicBezTo>
                    <a:pt x="115" y="115"/>
                    <a:pt x="119" y="100"/>
                    <a:pt x="118" y="94"/>
                  </a:cubicBezTo>
                  <a:cubicBezTo>
                    <a:pt x="117" y="88"/>
                    <a:pt x="124" y="70"/>
                    <a:pt x="119" y="68"/>
                  </a:cubicBezTo>
                  <a:close/>
                </a:path>
              </a:pathLst>
            </a:custGeom>
            <a:solidFill>
              <a:srgbClr val="0070C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FB4D283-7F2A-4673-99E2-3676B082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812" y="2237678"/>
              <a:ext cx="223749" cy="159592"/>
            </a:xfrm>
            <a:custGeom>
              <a:avLst/>
              <a:gdLst>
                <a:gd name="T0" fmla="*/ 44 w 46"/>
                <a:gd name="T1" fmla="*/ 30 h 38"/>
                <a:gd name="T2" fmla="*/ 46 w 46"/>
                <a:gd name="T3" fmla="*/ 21 h 38"/>
                <a:gd name="T4" fmla="*/ 32 w 46"/>
                <a:gd name="T5" fmla="*/ 4 h 38"/>
                <a:gd name="T6" fmla="*/ 25 w 46"/>
                <a:gd name="T7" fmla="*/ 3 h 38"/>
                <a:gd name="T8" fmla="*/ 11 w 46"/>
                <a:gd name="T9" fmla="*/ 1 h 38"/>
                <a:gd name="T10" fmla="*/ 4 w 46"/>
                <a:gd name="T11" fmla="*/ 0 h 38"/>
                <a:gd name="T12" fmla="*/ 3 w 46"/>
                <a:gd name="T13" fmla="*/ 6 h 38"/>
                <a:gd name="T14" fmla="*/ 6 w 46"/>
                <a:gd name="T15" fmla="*/ 18 h 38"/>
                <a:gd name="T16" fmla="*/ 14 w 46"/>
                <a:gd name="T17" fmla="*/ 16 h 38"/>
                <a:gd name="T18" fmla="*/ 21 w 46"/>
                <a:gd name="T19" fmla="*/ 21 h 38"/>
                <a:gd name="T20" fmla="*/ 31 w 46"/>
                <a:gd name="T21" fmla="*/ 30 h 38"/>
                <a:gd name="T22" fmla="*/ 39 w 46"/>
                <a:gd name="T23" fmla="*/ 37 h 38"/>
                <a:gd name="T24" fmla="*/ 42 w 46"/>
                <a:gd name="T25" fmla="*/ 38 h 38"/>
                <a:gd name="T26" fmla="*/ 44 w 46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8">
                  <a:moveTo>
                    <a:pt x="44" y="30"/>
                  </a:moveTo>
                  <a:cubicBezTo>
                    <a:pt x="44" y="28"/>
                    <a:pt x="44" y="24"/>
                    <a:pt x="46" y="21"/>
                  </a:cubicBezTo>
                  <a:cubicBezTo>
                    <a:pt x="41" y="15"/>
                    <a:pt x="35" y="8"/>
                    <a:pt x="32" y="4"/>
                  </a:cubicBezTo>
                  <a:cubicBezTo>
                    <a:pt x="29" y="4"/>
                    <a:pt x="27" y="4"/>
                    <a:pt x="25" y="3"/>
                  </a:cubicBezTo>
                  <a:cubicBezTo>
                    <a:pt x="22" y="1"/>
                    <a:pt x="15" y="2"/>
                    <a:pt x="11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4" y="2"/>
                    <a:pt x="4" y="5"/>
                    <a:pt x="3" y="6"/>
                  </a:cubicBezTo>
                  <a:cubicBezTo>
                    <a:pt x="0" y="7"/>
                    <a:pt x="0" y="15"/>
                    <a:pt x="6" y="18"/>
                  </a:cubicBezTo>
                  <a:cubicBezTo>
                    <a:pt x="13" y="21"/>
                    <a:pt x="11" y="16"/>
                    <a:pt x="14" y="16"/>
                  </a:cubicBezTo>
                  <a:cubicBezTo>
                    <a:pt x="18" y="16"/>
                    <a:pt x="18" y="21"/>
                    <a:pt x="21" y="21"/>
                  </a:cubicBezTo>
                  <a:cubicBezTo>
                    <a:pt x="24" y="21"/>
                    <a:pt x="31" y="25"/>
                    <a:pt x="31" y="30"/>
                  </a:cubicBezTo>
                  <a:cubicBezTo>
                    <a:pt x="30" y="35"/>
                    <a:pt x="33" y="37"/>
                    <a:pt x="39" y="37"/>
                  </a:cubicBezTo>
                  <a:cubicBezTo>
                    <a:pt x="40" y="37"/>
                    <a:pt x="41" y="37"/>
                    <a:pt x="42" y="38"/>
                  </a:cubicBezTo>
                  <a:cubicBezTo>
                    <a:pt x="43" y="34"/>
                    <a:pt x="45" y="32"/>
                    <a:pt x="44" y="30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9369FEF-F2A6-4D5C-8B88-6194A013F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085" y="2313927"/>
              <a:ext cx="398228" cy="168458"/>
            </a:xfrm>
            <a:custGeom>
              <a:avLst/>
              <a:gdLst>
                <a:gd name="T0" fmla="*/ 73 w 82"/>
                <a:gd name="T1" fmla="*/ 12 h 40"/>
                <a:gd name="T2" fmla="*/ 54 w 82"/>
                <a:gd name="T3" fmla="*/ 3 h 40"/>
                <a:gd name="T4" fmla="*/ 34 w 82"/>
                <a:gd name="T5" fmla="*/ 10 h 40"/>
                <a:gd name="T6" fmla="*/ 11 w 82"/>
                <a:gd name="T7" fmla="*/ 9 h 40"/>
                <a:gd name="T8" fmla="*/ 4 w 82"/>
                <a:gd name="T9" fmla="*/ 3 h 40"/>
                <a:gd name="T10" fmla="*/ 2 w 82"/>
                <a:gd name="T11" fmla="*/ 12 h 40"/>
                <a:gd name="T12" fmla="*/ 0 w 82"/>
                <a:gd name="T13" fmla="*/ 20 h 40"/>
                <a:gd name="T14" fmla="*/ 18 w 82"/>
                <a:gd name="T15" fmla="*/ 28 h 40"/>
                <a:gd name="T16" fmla="*/ 29 w 82"/>
                <a:gd name="T17" fmla="*/ 35 h 40"/>
                <a:gd name="T18" fmla="*/ 39 w 82"/>
                <a:gd name="T19" fmla="*/ 32 h 40"/>
                <a:gd name="T20" fmla="*/ 35 w 82"/>
                <a:gd name="T21" fmla="*/ 24 h 40"/>
                <a:gd name="T22" fmla="*/ 43 w 82"/>
                <a:gd name="T23" fmla="*/ 17 h 40"/>
                <a:gd name="T24" fmla="*/ 58 w 82"/>
                <a:gd name="T25" fmla="*/ 12 h 40"/>
                <a:gd name="T26" fmla="*/ 62 w 82"/>
                <a:gd name="T27" fmla="*/ 22 h 40"/>
                <a:gd name="T28" fmla="*/ 71 w 82"/>
                <a:gd name="T29" fmla="*/ 36 h 40"/>
                <a:gd name="T30" fmla="*/ 80 w 82"/>
                <a:gd name="T31" fmla="*/ 27 h 40"/>
                <a:gd name="T32" fmla="*/ 82 w 82"/>
                <a:gd name="T33" fmla="*/ 23 h 40"/>
                <a:gd name="T34" fmla="*/ 73 w 82"/>
                <a:gd name="T3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40">
                  <a:moveTo>
                    <a:pt x="73" y="12"/>
                  </a:moveTo>
                  <a:cubicBezTo>
                    <a:pt x="68" y="4"/>
                    <a:pt x="59" y="5"/>
                    <a:pt x="54" y="3"/>
                  </a:cubicBezTo>
                  <a:cubicBezTo>
                    <a:pt x="48" y="0"/>
                    <a:pt x="41" y="3"/>
                    <a:pt x="34" y="10"/>
                  </a:cubicBezTo>
                  <a:cubicBezTo>
                    <a:pt x="27" y="17"/>
                    <a:pt x="18" y="13"/>
                    <a:pt x="11" y="9"/>
                  </a:cubicBezTo>
                  <a:cubicBezTo>
                    <a:pt x="10" y="8"/>
                    <a:pt x="7" y="6"/>
                    <a:pt x="4" y="3"/>
                  </a:cubicBezTo>
                  <a:cubicBezTo>
                    <a:pt x="2" y="6"/>
                    <a:pt x="2" y="10"/>
                    <a:pt x="2" y="12"/>
                  </a:cubicBezTo>
                  <a:cubicBezTo>
                    <a:pt x="3" y="14"/>
                    <a:pt x="1" y="16"/>
                    <a:pt x="0" y="20"/>
                  </a:cubicBezTo>
                  <a:cubicBezTo>
                    <a:pt x="6" y="20"/>
                    <a:pt x="14" y="23"/>
                    <a:pt x="18" y="28"/>
                  </a:cubicBezTo>
                  <a:cubicBezTo>
                    <a:pt x="23" y="33"/>
                    <a:pt x="26" y="30"/>
                    <a:pt x="29" y="35"/>
                  </a:cubicBezTo>
                  <a:cubicBezTo>
                    <a:pt x="31" y="40"/>
                    <a:pt x="38" y="35"/>
                    <a:pt x="39" y="32"/>
                  </a:cubicBezTo>
                  <a:cubicBezTo>
                    <a:pt x="41" y="29"/>
                    <a:pt x="36" y="27"/>
                    <a:pt x="35" y="24"/>
                  </a:cubicBezTo>
                  <a:cubicBezTo>
                    <a:pt x="35" y="21"/>
                    <a:pt x="42" y="22"/>
                    <a:pt x="43" y="17"/>
                  </a:cubicBezTo>
                  <a:cubicBezTo>
                    <a:pt x="44" y="12"/>
                    <a:pt x="54" y="10"/>
                    <a:pt x="58" y="12"/>
                  </a:cubicBezTo>
                  <a:cubicBezTo>
                    <a:pt x="63" y="14"/>
                    <a:pt x="67" y="17"/>
                    <a:pt x="62" y="22"/>
                  </a:cubicBezTo>
                  <a:cubicBezTo>
                    <a:pt x="59" y="25"/>
                    <a:pt x="66" y="32"/>
                    <a:pt x="71" y="36"/>
                  </a:cubicBezTo>
                  <a:cubicBezTo>
                    <a:pt x="74" y="33"/>
                    <a:pt x="78" y="29"/>
                    <a:pt x="80" y="27"/>
                  </a:cubicBezTo>
                  <a:cubicBezTo>
                    <a:pt x="81" y="27"/>
                    <a:pt x="82" y="25"/>
                    <a:pt x="82" y="23"/>
                  </a:cubicBezTo>
                  <a:cubicBezTo>
                    <a:pt x="80" y="22"/>
                    <a:pt x="77" y="17"/>
                    <a:pt x="73" y="12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4D6D1B7-6A3A-4657-9FDE-047555CC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43" y="2141925"/>
              <a:ext cx="819037" cy="1007201"/>
            </a:xfrm>
            <a:custGeom>
              <a:avLst/>
              <a:gdLst>
                <a:gd name="T0" fmla="*/ 26 w 168"/>
                <a:gd name="T1" fmla="*/ 175 h 240"/>
                <a:gd name="T2" fmla="*/ 37 w 168"/>
                <a:gd name="T3" fmla="*/ 175 h 240"/>
                <a:gd name="T4" fmla="*/ 47 w 168"/>
                <a:gd name="T5" fmla="*/ 183 h 240"/>
                <a:gd name="T6" fmla="*/ 47 w 168"/>
                <a:gd name="T7" fmla="*/ 183 h 240"/>
                <a:gd name="T8" fmla="*/ 60 w 168"/>
                <a:gd name="T9" fmla="*/ 183 h 240"/>
                <a:gd name="T10" fmla="*/ 68 w 168"/>
                <a:gd name="T11" fmla="*/ 195 h 240"/>
                <a:gd name="T12" fmla="*/ 77 w 168"/>
                <a:gd name="T13" fmla="*/ 204 h 240"/>
                <a:gd name="T14" fmla="*/ 82 w 168"/>
                <a:gd name="T15" fmla="*/ 212 h 240"/>
                <a:gd name="T16" fmla="*/ 98 w 168"/>
                <a:gd name="T17" fmla="*/ 214 h 240"/>
                <a:gd name="T18" fmla="*/ 106 w 168"/>
                <a:gd name="T19" fmla="*/ 213 h 240"/>
                <a:gd name="T20" fmla="*/ 116 w 168"/>
                <a:gd name="T21" fmla="*/ 213 h 240"/>
                <a:gd name="T22" fmla="*/ 126 w 168"/>
                <a:gd name="T23" fmla="*/ 221 h 240"/>
                <a:gd name="T24" fmla="*/ 119 w 168"/>
                <a:gd name="T25" fmla="*/ 233 h 240"/>
                <a:gd name="T26" fmla="*/ 127 w 168"/>
                <a:gd name="T27" fmla="*/ 240 h 240"/>
                <a:gd name="T28" fmla="*/ 128 w 168"/>
                <a:gd name="T29" fmla="*/ 239 h 240"/>
                <a:gd name="T30" fmla="*/ 133 w 168"/>
                <a:gd name="T31" fmla="*/ 220 h 240"/>
                <a:gd name="T32" fmla="*/ 136 w 168"/>
                <a:gd name="T33" fmla="*/ 201 h 240"/>
                <a:gd name="T34" fmla="*/ 127 w 168"/>
                <a:gd name="T35" fmla="*/ 178 h 240"/>
                <a:gd name="T36" fmla="*/ 137 w 168"/>
                <a:gd name="T37" fmla="*/ 171 h 240"/>
                <a:gd name="T38" fmla="*/ 134 w 168"/>
                <a:gd name="T39" fmla="*/ 165 h 240"/>
                <a:gd name="T40" fmla="*/ 130 w 168"/>
                <a:gd name="T41" fmla="*/ 157 h 240"/>
                <a:gd name="T42" fmla="*/ 151 w 168"/>
                <a:gd name="T43" fmla="*/ 156 h 240"/>
                <a:gd name="T44" fmla="*/ 167 w 168"/>
                <a:gd name="T45" fmla="*/ 151 h 240"/>
                <a:gd name="T46" fmla="*/ 164 w 168"/>
                <a:gd name="T47" fmla="*/ 144 h 240"/>
                <a:gd name="T48" fmla="*/ 165 w 168"/>
                <a:gd name="T49" fmla="*/ 133 h 240"/>
                <a:gd name="T50" fmla="*/ 160 w 168"/>
                <a:gd name="T51" fmla="*/ 122 h 240"/>
                <a:gd name="T52" fmla="*/ 163 w 168"/>
                <a:gd name="T53" fmla="*/ 96 h 240"/>
                <a:gd name="T54" fmla="*/ 146 w 168"/>
                <a:gd name="T55" fmla="*/ 92 h 240"/>
                <a:gd name="T56" fmla="*/ 127 w 168"/>
                <a:gd name="T57" fmla="*/ 84 h 240"/>
                <a:gd name="T58" fmla="*/ 103 w 168"/>
                <a:gd name="T59" fmla="*/ 81 h 240"/>
                <a:gd name="T60" fmla="*/ 94 w 168"/>
                <a:gd name="T61" fmla="*/ 63 h 240"/>
                <a:gd name="T62" fmla="*/ 88 w 168"/>
                <a:gd name="T63" fmla="*/ 54 h 240"/>
                <a:gd name="T64" fmla="*/ 81 w 168"/>
                <a:gd name="T65" fmla="*/ 51 h 240"/>
                <a:gd name="T66" fmla="*/ 83 w 168"/>
                <a:gd name="T67" fmla="*/ 44 h 240"/>
                <a:gd name="T68" fmla="*/ 85 w 168"/>
                <a:gd name="T69" fmla="*/ 34 h 240"/>
                <a:gd name="T70" fmla="*/ 97 w 168"/>
                <a:gd name="T71" fmla="*/ 18 h 240"/>
                <a:gd name="T72" fmla="*/ 102 w 168"/>
                <a:gd name="T73" fmla="*/ 15 h 240"/>
                <a:gd name="T74" fmla="*/ 105 w 168"/>
                <a:gd name="T75" fmla="*/ 12 h 240"/>
                <a:gd name="T76" fmla="*/ 109 w 168"/>
                <a:gd name="T77" fmla="*/ 4 h 240"/>
                <a:gd name="T78" fmla="*/ 93 w 168"/>
                <a:gd name="T79" fmla="*/ 11 h 240"/>
                <a:gd name="T80" fmla="*/ 81 w 168"/>
                <a:gd name="T81" fmla="*/ 18 h 240"/>
                <a:gd name="T82" fmla="*/ 68 w 168"/>
                <a:gd name="T83" fmla="*/ 22 h 240"/>
                <a:gd name="T84" fmla="*/ 61 w 168"/>
                <a:gd name="T85" fmla="*/ 21 h 240"/>
                <a:gd name="T86" fmla="*/ 48 w 168"/>
                <a:gd name="T87" fmla="*/ 34 h 240"/>
                <a:gd name="T88" fmla="*/ 43 w 168"/>
                <a:gd name="T89" fmla="*/ 47 h 240"/>
                <a:gd name="T90" fmla="*/ 29 w 168"/>
                <a:gd name="T91" fmla="*/ 63 h 240"/>
                <a:gd name="T92" fmla="*/ 26 w 168"/>
                <a:gd name="T93" fmla="*/ 64 h 240"/>
                <a:gd name="T94" fmla="*/ 24 w 168"/>
                <a:gd name="T95" fmla="*/ 68 h 240"/>
                <a:gd name="T96" fmla="*/ 15 w 168"/>
                <a:gd name="T97" fmla="*/ 77 h 240"/>
                <a:gd name="T98" fmla="*/ 19 w 168"/>
                <a:gd name="T99" fmla="*/ 82 h 240"/>
                <a:gd name="T100" fmla="*/ 22 w 168"/>
                <a:gd name="T101" fmla="*/ 93 h 240"/>
                <a:gd name="T102" fmla="*/ 22 w 168"/>
                <a:gd name="T103" fmla="*/ 100 h 240"/>
                <a:gd name="T104" fmla="*/ 25 w 168"/>
                <a:gd name="T105" fmla="*/ 122 h 240"/>
                <a:gd name="T106" fmla="*/ 21 w 168"/>
                <a:gd name="T107" fmla="*/ 134 h 240"/>
                <a:gd name="T108" fmla="*/ 10 w 168"/>
                <a:gd name="T109" fmla="*/ 144 h 240"/>
                <a:gd name="T110" fmla="*/ 3 w 168"/>
                <a:gd name="T111" fmla="*/ 153 h 240"/>
                <a:gd name="T112" fmla="*/ 0 w 168"/>
                <a:gd name="T113" fmla="*/ 159 h 240"/>
                <a:gd name="T114" fmla="*/ 17 w 168"/>
                <a:gd name="T115" fmla="*/ 168 h 240"/>
                <a:gd name="T116" fmla="*/ 26 w 168"/>
                <a:gd name="T117" fmla="*/ 17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240">
                  <a:moveTo>
                    <a:pt x="26" y="175"/>
                  </a:moveTo>
                  <a:cubicBezTo>
                    <a:pt x="30" y="177"/>
                    <a:pt x="35" y="176"/>
                    <a:pt x="37" y="175"/>
                  </a:cubicBezTo>
                  <a:cubicBezTo>
                    <a:pt x="38" y="173"/>
                    <a:pt x="42" y="177"/>
                    <a:pt x="47" y="183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52" y="182"/>
                    <a:pt x="57" y="182"/>
                    <a:pt x="60" y="183"/>
                  </a:cubicBezTo>
                  <a:cubicBezTo>
                    <a:pt x="63" y="185"/>
                    <a:pt x="62" y="194"/>
                    <a:pt x="68" y="195"/>
                  </a:cubicBezTo>
                  <a:cubicBezTo>
                    <a:pt x="73" y="195"/>
                    <a:pt x="77" y="201"/>
                    <a:pt x="77" y="204"/>
                  </a:cubicBezTo>
                  <a:cubicBezTo>
                    <a:pt x="76" y="206"/>
                    <a:pt x="82" y="208"/>
                    <a:pt x="82" y="212"/>
                  </a:cubicBezTo>
                  <a:cubicBezTo>
                    <a:pt x="82" y="217"/>
                    <a:pt x="96" y="216"/>
                    <a:pt x="98" y="214"/>
                  </a:cubicBezTo>
                  <a:cubicBezTo>
                    <a:pt x="100" y="213"/>
                    <a:pt x="104" y="212"/>
                    <a:pt x="106" y="213"/>
                  </a:cubicBezTo>
                  <a:cubicBezTo>
                    <a:pt x="109" y="215"/>
                    <a:pt x="113" y="212"/>
                    <a:pt x="116" y="213"/>
                  </a:cubicBezTo>
                  <a:cubicBezTo>
                    <a:pt x="118" y="214"/>
                    <a:pt x="128" y="218"/>
                    <a:pt x="126" y="221"/>
                  </a:cubicBezTo>
                  <a:cubicBezTo>
                    <a:pt x="124" y="225"/>
                    <a:pt x="117" y="230"/>
                    <a:pt x="119" y="233"/>
                  </a:cubicBezTo>
                  <a:cubicBezTo>
                    <a:pt x="120" y="235"/>
                    <a:pt x="125" y="237"/>
                    <a:pt x="127" y="240"/>
                  </a:cubicBezTo>
                  <a:cubicBezTo>
                    <a:pt x="127" y="239"/>
                    <a:pt x="127" y="240"/>
                    <a:pt x="128" y="239"/>
                  </a:cubicBezTo>
                  <a:cubicBezTo>
                    <a:pt x="131" y="239"/>
                    <a:pt x="133" y="225"/>
                    <a:pt x="133" y="220"/>
                  </a:cubicBezTo>
                  <a:cubicBezTo>
                    <a:pt x="133" y="216"/>
                    <a:pt x="135" y="205"/>
                    <a:pt x="136" y="201"/>
                  </a:cubicBezTo>
                  <a:cubicBezTo>
                    <a:pt x="138" y="193"/>
                    <a:pt x="127" y="187"/>
                    <a:pt x="127" y="178"/>
                  </a:cubicBezTo>
                  <a:cubicBezTo>
                    <a:pt x="127" y="170"/>
                    <a:pt x="131" y="175"/>
                    <a:pt x="137" y="171"/>
                  </a:cubicBezTo>
                  <a:cubicBezTo>
                    <a:pt x="142" y="167"/>
                    <a:pt x="136" y="166"/>
                    <a:pt x="134" y="165"/>
                  </a:cubicBezTo>
                  <a:cubicBezTo>
                    <a:pt x="131" y="165"/>
                    <a:pt x="129" y="160"/>
                    <a:pt x="130" y="157"/>
                  </a:cubicBezTo>
                  <a:cubicBezTo>
                    <a:pt x="131" y="155"/>
                    <a:pt x="146" y="156"/>
                    <a:pt x="151" y="156"/>
                  </a:cubicBezTo>
                  <a:cubicBezTo>
                    <a:pt x="156" y="156"/>
                    <a:pt x="167" y="151"/>
                    <a:pt x="167" y="151"/>
                  </a:cubicBezTo>
                  <a:cubicBezTo>
                    <a:pt x="167" y="150"/>
                    <a:pt x="168" y="146"/>
                    <a:pt x="164" y="144"/>
                  </a:cubicBezTo>
                  <a:cubicBezTo>
                    <a:pt x="161" y="141"/>
                    <a:pt x="162" y="136"/>
                    <a:pt x="165" y="133"/>
                  </a:cubicBezTo>
                  <a:cubicBezTo>
                    <a:pt x="168" y="130"/>
                    <a:pt x="163" y="126"/>
                    <a:pt x="160" y="122"/>
                  </a:cubicBezTo>
                  <a:cubicBezTo>
                    <a:pt x="156" y="118"/>
                    <a:pt x="159" y="103"/>
                    <a:pt x="163" y="96"/>
                  </a:cubicBezTo>
                  <a:cubicBezTo>
                    <a:pt x="167" y="90"/>
                    <a:pt x="154" y="91"/>
                    <a:pt x="146" y="92"/>
                  </a:cubicBezTo>
                  <a:cubicBezTo>
                    <a:pt x="139" y="93"/>
                    <a:pt x="132" y="90"/>
                    <a:pt x="127" y="84"/>
                  </a:cubicBezTo>
                  <a:cubicBezTo>
                    <a:pt x="122" y="77"/>
                    <a:pt x="115" y="81"/>
                    <a:pt x="103" y="81"/>
                  </a:cubicBezTo>
                  <a:cubicBezTo>
                    <a:pt x="91" y="82"/>
                    <a:pt x="93" y="68"/>
                    <a:pt x="94" y="63"/>
                  </a:cubicBezTo>
                  <a:cubicBezTo>
                    <a:pt x="94" y="58"/>
                    <a:pt x="88" y="57"/>
                    <a:pt x="88" y="54"/>
                  </a:cubicBezTo>
                  <a:cubicBezTo>
                    <a:pt x="88" y="50"/>
                    <a:pt x="84" y="50"/>
                    <a:pt x="81" y="51"/>
                  </a:cubicBezTo>
                  <a:cubicBezTo>
                    <a:pt x="78" y="51"/>
                    <a:pt x="81" y="47"/>
                    <a:pt x="83" y="44"/>
                  </a:cubicBezTo>
                  <a:cubicBezTo>
                    <a:pt x="85" y="41"/>
                    <a:pt x="85" y="39"/>
                    <a:pt x="85" y="34"/>
                  </a:cubicBezTo>
                  <a:cubicBezTo>
                    <a:pt x="85" y="28"/>
                    <a:pt x="93" y="23"/>
                    <a:pt x="97" y="18"/>
                  </a:cubicBezTo>
                  <a:cubicBezTo>
                    <a:pt x="98" y="17"/>
                    <a:pt x="100" y="16"/>
                    <a:pt x="102" y="15"/>
                  </a:cubicBezTo>
                  <a:cubicBezTo>
                    <a:pt x="102" y="14"/>
                    <a:pt x="103" y="13"/>
                    <a:pt x="105" y="12"/>
                  </a:cubicBezTo>
                  <a:cubicBezTo>
                    <a:pt x="111" y="11"/>
                    <a:pt x="115" y="7"/>
                    <a:pt x="109" y="4"/>
                  </a:cubicBezTo>
                  <a:cubicBezTo>
                    <a:pt x="103" y="0"/>
                    <a:pt x="99" y="10"/>
                    <a:pt x="93" y="11"/>
                  </a:cubicBezTo>
                  <a:cubicBezTo>
                    <a:pt x="86" y="12"/>
                    <a:pt x="85" y="16"/>
                    <a:pt x="81" y="18"/>
                  </a:cubicBezTo>
                  <a:cubicBezTo>
                    <a:pt x="76" y="20"/>
                    <a:pt x="68" y="19"/>
                    <a:pt x="68" y="22"/>
                  </a:cubicBezTo>
                  <a:cubicBezTo>
                    <a:pt x="67" y="26"/>
                    <a:pt x="65" y="22"/>
                    <a:pt x="61" y="21"/>
                  </a:cubicBezTo>
                  <a:cubicBezTo>
                    <a:pt x="58" y="20"/>
                    <a:pt x="48" y="29"/>
                    <a:pt x="48" y="34"/>
                  </a:cubicBezTo>
                  <a:cubicBezTo>
                    <a:pt x="49" y="38"/>
                    <a:pt x="50" y="43"/>
                    <a:pt x="43" y="47"/>
                  </a:cubicBezTo>
                  <a:cubicBezTo>
                    <a:pt x="36" y="51"/>
                    <a:pt x="32" y="59"/>
                    <a:pt x="29" y="63"/>
                  </a:cubicBezTo>
                  <a:cubicBezTo>
                    <a:pt x="28" y="64"/>
                    <a:pt x="27" y="64"/>
                    <a:pt x="26" y="64"/>
                  </a:cubicBezTo>
                  <a:cubicBezTo>
                    <a:pt x="26" y="66"/>
                    <a:pt x="25" y="68"/>
                    <a:pt x="24" y="68"/>
                  </a:cubicBezTo>
                  <a:cubicBezTo>
                    <a:pt x="22" y="70"/>
                    <a:pt x="18" y="74"/>
                    <a:pt x="15" y="77"/>
                  </a:cubicBezTo>
                  <a:cubicBezTo>
                    <a:pt x="16" y="79"/>
                    <a:pt x="18" y="81"/>
                    <a:pt x="19" y="82"/>
                  </a:cubicBezTo>
                  <a:cubicBezTo>
                    <a:pt x="24" y="86"/>
                    <a:pt x="21" y="90"/>
                    <a:pt x="22" y="93"/>
                  </a:cubicBezTo>
                  <a:cubicBezTo>
                    <a:pt x="23" y="95"/>
                    <a:pt x="25" y="99"/>
                    <a:pt x="22" y="100"/>
                  </a:cubicBezTo>
                  <a:cubicBezTo>
                    <a:pt x="20" y="102"/>
                    <a:pt x="22" y="119"/>
                    <a:pt x="25" y="122"/>
                  </a:cubicBezTo>
                  <a:cubicBezTo>
                    <a:pt x="27" y="125"/>
                    <a:pt x="25" y="128"/>
                    <a:pt x="21" y="134"/>
                  </a:cubicBezTo>
                  <a:cubicBezTo>
                    <a:pt x="18" y="141"/>
                    <a:pt x="16" y="143"/>
                    <a:pt x="10" y="144"/>
                  </a:cubicBezTo>
                  <a:cubicBezTo>
                    <a:pt x="4" y="144"/>
                    <a:pt x="5" y="153"/>
                    <a:pt x="3" y="153"/>
                  </a:cubicBezTo>
                  <a:cubicBezTo>
                    <a:pt x="1" y="153"/>
                    <a:pt x="0" y="156"/>
                    <a:pt x="0" y="159"/>
                  </a:cubicBezTo>
                  <a:cubicBezTo>
                    <a:pt x="5" y="163"/>
                    <a:pt x="15" y="168"/>
                    <a:pt x="17" y="168"/>
                  </a:cubicBezTo>
                  <a:cubicBezTo>
                    <a:pt x="20" y="168"/>
                    <a:pt x="22" y="173"/>
                    <a:pt x="26" y="175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3AE029-A901-49C1-BFD3-A2B685B8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47" y="3477171"/>
              <a:ext cx="841618" cy="819236"/>
            </a:xfrm>
            <a:custGeom>
              <a:avLst/>
              <a:gdLst>
                <a:gd name="T0" fmla="*/ 170 w 173"/>
                <a:gd name="T1" fmla="*/ 117 h 195"/>
                <a:gd name="T2" fmla="*/ 162 w 173"/>
                <a:gd name="T3" fmla="*/ 103 h 195"/>
                <a:gd name="T4" fmla="*/ 151 w 173"/>
                <a:gd name="T5" fmla="*/ 96 h 195"/>
                <a:gd name="T6" fmla="*/ 135 w 173"/>
                <a:gd name="T7" fmla="*/ 89 h 195"/>
                <a:gd name="T8" fmla="*/ 134 w 173"/>
                <a:gd name="T9" fmla="*/ 77 h 195"/>
                <a:gd name="T10" fmla="*/ 131 w 173"/>
                <a:gd name="T11" fmla="*/ 66 h 195"/>
                <a:gd name="T12" fmla="*/ 126 w 173"/>
                <a:gd name="T13" fmla="*/ 57 h 195"/>
                <a:gd name="T14" fmla="*/ 111 w 173"/>
                <a:gd name="T15" fmla="*/ 53 h 195"/>
                <a:gd name="T16" fmla="*/ 99 w 173"/>
                <a:gd name="T17" fmla="*/ 48 h 195"/>
                <a:gd name="T18" fmla="*/ 93 w 173"/>
                <a:gd name="T19" fmla="*/ 43 h 195"/>
                <a:gd name="T20" fmla="*/ 83 w 173"/>
                <a:gd name="T21" fmla="*/ 41 h 195"/>
                <a:gd name="T22" fmla="*/ 67 w 173"/>
                <a:gd name="T23" fmla="*/ 31 h 195"/>
                <a:gd name="T24" fmla="*/ 62 w 173"/>
                <a:gd name="T25" fmla="*/ 4 h 195"/>
                <a:gd name="T26" fmla="*/ 49 w 173"/>
                <a:gd name="T27" fmla="*/ 3 h 195"/>
                <a:gd name="T28" fmla="*/ 32 w 173"/>
                <a:gd name="T29" fmla="*/ 10 h 195"/>
                <a:gd name="T30" fmla="*/ 20 w 173"/>
                <a:gd name="T31" fmla="*/ 17 h 195"/>
                <a:gd name="T32" fmla="*/ 8 w 173"/>
                <a:gd name="T33" fmla="*/ 19 h 195"/>
                <a:gd name="T34" fmla="*/ 3 w 173"/>
                <a:gd name="T35" fmla="*/ 18 h 195"/>
                <a:gd name="T36" fmla="*/ 13 w 173"/>
                <a:gd name="T37" fmla="*/ 38 h 195"/>
                <a:gd name="T38" fmla="*/ 9 w 173"/>
                <a:gd name="T39" fmla="*/ 46 h 195"/>
                <a:gd name="T40" fmla="*/ 11 w 173"/>
                <a:gd name="T41" fmla="*/ 66 h 195"/>
                <a:gd name="T42" fmla="*/ 7 w 173"/>
                <a:gd name="T43" fmla="*/ 77 h 195"/>
                <a:gd name="T44" fmla="*/ 4 w 173"/>
                <a:gd name="T45" fmla="*/ 89 h 195"/>
                <a:gd name="T46" fmla="*/ 9 w 173"/>
                <a:gd name="T47" fmla="*/ 96 h 195"/>
                <a:gd name="T48" fmla="*/ 2 w 173"/>
                <a:gd name="T49" fmla="*/ 107 h 195"/>
                <a:gd name="T50" fmla="*/ 1 w 173"/>
                <a:gd name="T51" fmla="*/ 113 h 195"/>
                <a:gd name="T52" fmla="*/ 6 w 173"/>
                <a:gd name="T53" fmla="*/ 119 h 195"/>
                <a:gd name="T54" fmla="*/ 10 w 173"/>
                <a:gd name="T55" fmla="*/ 134 h 195"/>
                <a:gd name="T56" fmla="*/ 16 w 173"/>
                <a:gd name="T57" fmla="*/ 142 h 195"/>
                <a:gd name="T58" fmla="*/ 13 w 173"/>
                <a:gd name="T59" fmla="*/ 152 h 195"/>
                <a:gd name="T60" fmla="*/ 18 w 173"/>
                <a:gd name="T61" fmla="*/ 164 h 195"/>
                <a:gd name="T62" fmla="*/ 23 w 173"/>
                <a:gd name="T63" fmla="*/ 177 h 195"/>
                <a:gd name="T64" fmla="*/ 26 w 173"/>
                <a:gd name="T65" fmla="*/ 192 h 195"/>
                <a:gd name="T66" fmla="*/ 45 w 173"/>
                <a:gd name="T67" fmla="*/ 181 h 195"/>
                <a:gd name="T68" fmla="*/ 58 w 173"/>
                <a:gd name="T69" fmla="*/ 180 h 195"/>
                <a:gd name="T70" fmla="*/ 74 w 173"/>
                <a:gd name="T71" fmla="*/ 187 h 195"/>
                <a:gd name="T72" fmla="*/ 82 w 173"/>
                <a:gd name="T73" fmla="*/ 179 h 195"/>
                <a:gd name="T74" fmla="*/ 101 w 173"/>
                <a:gd name="T75" fmla="*/ 179 h 195"/>
                <a:gd name="T76" fmla="*/ 105 w 173"/>
                <a:gd name="T77" fmla="*/ 157 h 195"/>
                <a:gd name="T78" fmla="*/ 116 w 173"/>
                <a:gd name="T79" fmla="*/ 144 h 195"/>
                <a:gd name="T80" fmla="*/ 133 w 173"/>
                <a:gd name="T81" fmla="*/ 141 h 195"/>
                <a:gd name="T82" fmla="*/ 149 w 173"/>
                <a:gd name="T83" fmla="*/ 139 h 195"/>
                <a:gd name="T84" fmla="*/ 162 w 173"/>
                <a:gd name="T85" fmla="*/ 145 h 195"/>
                <a:gd name="T86" fmla="*/ 169 w 173"/>
                <a:gd name="T87" fmla="*/ 135 h 195"/>
                <a:gd name="T88" fmla="*/ 170 w 173"/>
                <a:gd name="T89" fmla="*/ 11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" h="195">
                  <a:moveTo>
                    <a:pt x="170" y="117"/>
                  </a:moveTo>
                  <a:cubicBezTo>
                    <a:pt x="168" y="110"/>
                    <a:pt x="162" y="110"/>
                    <a:pt x="162" y="103"/>
                  </a:cubicBezTo>
                  <a:cubicBezTo>
                    <a:pt x="162" y="96"/>
                    <a:pt x="160" y="95"/>
                    <a:pt x="151" y="96"/>
                  </a:cubicBezTo>
                  <a:cubicBezTo>
                    <a:pt x="141" y="96"/>
                    <a:pt x="136" y="94"/>
                    <a:pt x="135" y="89"/>
                  </a:cubicBezTo>
                  <a:cubicBezTo>
                    <a:pt x="135" y="83"/>
                    <a:pt x="129" y="79"/>
                    <a:pt x="134" y="77"/>
                  </a:cubicBezTo>
                  <a:cubicBezTo>
                    <a:pt x="138" y="75"/>
                    <a:pt x="131" y="71"/>
                    <a:pt x="131" y="66"/>
                  </a:cubicBezTo>
                  <a:cubicBezTo>
                    <a:pt x="132" y="61"/>
                    <a:pt x="129" y="59"/>
                    <a:pt x="126" y="57"/>
                  </a:cubicBezTo>
                  <a:cubicBezTo>
                    <a:pt x="123" y="54"/>
                    <a:pt x="111" y="58"/>
                    <a:pt x="111" y="53"/>
                  </a:cubicBezTo>
                  <a:cubicBezTo>
                    <a:pt x="111" y="49"/>
                    <a:pt x="103" y="48"/>
                    <a:pt x="99" y="48"/>
                  </a:cubicBezTo>
                  <a:cubicBezTo>
                    <a:pt x="95" y="48"/>
                    <a:pt x="98" y="43"/>
                    <a:pt x="93" y="43"/>
                  </a:cubicBezTo>
                  <a:cubicBezTo>
                    <a:pt x="89" y="43"/>
                    <a:pt x="90" y="40"/>
                    <a:pt x="83" y="41"/>
                  </a:cubicBezTo>
                  <a:cubicBezTo>
                    <a:pt x="77" y="42"/>
                    <a:pt x="73" y="39"/>
                    <a:pt x="67" y="31"/>
                  </a:cubicBezTo>
                  <a:cubicBezTo>
                    <a:pt x="60" y="23"/>
                    <a:pt x="61" y="8"/>
                    <a:pt x="62" y="4"/>
                  </a:cubicBezTo>
                  <a:cubicBezTo>
                    <a:pt x="63" y="0"/>
                    <a:pt x="54" y="3"/>
                    <a:pt x="49" y="3"/>
                  </a:cubicBezTo>
                  <a:cubicBezTo>
                    <a:pt x="43" y="3"/>
                    <a:pt x="38" y="7"/>
                    <a:pt x="32" y="10"/>
                  </a:cubicBezTo>
                  <a:cubicBezTo>
                    <a:pt x="26" y="14"/>
                    <a:pt x="23" y="14"/>
                    <a:pt x="20" y="17"/>
                  </a:cubicBezTo>
                  <a:cubicBezTo>
                    <a:pt x="17" y="19"/>
                    <a:pt x="13" y="21"/>
                    <a:pt x="8" y="19"/>
                  </a:cubicBezTo>
                  <a:cubicBezTo>
                    <a:pt x="7" y="19"/>
                    <a:pt x="5" y="19"/>
                    <a:pt x="3" y="18"/>
                  </a:cubicBezTo>
                  <a:cubicBezTo>
                    <a:pt x="6" y="24"/>
                    <a:pt x="12" y="34"/>
                    <a:pt x="13" y="38"/>
                  </a:cubicBezTo>
                  <a:cubicBezTo>
                    <a:pt x="15" y="43"/>
                    <a:pt x="11" y="44"/>
                    <a:pt x="9" y="46"/>
                  </a:cubicBezTo>
                  <a:cubicBezTo>
                    <a:pt x="8" y="47"/>
                    <a:pt x="10" y="62"/>
                    <a:pt x="11" y="66"/>
                  </a:cubicBezTo>
                  <a:cubicBezTo>
                    <a:pt x="11" y="69"/>
                    <a:pt x="5" y="75"/>
                    <a:pt x="7" y="77"/>
                  </a:cubicBezTo>
                  <a:cubicBezTo>
                    <a:pt x="10" y="79"/>
                    <a:pt x="4" y="85"/>
                    <a:pt x="4" y="89"/>
                  </a:cubicBezTo>
                  <a:cubicBezTo>
                    <a:pt x="4" y="93"/>
                    <a:pt x="9" y="93"/>
                    <a:pt x="9" y="96"/>
                  </a:cubicBezTo>
                  <a:cubicBezTo>
                    <a:pt x="9" y="99"/>
                    <a:pt x="5" y="105"/>
                    <a:pt x="2" y="107"/>
                  </a:cubicBezTo>
                  <a:cubicBezTo>
                    <a:pt x="0" y="108"/>
                    <a:pt x="0" y="110"/>
                    <a:pt x="1" y="113"/>
                  </a:cubicBezTo>
                  <a:cubicBezTo>
                    <a:pt x="2" y="112"/>
                    <a:pt x="2" y="116"/>
                    <a:pt x="6" y="119"/>
                  </a:cubicBezTo>
                  <a:cubicBezTo>
                    <a:pt x="11" y="123"/>
                    <a:pt x="6" y="129"/>
                    <a:pt x="10" y="134"/>
                  </a:cubicBezTo>
                  <a:cubicBezTo>
                    <a:pt x="14" y="139"/>
                    <a:pt x="19" y="140"/>
                    <a:pt x="16" y="142"/>
                  </a:cubicBezTo>
                  <a:cubicBezTo>
                    <a:pt x="13" y="145"/>
                    <a:pt x="16" y="150"/>
                    <a:pt x="13" y="152"/>
                  </a:cubicBezTo>
                  <a:cubicBezTo>
                    <a:pt x="9" y="155"/>
                    <a:pt x="14" y="162"/>
                    <a:pt x="18" y="164"/>
                  </a:cubicBezTo>
                  <a:cubicBezTo>
                    <a:pt x="21" y="166"/>
                    <a:pt x="19" y="173"/>
                    <a:pt x="23" y="177"/>
                  </a:cubicBezTo>
                  <a:cubicBezTo>
                    <a:pt x="26" y="180"/>
                    <a:pt x="25" y="189"/>
                    <a:pt x="26" y="192"/>
                  </a:cubicBezTo>
                  <a:cubicBezTo>
                    <a:pt x="27" y="195"/>
                    <a:pt x="38" y="188"/>
                    <a:pt x="45" y="181"/>
                  </a:cubicBezTo>
                  <a:cubicBezTo>
                    <a:pt x="52" y="174"/>
                    <a:pt x="51" y="180"/>
                    <a:pt x="58" y="180"/>
                  </a:cubicBezTo>
                  <a:cubicBezTo>
                    <a:pt x="64" y="181"/>
                    <a:pt x="71" y="181"/>
                    <a:pt x="74" y="187"/>
                  </a:cubicBezTo>
                  <a:cubicBezTo>
                    <a:pt x="77" y="193"/>
                    <a:pt x="80" y="181"/>
                    <a:pt x="82" y="179"/>
                  </a:cubicBezTo>
                  <a:cubicBezTo>
                    <a:pt x="84" y="176"/>
                    <a:pt x="98" y="180"/>
                    <a:pt x="101" y="179"/>
                  </a:cubicBezTo>
                  <a:cubicBezTo>
                    <a:pt x="103" y="178"/>
                    <a:pt x="105" y="160"/>
                    <a:pt x="105" y="157"/>
                  </a:cubicBezTo>
                  <a:cubicBezTo>
                    <a:pt x="104" y="154"/>
                    <a:pt x="111" y="147"/>
                    <a:pt x="116" y="144"/>
                  </a:cubicBezTo>
                  <a:cubicBezTo>
                    <a:pt x="121" y="141"/>
                    <a:pt x="129" y="143"/>
                    <a:pt x="133" y="141"/>
                  </a:cubicBezTo>
                  <a:cubicBezTo>
                    <a:pt x="137" y="139"/>
                    <a:pt x="143" y="139"/>
                    <a:pt x="149" y="139"/>
                  </a:cubicBezTo>
                  <a:cubicBezTo>
                    <a:pt x="155" y="139"/>
                    <a:pt x="159" y="145"/>
                    <a:pt x="162" y="145"/>
                  </a:cubicBezTo>
                  <a:cubicBezTo>
                    <a:pt x="165" y="145"/>
                    <a:pt x="170" y="140"/>
                    <a:pt x="169" y="135"/>
                  </a:cubicBezTo>
                  <a:cubicBezTo>
                    <a:pt x="168" y="130"/>
                    <a:pt x="173" y="123"/>
                    <a:pt x="170" y="117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3B3E20-6A0E-4D07-BCA8-76750624F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668" y="2906187"/>
              <a:ext cx="886776" cy="1104730"/>
            </a:xfrm>
            <a:custGeom>
              <a:avLst/>
              <a:gdLst>
                <a:gd name="T0" fmla="*/ 167 w 182"/>
                <a:gd name="T1" fmla="*/ 249 h 263"/>
                <a:gd name="T2" fmla="*/ 168 w 182"/>
                <a:gd name="T3" fmla="*/ 249 h 263"/>
                <a:gd name="T4" fmla="*/ 169 w 182"/>
                <a:gd name="T5" fmla="*/ 243 h 263"/>
                <a:gd name="T6" fmla="*/ 176 w 182"/>
                <a:gd name="T7" fmla="*/ 232 h 263"/>
                <a:gd name="T8" fmla="*/ 171 w 182"/>
                <a:gd name="T9" fmla="*/ 225 h 263"/>
                <a:gd name="T10" fmla="*/ 174 w 182"/>
                <a:gd name="T11" fmla="*/ 213 h 263"/>
                <a:gd name="T12" fmla="*/ 178 w 182"/>
                <a:gd name="T13" fmla="*/ 202 h 263"/>
                <a:gd name="T14" fmla="*/ 176 w 182"/>
                <a:gd name="T15" fmla="*/ 182 h 263"/>
                <a:gd name="T16" fmla="*/ 180 w 182"/>
                <a:gd name="T17" fmla="*/ 174 h 263"/>
                <a:gd name="T18" fmla="*/ 170 w 182"/>
                <a:gd name="T19" fmla="*/ 154 h 263"/>
                <a:gd name="T20" fmla="*/ 157 w 182"/>
                <a:gd name="T21" fmla="*/ 155 h 263"/>
                <a:gd name="T22" fmla="*/ 154 w 182"/>
                <a:gd name="T23" fmla="*/ 137 h 263"/>
                <a:gd name="T24" fmla="*/ 147 w 182"/>
                <a:gd name="T25" fmla="*/ 138 h 263"/>
                <a:gd name="T26" fmla="*/ 132 w 182"/>
                <a:gd name="T27" fmla="*/ 140 h 263"/>
                <a:gd name="T28" fmla="*/ 125 w 182"/>
                <a:gd name="T29" fmla="*/ 132 h 263"/>
                <a:gd name="T30" fmla="*/ 118 w 182"/>
                <a:gd name="T31" fmla="*/ 127 h 263"/>
                <a:gd name="T32" fmla="*/ 112 w 182"/>
                <a:gd name="T33" fmla="*/ 115 h 263"/>
                <a:gd name="T34" fmla="*/ 108 w 182"/>
                <a:gd name="T35" fmla="*/ 103 h 263"/>
                <a:gd name="T36" fmla="*/ 110 w 182"/>
                <a:gd name="T37" fmla="*/ 94 h 263"/>
                <a:gd name="T38" fmla="*/ 117 w 182"/>
                <a:gd name="T39" fmla="*/ 86 h 263"/>
                <a:gd name="T40" fmla="*/ 121 w 182"/>
                <a:gd name="T41" fmla="*/ 73 h 263"/>
                <a:gd name="T42" fmla="*/ 134 w 182"/>
                <a:gd name="T43" fmla="*/ 65 h 263"/>
                <a:gd name="T44" fmla="*/ 151 w 182"/>
                <a:gd name="T45" fmla="*/ 58 h 263"/>
                <a:gd name="T46" fmla="*/ 162 w 182"/>
                <a:gd name="T47" fmla="*/ 58 h 263"/>
                <a:gd name="T48" fmla="*/ 154 w 182"/>
                <a:gd name="T49" fmla="*/ 51 h 263"/>
                <a:gd name="T50" fmla="*/ 161 w 182"/>
                <a:gd name="T51" fmla="*/ 39 h 263"/>
                <a:gd name="T52" fmla="*/ 151 w 182"/>
                <a:gd name="T53" fmla="*/ 31 h 263"/>
                <a:gd name="T54" fmla="*/ 141 w 182"/>
                <a:gd name="T55" fmla="*/ 31 h 263"/>
                <a:gd name="T56" fmla="*/ 133 w 182"/>
                <a:gd name="T57" fmla="*/ 32 h 263"/>
                <a:gd name="T58" fmla="*/ 117 w 182"/>
                <a:gd name="T59" fmla="*/ 30 h 263"/>
                <a:gd name="T60" fmla="*/ 112 w 182"/>
                <a:gd name="T61" fmla="*/ 22 h 263"/>
                <a:gd name="T62" fmla="*/ 103 w 182"/>
                <a:gd name="T63" fmla="*/ 13 h 263"/>
                <a:gd name="T64" fmla="*/ 95 w 182"/>
                <a:gd name="T65" fmla="*/ 1 h 263"/>
                <a:gd name="T66" fmla="*/ 82 w 182"/>
                <a:gd name="T67" fmla="*/ 1 h 263"/>
                <a:gd name="T68" fmla="*/ 86 w 182"/>
                <a:gd name="T69" fmla="*/ 11 h 263"/>
                <a:gd name="T70" fmla="*/ 78 w 182"/>
                <a:gd name="T71" fmla="*/ 26 h 263"/>
                <a:gd name="T72" fmla="*/ 50 w 182"/>
                <a:gd name="T73" fmla="*/ 41 h 263"/>
                <a:gd name="T74" fmla="*/ 38 w 182"/>
                <a:gd name="T75" fmla="*/ 63 h 263"/>
                <a:gd name="T76" fmla="*/ 28 w 182"/>
                <a:gd name="T77" fmla="*/ 64 h 263"/>
                <a:gd name="T78" fmla="*/ 17 w 182"/>
                <a:gd name="T79" fmla="*/ 61 h 263"/>
                <a:gd name="T80" fmla="*/ 17 w 182"/>
                <a:gd name="T81" fmla="*/ 54 h 263"/>
                <a:gd name="T82" fmla="*/ 14 w 182"/>
                <a:gd name="T83" fmla="*/ 46 h 263"/>
                <a:gd name="T84" fmla="*/ 3 w 182"/>
                <a:gd name="T85" fmla="*/ 59 h 263"/>
                <a:gd name="T86" fmla="*/ 8 w 182"/>
                <a:gd name="T87" fmla="*/ 78 h 263"/>
                <a:gd name="T88" fmla="*/ 3 w 182"/>
                <a:gd name="T89" fmla="*/ 82 h 263"/>
                <a:gd name="T90" fmla="*/ 19 w 182"/>
                <a:gd name="T91" fmla="*/ 94 h 263"/>
                <a:gd name="T92" fmla="*/ 33 w 182"/>
                <a:gd name="T93" fmla="*/ 113 h 263"/>
                <a:gd name="T94" fmla="*/ 43 w 182"/>
                <a:gd name="T95" fmla="*/ 135 h 263"/>
                <a:gd name="T96" fmla="*/ 65 w 182"/>
                <a:gd name="T97" fmla="*/ 176 h 263"/>
                <a:gd name="T98" fmla="*/ 73 w 182"/>
                <a:gd name="T99" fmla="*/ 194 h 263"/>
                <a:gd name="T100" fmla="*/ 78 w 182"/>
                <a:gd name="T101" fmla="*/ 207 h 263"/>
                <a:gd name="T102" fmla="*/ 100 w 182"/>
                <a:gd name="T103" fmla="*/ 222 h 263"/>
                <a:gd name="T104" fmla="*/ 141 w 182"/>
                <a:gd name="T105" fmla="*/ 247 h 263"/>
                <a:gd name="T106" fmla="*/ 158 w 182"/>
                <a:gd name="T107" fmla="*/ 260 h 263"/>
                <a:gd name="T108" fmla="*/ 158 w 182"/>
                <a:gd name="T109" fmla="*/ 263 h 263"/>
                <a:gd name="T110" fmla="*/ 161 w 182"/>
                <a:gd name="T111" fmla="*/ 260 h 263"/>
                <a:gd name="T112" fmla="*/ 167 w 182"/>
                <a:gd name="T113" fmla="*/ 24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263">
                  <a:moveTo>
                    <a:pt x="167" y="249"/>
                  </a:moveTo>
                  <a:cubicBezTo>
                    <a:pt x="167" y="249"/>
                    <a:pt x="168" y="249"/>
                    <a:pt x="168" y="249"/>
                  </a:cubicBezTo>
                  <a:cubicBezTo>
                    <a:pt x="167" y="246"/>
                    <a:pt x="167" y="244"/>
                    <a:pt x="169" y="243"/>
                  </a:cubicBezTo>
                  <a:cubicBezTo>
                    <a:pt x="172" y="241"/>
                    <a:pt x="176" y="235"/>
                    <a:pt x="176" y="232"/>
                  </a:cubicBezTo>
                  <a:cubicBezTo>
                    <a:pt x="176" y="229"/>
                    <a:pt x="171" y="229"/>
                    <a:pt x="171" y="225"/>
                  </a:cubicBezTo>
                  <a:cubicBezTo>
                    <a:pt x="171" y="221"/>
                    <a:pt x="177" y="215"/>
                    <a:pt x="174" y="213"/>
                  </a:cubicBezTo>
                  <a:cubicBezTo>
                    <a:pt x="172" y="211"/>
                    <a:pt x="178" y="205"/>
                    <a:pt x="178" y="202"/>
                  </a:cubicBezTo>
                  <a:cubicBezTo>
                    <a:pt x="177" y="198"/>
                    <a:pt x="175" y="183"/>
                    <a:pt x="176" y="182"/>
                  </a:cubicBezTo>
                  <a:cubicBezTo>
                    <a:pt x="178" y="180"/>
                    <a:pt x="182" y="179"/>
                    <a:pt x="180" y="174"/>
                  </a:cubicBezTo>
                  <a:cubicBezTo>
                    <a:pt x="179" y="170"/>
                    <a:pt x="173" y="160"/>
                    <a:pt x="170" y="154"/>
                  </a:cubicBezTo>
                  <a:cubicBezTo>
                    <a:pt x="166" y="154"/>
                    <a:pt x="160" y="154"/>
                    <a:pt x="157" y="155"/>
                  </a:cubicBezTo>
                  <a:cubicBezTo>
                    <a:pt x="152" y="157"/>
                    <a:pt x="154" y="142"/>
                    <a:pt x="154" y="137"/>
                  </a:cubicBezTo>
                  <a:cubicBezTo>
                    <a:pt x="154" y="131"/>
                    <a:pt x="149" y="134"/>
                    <a:pt x="147" y="138"/>
                  </a:cubicBezTo>
                  <a:cubicBezTo>
                    <a:pt x="146" y="142"/>
                    <a:pt x="139" y="140"/>
                    <a:pt x="132" y="140"/>
                  </a:cubicBezTo>
                  <a:cubicBezTo>
                    <a:pt x="126" y="140"/>
                    <a:pt x="129" y="132"/>
                    <a:pt x="125" y="132"/>
                  </a:cubicBezTo>
                  <a:cubicBezTo>
                    <a:pt x="121" y="133"/>
                    <a:pt x="117" y="131"/>
                    <a:pt x="118" y="127"/>
                  </a:cubicBezTo>
                  <a:cubicBezTo>
                    <a:pt x="118" y="123"/>
                    <a:pt x="115" y="119"/>
                    <a:pt x="112" y="115"/>
                  </a:cubicBezTo>
                  <a:cubicBezTo>
                    <a:pt x="109" y="110"/>
                    <a:pt x="106" y="106"/>
                    <a:pt x="108" y="103"/>
                  </a:cubicBezTo>
                  <a:cubicBezTo>
                    <a:pt x="111" y="100"/>
                    <a:pt x="107" y="97"/>
                    <a:pt x="110" y="94"/>
                  </a:cubicBezTo>
                  <a:cubicBezTo>
                    <a:pt x="114" y="90"/>
                    <a:pt x="118" y="91"/>
                    <a:pt x="117" y="86"/>
                  </a:cubicBezTo>
                  <a:cubicBezTo>
                    <a:pt x="115" y="81"/>
                    <a:pt x="121" y="78"/>
                    <a:pt x="121" y="73"/>
                  </a:cubicBezTo>
                  <a:cubicBezTo>
                    <a:pt x="122" y="67"/>
                    <a:pt x="128" y="69"/>
                    <a:pt x="134" y="65"/>
                  </a:cubicBezTo>
                  <a:cubicBezTo>
                    <a:pt x="139" y="60"/>
                    <a:pt x="146" y="62"/>
                    <a:pt x="151" y="58"/>
                  </a:cubicBezTo>
                  <a:cubicBezTo>
                    <a:pt x="155" y="54"/>
                    <a:pt x="159" y="58"/>
                    <a:pt x="162" y="58"/>
                  </a:cubicBezTo>
                  <a:cubicBezTo>
                    <a:pt x="160" y="55"/>
                    <a:pt x="155" y="53"/>
                    <a:pt x="154" y="51"/>
                  </a:cubicBezTo>
                  <a:cubicBezTo>
                    <a:pt x="152" y="48"/>
                    <a:pt x="159" y="43"/>
                    <a:pt x="161" y="39"/>
                  </a:cubicBezTo>
                  <a:cubicBezTo>
                    <a:pt x="163" y="36"/>
                    <a:pt x="153" y="32"/>
                    <a:pt x="151" y="31"/>
                  </a:cubicBezTo>
                  <a:cubicBezTo>
                    <a:pt x="148" y="30"/>
                    <a:pt x="144" y="33"/>
                    <a:pt x="141" y="31"/>
                  </a:cubicBezTo>
                  <a:cubicBezTo>
                    <a:pt x="139" y="30"/>
                    <a:pt x="135" y="31"/>
                    <a:pt x="133" y="32"/>
                  </a:cubicBezTo>
                  <a:cubicBezTo>
                    <a:pt x="131" y="34"/>
                    <a:pt x="117" y="35"/>
                    <a:pt x="117" y="30"/>
                  </a:cubicBezTo>
                  <a:cubicBezTo>
                    <a:pt x="117" y="26"/>
                    <a:pt x="111" y="24"/>
                    <a:pt x="112" y="22"/>
                  </a:cubicBezTo>
                  <a:cubicBezTo>
                    <a:pt x="112" y="19"/>
                    <a:pt x="108" y="13"/>
                    <a:pt x="103" y="13"/>
                  </a:cubicBezTo>
                  <a:cubicBezTo>
                    <a:pt x="97" y="12"/>
                    <a:pt x="98" y="3"/>
                    <a:pt x="95" y="1"/>
                  </a:cubicBezTo>
                  <a:cubicBezTo>
                    <a:pt x="92" y="0"/>
                    <a:pt x="87" y="0"/>
                    <a:pt x="82" y="1"/>
                  </a:cubicBezTo>
                  <a:cubicBezTo>
                    <a:pt x="87" y="7"/>
                    <a:pt x="89" y="9"/>
                    <a:pt x="86" y="11"/>
                  </a:cubicBezTo>
                  <a:cubicBezTo>
                    <a:pt x="82" y="15"/>
                    <a:pt x="86" y="15"/>
                    <a:pt x="78" y="26"/>
                  </a:cubicBezTo>
                  <a:cubicBezTo>
                    <a:pt x="70" y="36"/>
                    <a:pt x="57" y="39"/>
                    <a:pt x="50" y="41"/>
                  </a:cubicBezTo>
                  <a:cubicBezTo>
                    <a:pt x="44" y="43"/>
                    <a:pt x="41" y="55"/>
                    <a:pt x="38" y="63"/>
                  </a:cubicBezTo>
                  <a:cubicBezTo>
                    <a:pt x="34" y="71"/>
                    <a:pt x="31" y="68"/>
                    <a:pt x="28" y="64"/>
                  </a:cubicBezTo>
                  <a:cubicBezTo>
                    <a:pt x="24" y="59"/>
                    <a:pt x="21" y="65"/>
                    <a:pt x="17" y="61"/>
                  </a:cubicBezTo>
                  <a:cubicBezTo>
                    <a:pt x="13" y="57"/>
                    <a:pt x="15" y="57"/>
                    <a:pt x="17" y="54"/>
                  </a:cubicBezTo>
                  <a:cubicBezTo>
                    <a:pt x="18" y="52"/>
                    <a:pt x="17" y="49"/>
                    <a:pt x="14" y="46"/>
                  </a:cubicBezTo>
                  <a:cubicBezTo>
                    <a:pt x="10" y="47"/>
                    <a:pt x="5" y="54"/>
                    <a:pt x="3" y="59"/>
                  </a:cubicBezTo>
                  <a:cubicBezTo>
                    <a:pt x="0" y="64"/>
                    <a:pt x="7" y="74"/>
                    <a:pt x="8" y="78"/>
                  </a:cubicBezTo>
                  <a:cubicBezTo>
                    <a:pt x="9" y="82"/>
                    <a:pt x="4" y="78"/>
                    <a:pt x="3" y="82"/>
                  </a:cubicBezTo>
                  <a:cubicBezTo>
                    <a:pt x="3" y="85"/>
                    <a:pt x="14" y="90"/>
                    <a:pt x="19" y="94"/>
                  </a:cubicBezTo>
                  <a:cubicBezTo>
                    <a:pt x="24" y="98"/>
                    <a:pt x="28" y="108"/>
                    <a:pt x="33" y="113"/>
                  </a:cubicBezTo>
                  <a:cubicBezTo>
                    <a:pt x="37" y="118"/>
                    <a:pt x="38" y="122"/>
                    <a:pt x="43" y="135"/>
                  </a:cubicBezTo>
                  <a:cubicBezTo>
                    <a:pt x="48" y="147"/>
                    <a:pt x="58" y="167"/>
                    <a:pt x="65" y="176"/>
                  </a:cubicBezTo>
                  <a:cubicBezTo>
                    <a:pt x="71" y="185"/>
                    <a:pt x="74" y="192"/>
                    <a:pt x="73" y="194"/>
                  </a:cubicBezTo>
                  <a:cubicBezTo>
                    <a:pt x="71" y="197"/>
                    <a:pt x="73" y="203"/>
                    <a:pt x="78" y="207"/>
                  </a:cubicBezTo>
                  <a:cubicBezTo>
                    <a:pt x="83" y="210"/>
                    <a:pt x="87" y="216"/>
                    <a:pt x="100" y="222"/>
                  </a:cubicBezTo>
                  <a:cubicBezTo>
                    <a:pt x="113" y="229"/>
                    <a:pt x="137" y="241"/>
                    <a:pt x="141" y="247"/>
                  </a:cubicBezTo>
                  <a:cubicBezTo>
                    <a:pt x="144" y="253"/>
                    <a:pt x="155" y="259"/>
                    <a:pt x="158" y="260"/>
                  </a:cubicBezTo>
                  <a:cubicBezTo>
                    <a:pt x="158" y="260"/>
                    <a:pt x="158" y="261"/>
                    <a:pt x="158" y="263"/>
                  </a:cubicBezTo>
                  <a:cubicBezTo>
                    <a:pt x="160" y="262"/>
                    <a:pt x="161" y="261"/>
                    <a:pt x="161" y="260"/>
                  </a:cubicBezTo>
                  <a:cubicBezTo>
                    <a:pt x="166" y="258"/>
                    <a:pt x="166" y="251"/>
                    <a:pt x="167" y="249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396105E-A0B2-46D7-889B-95B0F0B9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806" y="2175612"/>
              <a:ext cx="948357" cy="684471"/>
            </a:xfrm>
            <a:custGeom>
              <a:avLst/>
              <a:gdLst>
                <a:gd name="T0" fmla="*/ 19 w 195"/>
                <a:gd name="T1" fmla="*/ 10 h 163"/>
                <a:gd name="T2" fmla="*/ 7 w 195"/>
                <a:gd name="T3" fmla="*/ 26 h 163"/>
                <a:gd name="T4" fmla="*/ 5 w 195"/>
                <a:gd name="T5" fmla="*/ 36 h 163"/>
                <a:gd name="T6" fmla="*/ 3 w 195"/>
                <a:gd name="T7" fmla="*/ 43 h 163"/>
                <a:gd name="T8" fmla="*/ 10 w 195"/>
                <a:gd name="T9" fmla="*/ 46 h 163"/>
                <a:gd name="T10" fmla="*/ 16 w 195"/>
                <a:gd name="T11" fmla="*/ 55 h 163"/>
                <a:gd name="T12" fmla="*/ 25 w 195"/>
                <a:gd name="T13" fmla="*/ 73 h 163"/>
                <a:gd name="T14" fmla="*/ 49 w 195"/>
                <a:gd name="T15" fmla="*/ 76 h 163"/>
                <a:gd name="T16" fmla="*/ 68 w 195"/>
                <a:gd name="T17" fmla="*/ 84 h 163"/>
                <a:gd name="T18" fmla="*/ 85 w 195"/>
                <a:gd name="T19" fmla="*/ 88 h 163"/>
                <a:gd name="T20" fmla="*/ 82 w 195"/>
                <a:gd name="T21" fmla="*/ 114 h 163"/>
                <a:gd name="T22" fmla="*/ 87 w 195"/>
                <a:gd name="T23" fmla="*/ 125 h 163"/>
                <a:gd name="T24" fmla="*/ 86 w 195"/>
                <a:gd name="T25" fmla="*/ 136 h 163"/>
                <a:gd name="T26" fmla="*/ 89 w 195"/>
                <a:gd name="T27" fmla="*/ 143 h 163"/>
                <a:gd name="T28" fmla="*/ 87 w 195"/>
                <a:gd name="T29" fmla="*/ 144 h 163"/>
                <a:gd name="T30" fmla="*/ 98 w 195"/>
                <a:gd name="T31" fmla="*/ 158 h 163"/>
                <a:gd name="T32" fmla="*/ 106 w 195"/>
                <a:gd name="T33" fmla="*/ 161 h 163"/>
                <a:gd name="T34" fmla="*/ 114 w 195"/>
                <a:gd name="T35" fmla="*/ 160 h 163"/>
                <a:gd name="T36" fmla="*/ 123 w 195"/>
                <a:gd name="T37" fmla="*/ 155 h 163"/>
                <a:gd name="T38" fmla="*/ 133 w 195"/>
                <a:gd name="T39" fmla="*/ 150 h 163"/>
                <a:gd name="T40" fmla="*/ 141 w 195"/>
                <a:gd name="T41" fmla="*/ 143 h 163"/>
                <a:gd name="T42" fmla="*/ 142 w 195"/>
                <a:gd name="T43" fmla="*/ 137 h 163"/>
                <a:gd name="T44" fmla="*/ 135 w 195"/>
                <a:gd name="T45" fmla="*/ 135 h 163"/>
                <a:gd name="T46" fmla="*/ 131 w 195"/>
                <a:gd name="T47" fmla="*/ 126 h 163"/>
                <a:gd name="T48" fmla="*/ 126 w 195"/>
                <a:gd name="T49" fmla="*/ 116 h 163"/>
                <a:gd name="T50" fmla="*/ 135 w 195"/>
                <a:gd name="T51" fmla="*/ 114 h 163"/>
                <a:gd name="T52" fmla="*/ 147 w 195"/>
                <a:gd name="T53" fmla="*/ 118 h 163"/>
                <a:gd name="T54" fmla="*/ 153 w 195"/>
                <a:gd name="T55" fmla="*/ 119 h 163"/>
                <a:gd name="T56" fmla="*/ 163 w 195"/>
                <a:gd name="T57" fmla="*/ 113 h 163"/>
                <a:gd name="T58" fmla="*/ 180 w 195"/>
                <a:gd name="T59" fmla="*/ 107 h 163"/>
                <a:gd name="T60" fmla="*/ 184 w 195"/>
                <a:gd name="T61" fmla="*/ 102 h 163"/>
                <a:gd name="T62" fmla="*/ 175 w 195"/>
                <a:gd name="T63" fmla="*/ 90 h 163"/>
                <a:gd name="T64" fmla="*/ 176 w 195"/>
                <a:gd name="T65" fmla="*/ 83 h 163"/>
                <a:gd name="T66" fmla="*/ 183 w 195"/>
                <a:gd name="T67" fmla="*/ 76 h 163"/>
                <a:gd name="T68" fmla="*/ 185 w 195"/>
                <a:gd name="T69" fmla="*/ 69 h 163"/>
                <a:gd name="T70" fmla="*/ 190 w 195"/>
                <a:gd name="T71" fmla="*/ 59 h 163"/>
                <a:gd name="T72" fmla="*/ 195 w 195"/>
                <a:gd name="T73" fmla="*/ 52 h 163"/>
                <a:gd name="T74" fmla="*/ 174 w 195"/>
                <a:gd name="T75" fmla="*/ 50 h 163"/>
                <a:gd name="T76" fmla="*/ 178 w 195"/>
                <a:gd name="T77" fmla="*/ 39 h 163"/>
                <a:gd name="T78" fmla="*/ 157 w 195"/>
                <a:gd name="T79" fmla="*/ 31 h 163"/>
                <a:gd name="T80" fmla="*/ 159 w 195"/>
                <a:gd name="T81" fmla="*/ 23 h 163"/>
                <a:gd name="T82" fmla="*/ 147 w 195"/>
                <a:gd name="T83" fmla="*/ 20 h 163"/>
                <a:gd name="T84" fmla="*/ 120 w 195"/>
                <a:gd name="T85" fmla="*/ 29 h 163"/>
                <a:gd name="T86" fmla="*/ 94 w 195"/>
                <a:gd name="T87" fmla="*/ 22 h 163"/>
                <a:gd name="T88" fmla="*/ 75 w 195"/>
                <a:gd name="T89" fmla="*/ 18 h 163"/>
                <a:gd name="T90" fmla="*/ 65 w 195"/>
                <a:gd name="T91" fmla="*/ 7 h 163"/>
                <a:gd name="T92" fmla="*/ 53 w 195"/>
                <a:gd name="T93" fmla="*/ 0 h 163"/>
                <a:gd name="T94" fmla="*/ 49 w 195"/>
                <a:gd name="T95" fmla="*/ 9 h 163"/>
                <a:gd name="T96" fmla="*/ 30 w 195"/>
                <a:gd name="T97" fmla="*/ 20 h 163"/>
                <a:gd name="T98" fmla="*/ 34 w 195"/>
                <a:gd name="T99" fmla="*/ 40 h 163"/>
                <a:gd name="T100" fmla="*/ 19 w 195"/>
                <a:gd name="T101" fmla="*/ 35 h 163"/>
                <a:gd name="T102" fmla="*/ 26 w 195"/>
                <a:gd name="T103" fmla="*/ 17 h 163"/>
                <a:gd name="T104" fmla="*/ 24 w 195"/>
                <a:gd name="T105" fmla="*/ 7 h 163"/>
                <a:gd name="T106" fmla="*/ 19 w 195"/>
                <a:gd name="T107" fmla="*/ 1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163">
                  <a:moveTo>
                    <a:pt x="19" y="10"/>
                  </a:moveTo>
                  <a:cubicBezTo>
                    <a:pt x="15" y="15"/>
                    <a:pt x="7" y="20"/>
                    <a:pt x="7" y="26"/>
                  </a:cubicBezTo>
                  <a:cubicBezTo>
                    <a:pt x="7" y="31"/>
                    <a:pt x="7" y="33"/>
                    <a:pt x="5" y="36"/>
                  </a:cubicBezTo>
                  <a:cubicBezTo>
                    <a:pt x="3" y="39"/>
                    <a:pt x="0" y="43"/>
                    <a:pt x="3" y="43"/>
                  </a:cubicBezTo>
                  <a:cubicBezTo>
                    <a:pt x="6" y="42"/>
                    <a:pt x="10" y="42"/>
                    <a:pt x="10" y="46"/>
                  </a:cubicBezTo>
                  <a:cubicBezTo>
                    <a:pt x="10" y="49"/>
                    <a:pt x="16" y="50"/>
                    <a:pt x="16" y="55"/>
                  </a:cubicBezTo>
                  <a:cubicBezTo>
                    <a:pt x="15" y="60"/>
                    <a:pt x="13" y="74"/>
                    <a:pt x="25" y="73"/>
                  </a:cubicBezTo>
                  <a:cubicBezTo>
                    <a:pt x="37" y="73"/>
                    <a:pt x="44" y="69"/>
                    <a:pt x="49" y="76"/>
                  </a:cubicBezTo>
                  <a:cubicBezTo>
                    <a:pt x="54" y="82"/>
                    <a:pt x="61" y="85"/>
                    <a:pt x="68" y="84"/>
                  </a:cubicBezTo>
                  <a:cubicBezTo>
                    <a:pt x="76" y="83"/>
                    <a:pt x="89" y="82"/>
                    <a:pt x="85" y="88"/>
                  </a:cubicBezTo>
                  <a:cubicBezTo>
                    <a:pt x="81" y="95"/>
                    <a:pt x="78" y="110"/>
                    <a:pt x="82" y="114"/>
                  </a:cubicBezTo>
                  <a:cubicBezTo>
                    <a:pt x="85" y="118"/>
                    <a:pt x="90" y="122"/>
                    <a:pt x="87" y="125"/>
                  </a:cubicBezTo>
                  <a:cubicBezTo>
                    <a:pt x="84" y="128"/>
                    <a:pt x="83" y="133"/>
                    <a:pt x="86" y="136"/>
                  </a:cubicBezTo>
                  <a:cubicBezTo>
                    <a:pt x="90" y="138"/>
                    <a:pt x="89" y="142"/>
                    <a:pt x="89" y="143"/>
                  </a:cubicBezTo>
                  <a:cubicBezTo>
                    <a:pt x="89" y="143"/>
                    <a:pt x="88" y="143"/>
                    <a:pt x="87" y="144"/>
                  </a:cubicBezTo>
                  <a:cubicBezTo>
                    <a:pt x="93" y="149"/>
                    <a:pt x="95" y="155"/>
                    <a:pt x="98" y="158"/>
                  </a:cubicBezTo>
                  <a:cubicBezTo>
                    <a:pt x="102" y="161"/>
                    <a:pt x="103" y="163"/>
                    <a:pt x="106" y="161"/>
                  </a:cubicBezTo>
                  <a:cubicBezTo>
                    <a:pt x="109" y="160"/>
                    <a:pt x="111" y="158"/>
                    <a:pt x="114" y="160"/>
                  </a:cubicBezTo>
                  <a:cubicBezTo>
                    <a:pt x="116" y="162"/>
                    <a:pt x="120" y="158"/>
                    <a:pt x="123" y="155"/>
                  </a:cubicBezTo>
                  <a:cubicBezTo>
                    <a:pt x="127" y="152"/>
                    <a:pt x="131" y="155"/>
                    <a:pt x="133" y="150"/>
                  </a:cubicBezTo>
                  <a:cubicBezTo>
                    <a:pt x="134" y="146"/>
                    <a:pt x="136" y="144"/>
                    <a:pt x="141" y="143"/>
                  </a:cubicBezTo>
                  <a:cubicBezTo>
                    <a:pt x="145" y="142"/>
                    <a:pt x="145" y="137"/>
                    <a:pt x="142" y="137"/>
                  </a:cubicBezTo>
                  <a:cubicBezTo>
                    <a:pt x="139" y="137"/>
                    <a:pt x="135" y="141"/>
                    <a:pt x="135" y="135"/>
                  </a:cubicBezTo>
                  <a:cubicBezTo>
                    <a:pt x="135" y="130"/>
                    <a:pt x="131" y="131"/>
                    <a:pt x="131" y="126"/>
                  </a:cubicBezTo>
                  <a:cubicBezTo>
                    <a:pt x="131" y="122"/>
                    <a:pt x="131" y="119"/>
                    <a:pt x="126" y="116"/>
                  </a:cubicBezTo>
                  <a:cubicBezTo>
                    <a:pt x="121" y="113"/>
                    <a:pt x="133" y="112"/>
                    <a:pt x="135" y="114"/>
                  </a:cubicBezTo>
                  <a:cubicBezTo>
                    <a:pt x="138" y="117"/>
                    <a:pt x="147" y="115"/>
                    <a:pt x="147" y="118"/>
                  </a:cubicBezTo>
                  <a:cubicBezTo>
                    <a:pt x="148" y="122"/>
                    <a:pt x="153" y="123"/>
                    <a:pt x="153" y="119"/>
                  </a:cubicBezTo>
                  <a:cubicBezTo>
                    <a:pt x="153" y="114"/>
                    <a:pt x="158" y="112"/>
                    <a:pt x="163" y="113"/>
                  </a:cubicBezTo>
                  <a:cubicBezTo>
                    <a:pt x="167" y="114"/>
                    <a:pt x="176" y="108"/>
                    <a:pt x="180" y="107"/>
                  </a:cubicBezTo>
                  <a:cubicBezTo>
                    <a:pt x="182" y="106"/>
                    <a:pt x="183" y="104"/>
                    <a:pt x="184" y="102"/>
                  </a:cubicBezTo>
                  <a:cubicBezTo>
                    <a:pt x="181" y="98"/>
                    <a:pt x="177" y="92"/>
                    <a:pt x="175" y="90"/>
                  </a:cubicBezTo>
                  <a:cubicBezTo>
                    <a:pt x="171" y="88"/>
                    <a:pt x="177" y="86"/>
                    <a:pt x="176" y="83"/>
                  </a:cubicBezTo>
                  <a:cubicBezTo>
                    <a:pt x="176" y="79"/>
                    <a:pt x="176" y="77"/>
                    <a:pt x="183" y="76"/>
                  </a:cubicBezTo>
                  <a:cubicBezTo>
                    <a:pt x="189" y="76"/>
                    <a:pt x="188" y="71"/>
                    <a:pt x="185" y="69"/>
                  </a:cubicBezTo>
                  <a:cubicBezTo>
                    <a:pt x="181" y="67"/>
                    <a:pt x="186" y="61"/>
                    <a:pt x="190" y="59"/>
                  </a:cubicBezTo>
                  <a:cubicBezTo>
                    <a:pt x="191" y="58"/>
                    <a:pt x="193" y="56"/>
                    <a:pt x="195" y="52"/>
                  </a:cubicBezTo>
                  <a:cubicBezTo>
                    <a:pt x="188" y="50"/>
                    <a:pt x="178" y="50"/>
                    <a:pt x="174" y="50"/>
                  </a:cubicBezTo>
                  <a:cubicBezTo>
                    <a:pt x="169" y="50"/>
                    <a:pt x="178" y="44"/>
                    <a:pt x="178" y="39"/>
                  </a:cubicBezTo>
                  <a:cubicBezTo>
                    <a:pt x="178" y="33"/>
                    <a:pt x="163" y="32"/>
                    <a:pt x="157" y="31"/>
                  </a:cubicBezTo>
                  <a:cubicBezTo>
                    <a:pt x="151" y="30"/>
                    <a:pt x="153" y="23"/>
                    <a:pt x="159" y="23"/>
                  </a:cubicBezTo>
                  <a:cubicBezTo>
                    <a:pt x="165" y="23"/>
                    <a:pt x="156" y="18"/>
                    <a:pt x="147" y="20"/>
                  </a:cubicBezTo>
                  <a:cubicBezTo>
                    <a:pt x="139" y="21"/>
                    <a:pt x="127" y="26"/>
                    <a:pt x="120" y="29"/>
                  </a:cubicBezTo>
                  <a:cubicBezTo>
                    <a:pt x="113" y="33"/>
                    <a:pt x="102" y="18"/>
                    <a:pt x="94" y="22"/>
                  </a:cubicBezTo>
                  <a:cubicBezTo>
                    <a:pt x="86" y="25"/>
                    <a:pt x="75" y="25"/>
                    <a:pt x="75" y="18"/>
                  </a:cubicBezTo>
                  <a:cubicBezTo>
                    <a:pt x="76" y="12"/>
                    <a:pt x="72" y="7"/>
                    <a:pt x="65" y="7"/>
                  </a:cubicBezTo>
                  <a:cubicBezTo>
                    <a:pt x="57" y="8"/>
                    <a:pt x="59" y="0"/>
                    <a:pt x="53" y="0"/>
                  </a:cubicBezTo>
                  <a:cubicBezTo>
                    <a:pt x="47" y="0"/>
                    <a:pt x="53" y="7"/>
                    <a:pt x="49" y="9"/>
                  </a:cubicBezTo>
                  <a:cubicBezTo>
                    <a:pt x="45" y="11"/>
                    <a:pt x="31" y="14"/>
                    <a:pt x="30" y="20"/>
                  </a:cubicBezTo>
                  <a:cubicBezTo>
                    <a:pt x="29" y="25"/>
                    <a:pt x="37" y="35"/>
                    <a:pt x="34" y="40"/>
                  </a:cubicBezTo>
                  <a:cubicBezTo>
                    <a:pt x="32" y="46"/>
                    <a:pt x="22" y="41"/>
                    <a:pt x="19" y="35"/>
                  </a:cubicBezTo>
                  <a:cubicBezTo>
                    <a:pt x="17" y="29"/>
                    <a:pt x="27" y="20"/>
                    <a:pt x="26" y="17"/>
                  </a:cubicBezTo>
                  <a:cubicBezTo>
                    <a:pt x="24" y="14"/>
                    <a:pt x="23" y="10"/>
                    <a:pt x="24" y="7"/>
                  </a:cubicBezTo>
                  <a:cubicBezTo>
                    <a:pt x="22" y="8"/>
                    <a:pt x="20" y="9"/>
                    <a:pt x="19" y="10"/>
                  </a:cubicBezTo>
                  <a:close/>
                </a:path>
              </a:pathLst>
            </a:custGeom>
            <a:solidFill>
              <a:srgbClr val="BFBFBF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4AA461C-BFCA-43DE-9C80-0AAEDD8BF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055" y="2524949"/>
              <a:ext cx="291487" cy="267759"/>
            </a:xfrm>
            <a:custGeom>
              <a:avLst/>
              <a:gdLst>
                <a:gd name="T0" fmla="*/ 15 w 60"/>
                <a:gd name="T1" fmla="*/ 13 h 64"/>
                <a:gd name="T2" fmla="*/ 8 w 60"/>
                <a:gd name="T3" fmla="*/ 20 h 64"/>
                <a:gd name="T4" fmla="*/ 2 w 60"/>
                <a:gd name="T5" fmla="*/ 32 h 64"/>
                <a:gd name="T6" fmla="*/ 14 w 60"/>
                <a:gd name="T7" fmla="*/ 47 h 64"/>
                <a:gd name="T8" fmla="*/ 22 w 60"/>
                <a:gd name="T9" fmla="*/ 62 h 64"/>
                <a:gd name="T10" fmla="*/ 29 w 60"/>
                <a:gd name="T11" fmla="*/ 63 h 64"/>
                <a:gd name="T12" fmla="*/ 35 w 60"/>
                <a:gd name="T13" fmla="*/ 54 h 64"/>
                <a:gd name="T14" fmla="*/ 51 w 60"/>
                <a:gd name="T15" fmla="*/ 54 h 64"/>
                <a:gd name="T16" fmla="*/ 52 w 60"/>
                <a:gd name="T17" fmla="*/ 56 h 64"/>
                <a:gd name="T18" fmla="*/ 56 w 60"/>
                <a:gd name="T19" fmla="*/ 50 h 64"/>
                <a:gd name="T20" fmla="*/ 55 w 60"/>
                <a:gd name="T21" fmla="*/ 31 h 64"/>
                <a:gd name="T22" fmla="*/ 57 w 60"/>
                <a:gd name="T23" fmla="*/ 14 h 64"/>
                <a:gd name="T24" fmla="*/ 60 w 60"/>
                <a:gd name="T25" fmla="*/ 7 h 64"/>
                <a:gd name="T26" fmla="*/ 46 w 60"/>
                <a:gd name="T27" fmla="*/ 4 h 64"/>
                <a:gd name="T28" fmla="*/ 28 w 60"/>
                <a:gd name="T29" fmla="*/ 4 h 64"/>
                <a:gd name="T30" fmla="*/ 17 w 60"/>
                <a:gd name="T31" fmla="*/ 4 h 64"/>
                <a:gd name="T32" fmla="*/ 16 w 60"/>
                <a:gd name="T33" fmla="*/ 4 h 64"/>
                <a:gd name="T34" fmla="*/ 15 w 60"/>
                <a:gd name="T35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64">
                  <a:moveTo>
                    <a:pt x="15" y="13"/>
                  </a:moveTo>
                  <a:cubicBezTo>
                    <a:pt x="17" y="17"/>
                    <a:pt x="12" y="19"/>
                    <a:pt x="8" y="20"/>
                  </a:cubicBezTo>
                  <a:cubicBezTo>
                    <a:pt x="4" y="20"/>
                    <a:pt x="5" y="29"/>
                    <a:pt x="2" y="32"/>
                  </a:cubicBezTo>
                  <a:cubicBezTo>
                    <a:pt x="0" y="34"/>
                    <a:pt x="12" y="41"/>
                    <a:pt x="14" y="47"/>
                  </a:cubicBezTo>
                  <a:cubicBezTo>
                    <a:pt x="15" y="50"/>
                    <a:pt x="19" y="57"/>
                    <a:pt x="22" y="62"/>
                  </a:cubicBezTo>
                  <a:cubicBezTo>
                    <a:pt x="25" y="63"/>
                    <a:pt x="28" y="64"/>
                    <a:pt x="29" y="63"/>
                  </a:cubicBezTo>
                  <a:cubicBezTo>
                    <a:pt x="33" y="61"/>
                    <a:pt x="30" y="54"/>
                    <a:pt x="35" y="54"/>
                  </a:cubicBezTo>
                  <a:cubicBezTo>
                    <a:pt x="41" y="54"/>
                    <a:pt x="49" y="51"/>
                    <a:pt x="51" y="54"/>
                  </a:cubicBezTo>
                  <a:cubicBezTo>
                    <a:pt x="51" y="55"/>
                    <a:pt x="52" y="56"/>
                    <a:pt x="52" y="56"/>
                  </a:cubicBezTo>
                  <a:cubicBezTo>
                    <a:pt x="54" y="54"/>
                    <a:pt x="56" y="51"/>
                    <a:pt x="56" y="50"/>
                  </a:cubicBezTo>
                  <a:cubicBezTo>
                    <a:pt x="57" y="48"/>
                    <a:pt x="57" y="37"/>
                    <a:pt x="55" y="31"/>
                  </a:cubicBezTo>
                  <a:cubicBezTo>
                    <a:pt x="52" y="25"/>
                    <a:pt x="54" y="17"/>
                    <a:pt x="57" y="14"/>
                  </a:cubicBezTo>
                  <a:cubicBezTo>
                    <a:pt x="58" y="14"/>
                    <a:pt x="59" y="11"/>
                    <a:pt x="60" y="7"/>
                  </a:cubicBezTo>
                  <a:cubicBezTo>
                    <a:pt x="55" y="5"/>
                    <a:pt x="50" y="3"/>
                    <a:pt x="46" y="4"/>
                  </a:cubicBezTo>
                  <a:cubicBezTo>
                    <a:pt x="39" y="5"/>
                    <a:pt x="31" y="8"/>
                    <a:pt x="28" y="4"/>
                  </a:cubicBezTo>
                  <a:cubicBezTo>
                    <a:pt x="25" y="0"/>
                    <a:pt x="21" y="1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8"/>
                    <a:pt x="14" y="11"/>
                    <a:pt x="15" y="13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B4C121E-0726-4A20-9218-A1CD7F68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152" y="2393729"/>
              <a:ext cx="336648" cy="432671"/>
            </a:xfrm>
            <a:custGeom>
              <a:avLst/>
              <a:gdLst>
                <a:gd name="T0" fmla="*/ 19 w 69"/>
                <a:gd name="T1" fmla="*/ 7 h 103"/>
                <a:gd name="T2" fmla="*/ 14 w 69"/>
                <a:gd name="T3" fmla="*/ 17 h 103"/>
                <a:gd name="T4" fmla="*/ 12 w 69"/>
                <a:gd name="T5" fmla="*/ 24 h 103"/>
                <a:gd name="T6" fmla="*/ 5 w 69"/>
                <a:gd name="T7" fmla="*/ 31 h 103"/>
                <a:gd name="T8" fmla="*/ 4 w 69"/>
                <a:gd name="T9" fmla="*/ 38 h 103"/>
                <a:gd name="T10" fmla="*/ 13 w 69"/>
                <a:gd name="T11" fmla="*/ 50 h 103"/>
                <a:gd name="T12" fmla="*/ 18 w 69"/>
                <a:gd name="T13" fmla="*/ 47 h 103"/>
                <a:gd name="T14" fmla="*/ 24 w 69"/>
                <a:gd name="T15" fmla="*/ 58 h 103"/>
                <a:gd name="T16" fmla="*/ 25 w 69"/>
                <a:gd name="T17" fmla="*/ 70 h 103"/>
                <a:gd name="T18" fmla="*/ 28 w 69"/>
                <a:gd name="T19" fmla="*/ 95 h 103"/>
                <a:gd name="T20" fmla="*/ 43 w 69"/>
                <a:gd name="T21" fmla="*/ 100 h 103"/>
                <a:gd name="T22" fmla="*/ 52 w 69"/>
                <a:gd name="T23" fmla="*/ 97 h 103"/>
                <a:gd name="T24" fmla="*/ 60 w 69"/>
                <a:gd name="T25" fmla="*/ 93 h 103"/>
                <a:gd name="T26" fmla="*/ 69 w 69"/>
                <a:gd name="T27" fmla="*/ 93 h 103"/>
                <a:gd name="T28" fmla="*/ 61 w 69"/>
                <a:gd name="T29" fmla="*/ 78 h 103"/>
                <a:gd name="T30" fmla="*/ 49 w 69"/>
                <a:gd name="T31" fmla="*/ 63 h 103"/>
                <a:gd name="T32" fmla="*/ 55 w 69"/>
                <a:gd name="T33" fmla="*/ 51 h 103"/>
                <a:gd name="T34" fmla="*/ 62 w 69"/>
                <a:gd name="T35" fmla="*/ 44 h 103"/>
                <a:gd name="T36" fmla="*/ 63 w 69"/>
                <a:gd name="T37" fmla="*/ 35 h 103"/>
                <a:gd name="T38" fmla="*/ 50 w 69"/>
                <a:gd name="T39" fmla="*/ 24 h 103"/>
                <a:gd name="T40" fmla="*/ 43 w 69"/>
                <a:gd name="T41" fmla="*/ 15 h 103"/>
                <a:gd name="T42" fmla="*/ 29 w 69"/>
                <a:gd name="T43" fmla="*/ 3 h 103"/>
                <a:gd name="T44" fmla="*/ 24 w 69"/>
                <a:gd name="T45" fmla="*/ 0 h 103"/>
                <a:gd name="T46" fmla="*/ 19 w 69"/>
                <a:gd name="T47" fmla="*/ 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03">
                  <a:moveTo>
                    <a:pt x="19" y="7"/>
                  </a:moveTo>
                  <a:cubicBezTo>
                    <a:pt x="15" y="9"/>
                    <a:pt x="10" y="15"/>
                    <a:pt x="14" y="17"/>
                  </a:cubicBezTo>
                  <a:cubicBezTo>
                    <a:pt x="17" y="19"/>
                    <a:pt x="18" y="24"/>
                    <a:pt x="12" y="24"/>
                  </a:cubicBezTo>
                  <a:cubicBezTo>
                    <a:pt x="5" y="25"/>
                    <a:pt x="5" y="27"/>
                    <a:pt x="5" y="31"/>
                  </a:cubicBezTo>
                  <a:cubicBezTo>
                    <a:pt x="6" y="34"/>
                    <a:pt x="0" y="36"/>
                    <a:pt x="4" y="38"/>
                  </a:cubicBezTo>
                  <a:cubicBezTo>
                    <a:pt x="6" y="40"/>
                    <a:pt x="10" y="46"/>
                    <a:pt x="13" y="50"/>
                  </a:cubicBezTo>
                  <a:cubicBezTo>
                    <a:pt x="14" y="48"/>
                    <a:pt x="15" y="46"/>
                    <a:pt x="18" y="47"/>
                  </a:cubicBezTo>
                  <a:cubicBezTo>
                    <a:pt x="24" y="47"/>
                    <a:pt x="19" y="56"/>
                    <a:pt x="24" y="58"/>
                  </a:cubicBezTo>
                  <a:cubicBezTo>
                    <a:pt x="28" y="60"/>
                    <a:pt x="28" y="68"/>
                    <a:pt x="25" y="70"/>
                  </a:cubicBezTo>
                  <a:cubicBezTo>
                    <a:pt x="22" y="73"/>
                    <a:pt x="20" y="87"/>
                    <a:pt x="28" y="95"/>
                  </a:cubicBezTo>
                  <a:cubicBezTo>
                    <a:pt x="35" y="103"/>
                    <a:pt x="41" y="102"/>
                    <a:pt x="43" y="100"/>
                  </a:cubicBezTo>
                  <a:cubicBezTo>
                    <a:pt x="45" y="98"/>
                    <a:pt x="51" y="100"/>
                    <a:pt x="52" y="97"/>
                  </a:cubicBezTo>
                  <a:cubicBezTo>
                    <a:pt x="54" y="93"/>
                    <a:pt x="56" y="97"/>
                    <a:pt x="60" y="93"/>
                  </a:cubicBezTo>
                  <a:cubicBezTo>
                    <a:pt x="61" y="91"/>
                    <a:pt x="66" y="92"/>
                    <a:pt x="69" y="93"/>
                  </a:cubicBezTo>
                  <a:cubicBezTo>
                    <a:pt x="66" y="88"/>
                    <a:pt x="62" y="81"/>
                    <a:pt x="61" y="78"/>
                  </a:cubicBezTo>
                  <a:cubicBezTo>
                    <a:pt x="59" y="72"/>
                    <a:pt x="47" y="65"/>
                    <a:pt x="49" y="63"/>
                  </a:cubicBezTo>
                  <a:cubicBezTo>
                    <a:pt x="52" y="60"/>
                    <a:pt x="51" y="51"/>
                    <a:pt x="55" y="51"/>
                  </a:cubicBezTo>
                  <a:cubicBezTo>
                    <a:pt x="59" y="50"/>
                    <a:pt x="64" y="48"/>
                    <a:pt x="62" y="44"/>
                  </a:cubicBezTo>
                  <a:cubicBezTo>
                    <a:pt x="61" y="42"/>
                    <a:pt x="62" y="39"/>
                    <a:pt x="63" y="35"/>
                  </a:cubicBezTo>
                  <a:cubicBezTo>
                    <a:pt x="59" y="35"/>
                    <a:pt x="53" y="24"/>
                    <a:pt x="50" y="24"/>
                  </a:cubicBezTo>
                  <a:cubicBezTo>
                    <a:pt x="46" y="24"/>
                    <a:pt x="42" y="21"/>
                    <a:pt x="43" y="15"/>
                  </a:cubicBezTo>
                  <a:cubicBezTo>
                    <a:pt x="44" y="10"/>
                    <a:pt x="34" y="9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2" y="4"/>
                    <a:pt x="20" y="6"/>
                    <a:pt x="19" y="7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1EB0D0-23DD-4F06-B8C1-77CCB6F6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540" y="2553320"/>
              <a:ext cx="213483" cy="226975"/>
            </a:xfrm>
            <a:custGeom>
              <a:avLst/>
              <a:gdLst>
                <a:gd name="T0" fmla="*/ 3 w 44"/>
                <a:gd name="T1" fmla="*/ 24 h 54"/>
                <a:gd name="T2" fmla="*/ 4 w 44"/>
                <a:gd name="T3" fmla="*/ 43 h 54"/>
                <a:gd name="T4" fmla="*/ 0 w 44"/>
                <a:gd name="T5" fmla="*/ 49 h 54"/>
                <a:gd name="T6" fmla="*/ 13 w 44"/>
                <a:gd name="T7" fmla="*/ 52 h 54"/>
                <a:gd name="T8" fmla="*/ 28 w 44"/>
                <a:gd name="T9" fmla="*/ 45 h 54"/>
                <a:gd name="T10" fmla="*/ 44 w 44"/>
                <a:gd name="T11" fmla="*/ 23 h 54"/>
                <a:gd name="T12" fmla="*/ 44 w 44"/>
                <a:gd name="T13" fmla="*/ 23 h 54"/>
                <a:gd name="T14" fmla="*/ 20 w 44"/>
                <a:gd name="T15" fmla="*/ 4 h 54"/>
                <a:gd name="T16" fmla="*/ 8 w 44"/>
                <a:gd name="T17" fmla="*/ 0 h 54"/>
                <a:gd name="T18" fmla="*/ 5 w 44"/>
                <a:gd name="T19" fmla="*/ 7 h 54"/>
                <a:gd name="T20" fmla="*/ 3 w 44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4">
                  <a:moveTo>
                    <a:pt x="3" y="24"/>
                  </a:moveTo>
                  <a:cubicBezTo>
                    <a:pt x="5" y="30"/>
                    <a:pt x="5" y="41"/>
                    <a:pt x="4" y="43"/>
                  </a:cubicBezTo>
                  <a:cubicBezTo>
                    <a:pt x="4" y="44"/>
                    <a:pt x="2" y="47"/>
                    <a:pt x="0" y="49"/>
                  </a:cubicBezTo>
                  <a:cubicBezTo>
                    <a:pt x="3" y="52"/>
                    <a:pt x="6" y="54"/>
                    <a:pt x="13" y="52"/>
                  </a:cubicBezTo>
                  <a:cubicBezTo>
                    <a:pt x="21" y="49"/>
                    <a:pt x="25" y="54"/>
                    <a:pt x="28" y="45"/>
                  </a:cubicBezTo>
                  <a:cubicBezTo>
                    <a:pt x="30" y="38"/>
                    <a:pt x="38" y="29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0"/>
                    <a:pt x="29" y="6"/>
                    <a:pt x="20" y="4"/>
                  </a:cubicBezTo>
                  <a:cubicBezTo>
                    <a:pt x="16" y="3"/>
                    <a:pt x="12" y="2"/>
                    <a:pt x="8" y="0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2" y="10"/>
                    <a:pt x="0" y="18"/>
                    <a:pt x="3" y="24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6E78B4E-29C2-4DD9-B4C0-74F7BD8B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078" y="1475183"/>
              <a:ext cx="724613" cy="221655"/>
            </a:xfrm>
            <a:custGeom>
              <a:avLst/>
              <a:gdLst>
                <a:gd name="T0" fmla="*/ 120 w 149"/>
                <a:gd name="T1" fmla="*/ 34 h 53"/>
                <a:gd name="T2" fmla="*/ 52 w 149"/>
                <a:gd name="T3" fmla="*/ 6 h 53"/>
                <a:gd name="T4" fmla="*/ 2 w 149"/>
                <a:gd name="T5" fmla="*/ 24 h 53"/>
                <a:gd name="T6" fmla="*/ 27 w 149"/>
                <a:gd name="T7" fmla="*/ 13 h 53"/>
                <a:gd name="T8" fmla="*/ 40 w 149"/>
                <a:gd name="T9" fmla="*/ 18 h 53"/>
                <a:gd name="T10" fmla="*/ 64 w 149"/>
                <a:gd name="T11" fmla="*/ 24 h 53"/>
                <a:gd name="T12" fmla="*/ 94 w 149"/>
                <a:gd name="T13" fmla="*/ 39 h 53"/>
                <a:gd name="T14" fmla="*/ 101 w 149"/>
                <a:gd name="T15" fmla="*/ 51 h 53"/>
                <a:gd name="T16" fmla="*/ 146 w 149"/>
                <a:gd name="T17" fmla="*/ 49 h 53"/>
                <a:gd name="T18" fmla="*/ 120 w 149"/>
                <a:gd name="T1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3">
                  <a:moveTo>
                    <a:pt x="120" y="34"/>
                  </a:moveTo>
                  <a:cubicBezTo>
                    <a:pt x="111" y="34"/>
                    <a:pt x="80" y="13"/>
                    <a:pt x="52" y="6"/>
                  </a:cubicBezTo>
                  <a:cubicBezTo>
                    <a:pt x="24" y="0"/>
                    <a:pt x="0" y="20"/>
                    <a:pt x="2" y="24"/>
                  </a:cubicBezTo>
                  <a:cubicBezTo>
                    <a:pt x="6" y="29"/>
                    <a:pt x="20" y="18"/>
                    <a:pt x="27" y="13"/>
                  </a:cubicBezTo>
                  <a:cubicBezTo>
                    <a:pt x="34" y="8"/>
                    <a:pt x="40" y="15"/>
                    <a:pt x="40" y="18"/>
                  </a:cubicBezTo>
                  <a:cubicBezTo>
                    <a:pt x="41" y="21"/>
                    <a:pt x="50" y="23"/>
                    <a:pt x="64" y="24"/>
                  </a:cubicBezTo>
                  <a:cubicBezTo>
                    <a:pt x="78" y="24"/>
                    <a:pt x="80" y="36"/>
                    <a:pt x="94" y="39"/>
                  </a:cubicBezTo>
                  <a:cubicBezTo>
                    <a:pt x="108" y="42"/>
                    <a:pt x="94" y="48"/>
                    <a:pt x="101" y="51"/>
                  </a:cubicBezTo>
                  <a:cubicBezTo>
                    <a:pt x="108" y="53"/>
                    <a:pt x="144" y="52"/>
                    <a:pt x="146" y="49"/>
                  </a:cubicBezTo>
                  <a:cubicBezTo>
                    <a:pt x="149" y="46"/>
                    <a:pt x="129" y="34"/>
                    <a:pt x="120" y="34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1B469D-893D-4B59-B16A-CB0FAE1C1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675" y="1773087"/>
              <a:ext cx="166272" cy="67383"/>
            </a:xfrm>
            <a:custGeom>
              <a:avLst/>
              <a:gdLst>
                <a:gd name="T0" fmla="*/ 3 w 34"/>
                <a:gd name="T1" fmla="*/ 6 h 16"/>
                <a:gd name="T2" fmla="*/ 32 w 34"/>
                <a:gd name="T3" fmla="*/ 11 h 16"/>
                <a:gd name="T4" fmla="*/ 3 w 34"/>
                <a:gd name="T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6">
                  <a:moveTo>
                    <a:pt x="3" y="6"/>
                  </a:moveTo>
                  <a:cubicBezTo>
                    <a:pt x="6" y="10"/>
                    <a:pt x="29" y="16"/>
                    <a:pt x="32" y="11"/>
                  </a:cubicBezTo>
                  <a:cubicBezTo>
                    <a:pt x="34" y="5"/>
                    <a:pt x="0" y="0"/>
                    <a:pt x="3" y="6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9D0E45D-5166-481C-8DF4-4E3E0251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456" y="1764223"/>
              <a:ext cx="149849" cy="76250"/>
            </a:xfrm>
            <a:custGeom>
              <a:avLst/>
              <a:gdLst>
                <a:gd name="T0" fmla="*/ 5 w 31"/>
                <a:gd name="T1" fmla="*/ 9 h 18"/>
                <a:gd name="T2" fmla="*/ 28 w 31"/>
                <a:gd name="T3" fmla="*/ 9 h 18"/>
                <a:gd name="T4" fmla="*/ 5 w 3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8">
                  <a:moveTo>
                    <a:pt x="5" y="9"/>
                  </a:moveTo>
                  <a:cubicBezTo>
                    <a:pt x="11" y="18"/>
                    <a:pt x="27" y="12"/>
                    <a:pt x="28" y="9"/>
                  </a:cubicBezTo>
                  <a:cubicBezTo>
                    <a:pt x="31" y="3"/>
                    <a:pt x="0" y="0"/>
                    <a:pt x="5" y="9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CCB3EC2-7176-4FD2-B5F5-7C6AD7B79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308" y="6231021"/>
              <a:ext cx="252485" cy="97528"/>
            </a:xfrm>
            <a:custGeom>
              <a:avLst/>
              <a:gdLst>
                <a:gd name="T0" fmla="*/ 49 w 52"/>
                <a:gd name="T1" fmla="*/ 10 h 23"/>
                <a:gd name="T2" fmla="*/ 26 w 52"/>
                <a:gd name="T3" fmla="*/ 20 h 23"/>
                <a:gd name="T4" fmla="*/ 49 w 52"/>
                <a:gd name="T5" fmla="*/ 10 h 23"/>
                <a:gd name="T6" fmla="*/ 24 w 52"/>
                <a:gd name="T7" fmla="*/ 3 h 23"/>
                <a:gd name="T8" fmla="*/ 7 w 52"/>
                <a:gd name="T9" fmla="*/ 19 h 23"/>
                <a:gd name="T10" fmla="*/ 24 w 52"/>
                <a:gd name="T1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49" y="10"/>
                  </a:moveTo>
                  <a:cubicBezTo>
                    <a:pt x="44" y="0"/>
                    <a:pt x="21" y="18"/>
                    <a:pt x="26" y="20"/>
                  </a:cubicBezTo>
                  <a:cubicBezTo>
                    <a:pt x="31" y="23"/>
                    <a:pt x="52" y="14"/>
                    <a:pt x="49" y="10"/>
                  </a:cubicBezTo>
                  <a:close/>
                  <a:moveTo>
                    <a:pt x="24" y="3"/>
                  </a:moveTo>
                  <a:cubicBezTo>
                    <a:pt x="17" y="2"/>
                    <a:pt x="0" y="16"/>
                    <a:pt x="7" y="19"/>
                  </a:cubicBezTo>
                  <a:cubicBezTo>
                    <a:pt x="15" y="23"/>
                    <a:pt x="30" y="4"/>
                    <a:pt x="24" y="3"/>
                  </a:cubicBezTo>
                  <a:close/>
                </a:path>
              </a:pathLst>
            </a:custGeom>
            <a:solidFill>
              <a:srgbClr val="056CDD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D05434B-2316-4F36-9610-8BDDB97D0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426" y="2810434"/>
              <a:ext cx="1143366" cy="381247"/>
            </a:xfrm>
            <a:custGeom>
              <a:avLst/>
              <a:gdLst>
                <a:gd name="T0" fmla="*/ 228 w 235"/>
                <a:gd name="T1" fmla="*/ 24 h 94"/>
                <a:gd name="T2" fmla="*/ 218 w 235"/>
                <a:gd name="T3" fmla="*/ 16 h 94"/>
                <a:gd name="T4" fmla="*/ 207 w 235"/>
                <a:gd name="T5" fmla="*/ 16 h 94"/>
                <a:gd name="T6" fmla="*/ 198 w 235"/>
                <a:gd name="T7" fmla="*/ 9 h 94"/>
                <a:gd name="T8" fmla="*/ 181 w 235"/>
                <a:gd name="T9" fmla="*/ 0 h 94"/>
                <a:gd name="T10" fmla="*/ 181 w 235"/>
                <a:gd name="T11" fmla="*/ 2 h 94"/>
                <a:gd name="T12" fmla="*/ 171 w 235"/>
                <a:gd name="T13" fmla="*/ 7 h 94"/>
                <a:gd name="T14" fmla="*/ 167 w 235"/>
                <a:gd name="T15" fmla="*/ 17 h 94"/>
                <a:gd name="T16" fmla="*/ 160 w 235"/>
                <a:gd name="T17" fmla="*/ 25 h 94"/>
                <a:gd name="T18" fmla="*/ 157 w 235"/>
                <a:gd name="T19" fmla="*/ 33 h 94"/>
                <a:gd name="T20" fmla="*/ 154 w 235"/>
                <a:gd name="T21" fmla="*/ 42 h 94"/>
                <a:gd name="T22" fmla="*/ 153 w 235"/>
                <a:gd name="T23" fmla="*/ 52 h 94"/>
                <a:gd name="T24" fmla="*/ 161 w 235"/>
                <a:gd name="T25" fmla="*/ 59 h 94"/>
                <a:gd name="T26" fmla="*/ 168 w 235"/>
                <a:gd name="T27" fmla="*/ 60 h 94"/>
                <a:gd name="T28" fmla="*/ 161 w 235"/>
                <a:gd name="T29" fmla="*/ 69 h 94"/>
                <a:gd name="T30" fmla="*/ 160 w 235"/>
                <a:gd name="T31" fmla="*/ 69 h 94"/>
                <a:gd name="T32" fmla="*/ 163 w 235"/>
                <a:gd name="T33" fmla="*/ 77 h 94"/>
                <a:gd name="T34" fmla="*/ 163 w 235"/>
                <a:gd name="T35" fmla="*/ 84 h 94"/>
                <a:gd name="T36" fmla="*/ 174 w 235"/>
                <a:gd name="T37" fmla="*/ 87 h 94"/>
                <a:gd name="T38" fmla="*/ 184 w 235"/>
                <a:gd name="T39" fmla="*/ 86 h 94"/>
                <a:gd name="T40" fmla="*/ 196 w 235"/>
                <a:gd name="T41" fmla="*/ 64 h 94"/>
                <a:gd name="T42" fmla="*/ 224 w 235"/>
                <a:gd name="T43" fmla="*/ 49 h 94"/>
                <a:gd name="T44" fmla="*/ 232 w 235"/>
                <a:gd name="T45" fmla="*/ 34 h 94"/>
                <a:gd name="T46" fmla="*/ 228 w 235"/>
                <a:gd name="T47" fmla="*/ 24 h 94"/>
                <a:gd name="T48" fmla="*/ 6 w 235"/>
                <a:gd name="T49" fmla="*/ 20 h 94"/>
                <a:gd name="T50" fmla="*/ 15 w 235"/>
                <a:gd name="T51" fmla="*/ 34 h 94"/>
                <a:gd name="T52" fmla="*/ 6 w 235"/>
                <a:gd name="T53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5" h="94">
                  <a:moveTo>
                    <a:pt x="228" y="24"/>
                  </a:moveTo>
                  <a:cubicBezTo>
                    <a:pt x="223" y="18"/>
                    <a:pt x="219" y="14"/>
                    <a:pt x="218" y="16"/>
                  </a:cubicBezTo>
                  <a:cubicBezTo>
                    <a:pt x="216" y="17"/>
                    <a:pt x="211" y="18"/>
                    <a:pt x="207" y="16"/>
                  </a:cubicBezTo>
                  <a:cubicBezTo>
                    <a:pt x="203" y="14"/>
                    <a:pt x="201" y="9"/>
                    <a:pt x="198" y="9"/>
                  </a:cubicBezTo>
                  <a:cubicBezTo>
                    <a:pt x="196" y="9"/>
                    <a:pt x="186" y="4"/>
                    <a:pt x="181" y="0"/>
                  </a:cubicBezTo>
                  <a:cubicBezTo>
                    <a:pt x="181" y="0"/>
                    <a:pt x="181" y="1"/>
                    <a:pt x="181" y="2"/>
                  </a:cubicBezTo>
                  <a:cubicBezTo>
                    <a:pt x="181" y="4"/>
                    <a:pt x="177" y="6"/>
                    <a:pt x="171" y="7"/>
                  </a:cubicBezTo>
                  <a:cubicBezTo>
                    <a:pt x="166" y="7"/>
                    <a:pt x="167" y="13"/>
                    <a:pt x="167" y="17"/>
                  </a:cubicBezTo>
                  <a:cubicBezTo>
                    <a:pt x="167" y="21"/>
                    <a:pt x="162" y="21"/>
                    <a:pt x="160" y="25"/>
                  </a:cubicBezTo>
                  <a:cubicBezTo>
                    <a:pt x="159" y="30"/>
                    <a:pt x="161" y="31"/>
                    <a:pt x="157" y="33"/>
                  </a:cubicBezTo>
                  <a:cubicBezTo>
                    <a:pt x="152" y="35"/>
                    <a:pt x="151" y="39"/>
                    <a:pt x="154" y="42"/>
                  </a:cubicBezTo>
                  <a:cubicBezTo>
                    <a:pt x="156" y="46"/>
                    <a:pt x="153" y="50"/>
                    <a:pt x="153" y="52"/>
                  </a:cubicBezTo>
                  <a:cubicBezTo>
                    <a:pt x="152" y="54"/>
                    <a:pt x="156" y="55"/>
                    <a:pt x="161" y="59"/>
                  </a:cubicBezTo>
                  <a:cubicBezTo>
                    <a:pt x="165" y="63"/>
                    <a:pt x="166" y="57"/>
                    <a:pt x="168" y="60"/>
                  </a:cubicBezTo>
                  <a:cubicBezTo>
                    <a:pt x="169" y="64"/>
                    <a:pt x="166" y="69"/>
                    <a:pt x="161" y="69"/>
                  </a:cubicBezTo>
                  <a:cubicBezTo>
                    <a:pt x="161" y="69"/>
                    <a:pt x="161" y="69"/>
                    <a:pt x="160" y="69"/>
                  </a:cubicBezTo>
                  <a:cubicBezTo>
                    <a:pt x="163" y="72"/>
                    <a:pt x="164" y="75"/>
                    <a:pt x="163" y="77"/>
                  </a:cubicBezTo>
                  <a:cubicBezTo>
                    <a:pt x="161" y="80"/>
                    <a:pt x="159" y="80"/>
                    <a:pt x="163" y="84"/>
                  </a:cubicBezTo>
                  <a:cubicBezTo>
                    <a:pt x="167" y="88"/>
                    <a:pt x="170" y="82"/>
                    <a:pt x="174" y="87"/>
                  </a:cubicBezTo>
                  <a:cubicBezTo>
                    <a:pt x="177" y="91"/>
                    <a:pt x="180" y="94"/>
                    <a:pt x="184" y="86"/>
                  </a:cubicBezTo>
                  <a:cubicBezTo>
                    <a:pt x="187" y="78"/>
                    <a:pt x="190" y="66"/>
                    <a:pt x="196" y="64"/>
                  </a:cubicBezTo>
                  <a:cubicBezTo>
                    <a:pt x="203" y="62"/>
                    <a:pt x="216" y="59"/>
                    <a:pt x="224" y="49"/>
                  </a:cubicBezTo>
                  <a:cubicBezTo>
                    <a:pt x="232" y="38"/>
                    <a:pt x="228" y="38"/>
                    <a:pt x="232" y="34"/>
                  </a:cubicBezTo>
                  <a:cubicBezTo>
                    <a:pt x="235" y="32"/>
                    <a:pt x="233" y="30"/>
                    <a:pt x="228" y="24"/>
                  </a:cubicBezTo>
                  <a:close/>
                  <a:moveTo>
                    <a:pt x="6" y="20"/>
                  </a:moveTo>
                  <a:cubicBezTo>
                    <a:pt x="0" y="29"/>
                    <a:pt x="12" y="38"/>
                    <a:pt x="15" y="34"/>
                  </a:cubicBezTo>
                  <a:cubicBezTo>
                    <a:pt x="18" y="29"/>
                    <a:pt x="13" y="10"/>
                    <a:pt x="6" y="20"/>
                  </a:cubicBezTo>
                  <a:close/>
                </a:path>
              </a:pathLst>
            </a:custGeom>
            <a:solidFill>
              <a:srgbClr val="FF9900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F94B77E-10A5-4780-860E-47553532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210" y="2246547"/>
              <a:ext cx="82109" cy="58518"/>
            </a:xfrm>
            <a:custGeom>
              <a:avLst/>
              <a:gdLst>
                <a:gd name="T0" fmla="*/ 4 w 17"/>
                <a:gd name="T1" fmla="*/ 12 h 14"/>
                <a:gd name="T2" fmla="*/ 3 w 17"/>
                <a:gd name="T3" fmla="*/ 6 h 14"/>
                <a:gd name="T4" fmla="*/ 14 w 17"/>
                <a:gd name="T5" fmla="*/ 3 h 14"/>
                <a:gd name="T6" fmla="*/ 14 w 17"/>
                <a:gd name="T7" fmla="*/ 11 h 14"/>
                <a:gd name="T8" fmla="*/ 4 w 1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cubicBezTo>
                    <a:pt x="2" y="11"/>
                    <a:pt x="6" y="7"/>
                    <a:pt x="3" y="6"/>
                  </a:cubicBezTo>
                  <a:cubicBezTo>
                    <a:pt x="0" y="4"/>
                    <a:pt x="10" y="0"/>
                    <a:pt x="14" y="3"/>
                  </a:cubicBezTo>
                  <a:cubicBezTo>
                    <a:pt x="17" y="6"/>
                    <a:pt x="17" y="10"/>
                    <a:pt x="14" y="11"/>
                  </a:cubicBezTo>
                  <a:cubicBezTo>
                    <a:pt x="11" y="12"/>
                    <a:pt x="5" y="14"/>
                    <a:pt x="4" y="12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155">
              <a:extLst>
                <a:ext uri="{FF2B5EF4-FFF2-40B4-BE49-F238E27FC236}">
                  <a16:creationId xmlns:a16="http://schemas.microsoft.com/office/drawing/2014/main" id="{E82356F1-C703-43D6-860A-FBA1091B3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065" y="1856431"/>
              <a:ext cx="10265" cy="1241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1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0 h 3"/>
                <a:gd name="T10" fmla="*/ 0 w 2"/>
                <a:gd name="T11" fmla="*/ 1 h 3"/>
                <a:gd name="T12" fmla="*/ 0 w 2"/>
                <a:gd name="T13" fmla="*/ 3 h 3"/>
                <a:gd name="T14" fmla="*/ 0 w 2"/>
                <a:gd name="T15" fmla="*/ 3 h 3"/>
                <a:gd name="T16" fmla="*/ 0 w 2"/>
                <a:gd name="T17" fmla="*/ 0 h 3"/>
                <a:gd name="T18" fmla="*/ 0 w 2"/>
                <a:gd name="T19" fmla="*/ 0 h 3"/>
                <a:gd name="T20" fmla="*/ 0 w 2"/>
                <a:gd name="T21" fmla="*/ 0 h 3"/>
                <a:gd name="T22" fmla="*/ 0 w 2"/>
                <a:gd name="T23" fmla="*/ 0 h 3"/>
                <a:gd name="T24" fmla="*/ 0 w 2"/>
                <a:gd name="T25" fmla="*/ 0 h 3"/>
                <a:gd name="T26" fmla="*/ 1 w 2"/>
                <a:gd name="T27" fmla="*/ 0 h 3"/>
                <a:gd name="T28" fmla="*/ 2 w 2"/>
                <a:gd name="T29" fmla="*/ 0 h 3"/>
                <a:gd name="T30" fmla="*/ 2 w 2"/>
                <a:gd name="T31" fmla="*/ 0 h 3"/>
                <a:gd name="T32" fmla="*/ 2 w 2"/>
                <a:gd name="T33" fmla="*/ 0 h 3"/>
                <a:gd name="T34" fmla="*/ 2 w 2"/>
                <a:gd name="T35" fmla="*/ 1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4" name="TextBox 116">
            <a:extLst>
              <a:ext uri="{FF2B5EF4-FFF2-40B4-BE49-F238E27FC236}">
                <a16:creationId xmlns:a16="http://schemas.microsoft.com/office/drawing/2014/main" id="{05ED3163-143C-414C-B1AB-184D2B03EFB9}"/>
              </a:ext>
            </a:extLst>
          </p:cNvPr>
          <p:cNvSpPr txBox="1">
            <a:spLocks/>
          </p:cNvSpPr>
          <p:nvPr/>
        </p:nvSpPr>
        <p:spPr>
          <a:xfrm>
            <a:off x="7029764" y="5304465"/>
            <a:ext cx="3675908" cy="13361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South: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45AB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7235 - El Bagual - Argentina </a:t>
            </a:r>
          </a:p>
          <a:p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7003 - Pilar DC - Argentina</a:t>
            </a:r>
          </a:p>
          <a:p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7044 - San Luis DC - Argentina</a:t>
            </a:r>
          </a:p>
          <a:p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7011 - Costa Oriental DC – Paraguay</a:t>
            </a:r>
          </a:p>
          <a:p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7018 - Uruguay DC - Uruguay</a:t>
            </a:r>
            <a:endParaRPr lang="en-US" sz="1400" b="1" dirty="0">
              <a:solidFill>
                <a:srgbClr val="292929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35" name="TextBox 119">
            <a:extLst>
              <a:ext uri="{FF2B5EF4-FFF2-40B4-BE49-F238E27FC236}">
                <a16:creationId xmlns:a16="http://schemas.microsoft.com/office/drawing/2014/main" id="{44F62F07-F423-4531-BF45-1F3842B75806}"/>
              </a:ext>
            </a:extLst>
          </p:cNvPr>
          <p:cNvSpPr txBox="1">
            <a:spLocks/>
          </p:cNvSpPr>
          <p:nvPr/>
        </p:nvSpPr>
        <p:spPr>
          <a:xfrm>
            <a:off x="8186262" y="3269127"/>
            <a:ext cx="4375064" cy="13361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Brazil: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7026 - CDMA –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Brasil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7028 -CD Mogi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7320 -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Suzano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7323 - Camacari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7324 - CD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Aruja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7322 - CD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Cachoerina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7033 - CD KCP RECIFE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7034 - CD KCP FORTALEZA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7026/ 7320 - SUZANLOG LOGISTICA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LTDAg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120">
            <a:extLst>
              <a:ext uri="{FF2B5EF4-FFF2-40B4-BE49-F238E27FC236}">
                <a16:creationId xmlns:a16="http://schemas.microsoft.com/office/drawing/2014/main" id="{6385066A-8D01-41AB-9A7F-B96BF8A5C9D3}"/>
              </a:ext>
            </a:extLst>
          </p:cNvPr>
          <p:cNvSpPr txBox="1">
            <a:spLocks/>
          </p:cNvSpPr>
          <p:nvPr/>
        </p:nvSpPr>
        <p:spPr>
          <a:xfrm>
            <a:off x="383849" y="1709850"/>
            <a:ext cx="6316409" cy="13361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North: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2B8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fontAlgn="ctr"/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7062 - Tocancipa DC- Colombia</a:t>
            </a:r>
          </a:p>
          <a:p>
            <a:pPr fontAlgn="ctr"/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7081 -Las Brisas – Costa Rica</a:t>
            </a:r>
          </a:p>
          <a:p>
            <a:pPr fontAlgn="ctr"/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7093 – CD Panamá</a:t>
            </a:r>
          </a:p>
          <a:p>
            <a:pPr fontAlgn="ctr"/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7088 - CD Guatemala</a:t>
            </a:r>
          </a:p>
          <a:p>
            <a:pPr fontAlgn="ctr"/>
            <a:r>
              <a:rPr lang="es-419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7067 - PDC - Colombia</a:t>
            </a:r>
          </a:p>
          <a:p>
            <a:pPr fontAlgn="ctr"/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7078 /7351 - Coris DC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7353 – HUB</a:t>
            </a:r>
          </a:p>
          <a:p>
            <a:pPr fontAlgn="ctr"/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7151 - Puerto Rico DC</a:t>
            </a:r>
          </a:p>
          <a:p>
            <a:pPr fontAlgn="ctr"/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7063 -Barbosa DC - KCP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7040 - Perimetral DC - Ecuador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7091 - San Pedro Sula DC - Honduras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7100 - Tegucigalpa DC - Honduras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s-ES" sz="14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7084/7085/7354 - Sitio del Niño DC – El Salvador</a:t>
            </a:r>
          </a:p>
        </p:txBody>
      </p:sp>
      <p:sp>
        <p:nvSpPr>
          <p:cNvPr id="37" name="Rectangle 121">
            <a:extLst>
              <a:ext uri="{FF2B5EF4-FFF2-40B4-BE49-F238E27FC236}">
                <a16:creationId xmlns:a16="http://schemas.microsoft.com/office/drawing/2014/main" id="{27526336-F970-4438-B527-012298BECDD7}"/>
              </a:ext>
            </a:extLst>
          </p:cNvPr>
          <p:cNvSpPr/>
          <p:nvPr/>
        </p:nvSpPr>
        <p:spPr>
          <a:xfrm>
            <a:off x="265965" y="1170751"/>
            <a:ext cx="64515" cy="27828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E3ACED35-0C2A-4A34-84F6-CABC28F3F420}"/>
              </a:ext>
            </a:extLst>
          </p:cNvPr>
          <p:cNvSpPr/>
          <p:nvPr/>
        </p:nvSpPr>
        <p:spPr>
          <a:xfrm>
            <a:off x="8129477" y="3045971"/>
            <a:ext cx="56785" cy="1934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123">
            <a:extLst>
              <a:ext uri="{FF2B5EF4-FFF2-40B4-BE49-F238E27FC236}">
                <a16:creationId xmlns:a16="http://schemas.microsoft.com/office/drawing/2014/main" id="{58F40C70-37DF-40EB-90A2-C33D47A7496C}"/>
              </a:ext>
            </a:extLst>
          </p:cNvPr>
          <p:cNvSpPr/>
          <p:nvPr/>
        </p:nvSpPr>
        <p:spPr>
          <a:xfrm>
            <a:off x="6951203" y="5431195"/>
            <a:ext cx="45719" cy="11637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116">
            <a:extLst>
              <a:ext uri="{FF2B5EF4-FFF2-40B4-BE49-F238E27FC236}">
                <a16:creationId xmlns:a16="http://schemas.microsoft.com/office/drawing/2014/main" id="{40253E6A-31F5-457F-A491-82631B4089FD}"/>
              </a:ext>
            </a:extLst>
          </p:cNvPr>
          <p:cNvSpPr txBox="1">
            <a:spLocks/>
          </p:cNvSpPr>
          <p:nvPr/>
        </p:nvSpPr>
        <p:spPr>
          <a:xfrm>
            <a:off x="1934649" y="4606850"/>
            <a:ext cx="4018892" cy="13361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7172 – Huachipa - Perú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7048 - Puente Piedra DC - Perú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7046 - Santa Clara DC - Peru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7037 - La Paz DC - Bolivia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7038 - Scott SCZ DC - Bolivia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7015 - Santiago Mill – Chile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7215  - Santiago DC - Chile</a:t>
            </a:r>
          </a:p>
        </p:txBody>
      </p:sp>
      <p:sp>
        <p:nvSpPr>
          <p:cNvPr id="43" name="Rectangle 123">
            <a:extLst>
              <a:ext uri="{FF2B5EF4-FFF2-40B4-BE49-F238E27FC236}">
                <a16:creationId xmlns:a16="http://schemas.microsoft.com/office/drawing/2014/main" id="{1395917E-ECC7-410D-91C7-3459BF7723EC}"/>
              </a:ext>
            </a:extLst>
          </p:cNvPr>
          <p:cNvSpPr/>
          <p:nvPr/>
        </p:nvSpPr>
        <p:spPr>
          <a:xfrm>
            <a:off x="1874197" y="4662295"/>
            <a:ext cx="45719" cy="153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Box 119">
            <a:extLst>
              <a:ext uri="{FF2B5EF4-FFF2-40B4-BE49-F238E27FC236}">
                <a16:creationId xmlns:a16="http://schemas.microsoft.com/office/drawing/2014/main" id="{071B142D-BFF8-45CE-8113-C8156271D854}"/>
              </a:ext>
            </a:extLst>
          </p:cNvPr>
          <p:cNvSpPr txBox="1">
            <a:spLocks/>
          </p:cNvSpPr>
          <p:nvPr/>
        </p:nvSpPr>
        <p:spPr>
          <a:xfrm>
            <a:off x="8129477" y="47970"/>
            <a:ext cx="3275124" cy="16475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53B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2000" b="1" dirty="0">
                <a:solidFill>
                  <a:srgbClr val="292929">
                    <a:lumMod val="75000"/>
                    <a:lumOff val="25000"/>
                  </a:srgbClr>
                </a:solidFill>
                <a:latin typeface="Arial" panose="020B0604020202020204"/>
              </a:rPr>
              <a:t>34 Warehouses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122">
            <a:extLst>
              <a:ext uri="{FF2B5EF4-FFF2-40B4-BE49-F238E27FC236}">
                <a16:creationId xmlns:a16="http://schemas.microsoft.com/office/drawing/2014/main" id="{1A000F63-971A-45C7-86EE-3C99E15B0925}"/>
              </a:ext>
            </a:extLst>
          </p:cNvPr>
          <p:cNvSpPr/>
          <p:nvPr/>
        </p:nvSpPr>
        <p:spPr>
          <a:xfrm>
            <a:off x="7954996" y="198066"/>
            <a:ext cx="56597" cy="1396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119">
            <a:extLst>
              <a:ext uri="{FF2B5EF4-FFF2-40B4-BE49-F238E27FC236}">
                <a16:creationId xmlns:a16="http://schemas.microsoft.com/office/drawing/2014/main" id="{001243DA-8222-47DA-A2A6-B18A2156F126}"/>
              </a:ext>
            </a:extLst>
          </p:cNvPr>
          <p:cNvSpPr txBox="1">
            <a:spLocks/>
          </p:cNvSpPr>
          <p:nvPr/>
        </p:nvSpPr>
        <p:spPr>
          <a:xfrm>
            <a:off x="6601662" y="3644017"/>
            <a:ext cx="470020" cy="39993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53B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sp>
        <p:nvSpPr>
          <p:cNvPr id="48" name="TextBox 119">
            <a:extLst>
              <a:ext uri="{FF2B5EF4-FFF2-40B4-BE49-F238E27FC236}">
                <a16:creationId xmlns:a16="http://schemas.microsoft.com/office/drawing/2014/main" id="{50E4570D-E36A-4E40-81D0-25133D8B85FC}"/>
              </a:ext>
            </a:extLst>
          </p:cNvPr>
          <p:cNvSpPr txBox="1">
            <a:spLocks/>
          </p:cNvSpPr>
          <p:nvPr/>
        </p:nvSpPr>
        <p:spPr>
          <a:xfrm>
            <a:off x="5521909" y="5102263"/>
            <a:ext cx="470020" cy="39993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53B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sp>
        <p:nvSpPr>
          <p:cNvPr id="49" name="TextBox 119">
            <a:extLst>
              <a:ext uri="{FF2B5EF4-FFF2-40B4-BE49-F238E27FC236}">
                <a16:creationId xmlns:a16="http://schemas.microsoft.com/office/drawing/2014/main" id="{06925CBD-68B1-46EB-AFCC-818F8794CB70}"/>
              </a:ext>
            </a:extLst>
          </p:cNvPr>
          <p:cNvSpPr txBox="1">
            <a:spLocks/>
          </p:cNvSpPr>
          <p:nvPr/>
        </p:nvSpPr>
        <p:spPr>
          <a:xfrm>
            <a:off x="4922572" y="2495601"/>
            <a:ext cx="470020" cy="39993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53B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sp>
        <p:nvSpPr>
          <p:cNvPr id="50" name="TextBox 119">
            <a:extLst>
              <a:ext uri="{FF2B5EF4-FFF2-40B4-BE49-F238E27FC236}">
                <a16:creationId xmlns:a16="http://schemas.microsoft.com/office/drawing/2014/main" id="{B9536ECD-DE70-46EB-B7F5-DC001735DE00}"/>
              </a:ext>
            </a:extLst>
          </p:cNvPr>
          <p:cNvSpPr txBox="1">
            <a:spLocks/>
          </p:cNvSpPr>
          <p:nvPr/>
        </p:nvSpPr>
        <p:spPr>
          <a:xfrm>
            <a:off x="5384098" y="3703147"/>
            <a:ext cx="470020" cy="39993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53B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3493DBBC-959A-72A1-6262-A0FCDE4793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16614" y="97324"/>
            <a:ext cx="780321" cy="4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9">
            <a:extLst>
              <a:ext uri="{FF2B5EF4-FFF2-40B4-BE49-F238E27FC236}">
                <a16:creationId xmlns:a16="http://schemas.microsoft.com/office/drawing/2014/main" id="{491624E0-3C44-44C3-93F6-ABCBD7EB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7" y="6361885"/>
            <a:ext cx="2349659" cy="48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F7E478-D380-42FA-894A-F79739798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27" y="6353108"/>
            <a:ext cx="1728765" cy="488564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C81E4FCB-DAF8-4360-8B56-34848AE87F31}"/>
              </a:ext>
            </a:extLst>
          </p:cNvPr>
          <p:cNvSpPr txBox="1">
            <a:spLocks/>
          </p:cNvSpPr>
          <p:nvPr/>
        </p:nvSpPr>
        <p:spPr>
          <a:xfrm flipH="1">
            <a:off x="9000162" y="87924"/>
            <a:ext cx="3033088" cy="75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1F4987-FB74-4F9B-B5AF-AFEEA68007E7}"/>
              </a:ext>
            </a:extLst>
          </p:cNvPr>
          <p:cNvSpPr/>
          <p:nvPr/>
        </p:nvSpPr>
        <p:spPr>
          <a:xfrm>
            <a:off x="118927" y="116039"/>
            <a:ext cx="12037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AR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LAO Distribution Footprint</a:t>
            </a:r>
          </a:p>
        </p:txBody>
      </p:sp>
      <p:pic>
        <p:nvPicPr>
          <p:cNvPr id="6" name="Gráfico 5" descr="Sudamérica">
            <a:extLst>
              <a:ext uri="{FF2B5EF4-FFF2-40B4-BE49-F238E27FC236}">
                <a16:creationId xmlns:a16="http://schemas.microsoft.com/office/drawing/2014/main" id="{416565C3-5572-47F0-B49C-D08607815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2281" y="2192614"/>
            <a:ext cx="5267314" cy="41602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80BFC56-6181-4235-84C4-6798C807EBDB}"/>
              </a:ext>
            </a:extLst>
          </p:cNvPr>
          <p:cNvSpPr txBox="1"/>
          <p:nvPr/>
        </p:nvSpPr>
        <p:spPr>
          <a:xfrm>
            <a:off x="2479533" y="2555968"/>
            <a:ext cx="11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 sites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1FD05EA-DCF4-4FE4-90FD-54D3B72C6555}"/>
              </a:ext>
            </a:extLst>
          </p:cNvPr>
          <p:cNvCxnSpPr>
            <a:cxnSpLocks/>
          </p:cNvCxnSpPr>
          <p:nvPr/>
        </p:nvCxnSpPr>
        <p:spPr>
          <a:xfrm flipV="1">
            <a:off x="1904324" y="2811348"/>
            <a:ext cx="499176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4BD4568B-6184-4058-888B-029523902B1A}"/>
              </a:ext>
            </a:extLst>
          </p:cNvPr>
          <p:cNvSpPr/>
          <p:nvPr/>
        </p:nvSpPr>
        <p:spPr>
          <a:xfrm>
            <a:off x="6383312" y="1646557"/>
            <a:ext cx="5747214" cy="4527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87FD3FC3-8671-40EC-B0D7-6B9ADB425E4F}"/>
              </a:ext>
            </a:extLst>
          </p:cNvPr>
          <p:cNvSpPr/>
          <p:nvPr/>
        </p:nvSpPr>
        <p:spPr>
          <a:xfrm>
            <a:off x="118927" y="1646557"/>
            <a:ext cx="6061371" cy="4527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1" name="Chart 37">
            <a:extLst>
              <a:ext uri="{FF2B5EF4-FFF2-40B4-BE49-F238E27FC236}">
                <a16:creationId xmlns:a16="http://schemas.microsoft.com/office/drawing/2014/main" id="{7DAF2C38-4194-46E1-984B-4AC7E179E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928882"/>
              </p:ext>
            </p:extLst>
          </p:nvPr>
        </p:nvGraphicFramePr>
        <p:xfrm>
          <a:off x="1102244" y="3043685"/>
          <a:ext cx="4156666" cy="312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5" name="Group 13">
            <a:extLst>
              <a:ext uri="{FF2B5EF4-FFF2-40B4-BE49-F238E27FC236}">
                <a16:creationId xmlns:a16="http://schemas.microsoft.com/office/drawing/2014/main" id="{CAD541CB-3B13-455A-AF5B-53DF94854231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926" y="1433208"/>
            <a:ext cx="6061371" cy="658780"/>
            <a:chOff x="1240" y="1968"/>
            <a:chExt cx="960" cy="960"/>
          </a:xfrm>
        </p:grpSpPr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2AC1C46-DFBB-4E5A-8F30-97176E2B383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4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Rectangle 286">
              <a:extLst>
                <a:ext uri="{FF2B5EF4-FFF2-40B4-BE49-F238E27FC236}">
                  <a16:creationId xmlns:a16="http://schemas.microsoft.com/office/drawing/2014/main" id="{7F2CBCA4-3EAD-4869-9F1B-5B2918F6CFE1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0" y="1968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63500" rIns="63500" bIns="0" anchor="ctr"/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+mn-cs"/>
                </a:rPr>
                <a:t>Warehouses Operations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+mn-cs"/>
              </a:endParaRPr>
            </a:p>
          </p:txBody>
        </p:sp>
      </p:grp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80B54204-D011-44F7-9852-0D03448971B5}"/>
              </a:ext>
            </a:extLst>
          </p:cNvPr>
          <p:cNvSpPr/>
          <p:nvPr/>
        </p:nvSpPr>
        <p:spPr>
          <a:xfrm>
            <a:off x="519953" y="2421661"/>
            <a:ext cx="1295710" cy="80454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FC56103-7E34-41C8-95CA-4186711E1D51}"/>
              </a:ext>
            </a:extLst>
          </p:cNvPr>
          <p:cNvSpPr/>
          <p:nvPr/>
        </p:nvSpPr>
        <p:spPr>
          <a:xfrm>
            <a:off x="652786" y="2950558"/>
            <a:ext cx="15011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Warehouses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D13E67A-8163-4EF0-9310-9CEA18B7F0E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620" y="1433208"/>
            <a:ext cx="5747215" cy="658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  <a:t>Warehouses location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22" name="Graphic 14" descr="Marker">
            <a:extLst>
              <a:ext uri="{FF2B5EF4-FFF2-40B4-BE49-F238E27FC236}">
                <a16:creationId xmlns:a16="http://schemas.microsoft.com/office/drawing/2014/main" id="{F5739657-D326-4E27-A16A-5295833A9D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54686" y="1545931"/>
            <a:ext cx="438500" cy="438500"/>
          </a:xfrm>
          <a:prstGeom prst="rect">
            <a:avLst/>
          </a:prstGeom>
        </p:spPr>
      </p:pic>
      <p:pic>
        <p:nvPicPr>
          <p:cNvPr id="23" name="Graphic 17" descr="Social network">
            <a:extLst>
              <a:ext uri="{FF2B5EF4-FFF2-40B4-BE49-F238E27FC236}">
                <a16:creationId xmlns:a16="http://schemas.microsoft.com/office/drawing/2014/main" id="{F1CEE88D-C45B-42E1-853D-E2C22A71F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7469" y="1574917"/>
            <a:ext cx="435428" cy="435428"/>
          </a:xfrm>
          <a:prstGeom prst="rect">
            <a:avLst/>
          </a:prstGeom>
        </p:spPr>
      </p:pic>
      <p:sp>
        <p:nvSpPr>
          <p:cNvPr id="24" name="Arrow: Pentagon 21">
            <a:extLst>
              <a:ext uri="{FF2B5EF4-FFF2-40B4-BE49-F238E27FC236}">
                <a16:creationId xmlns:a16="http://schemas.microsoft.com/office/drawing/2014/main" id="{A50007E1-29FD-42DE-9377-7764F457CC28}"/>
              </a:ext>
            </a:extLst>
          </p:cNvPr>
          <p:cNvSpPr/>
          <p:nvPr/>
        </p:nvSpPr>
        <p:spPr>
          <a:xfrm>
            <a:off x="6553742" y="2260762"/>
            <a:ext cx="2208724" cy="1689244"/>
          </a:xfrm>
          <a:prstGeom prst="homePlat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North LAO</a:t>
            </a:r>
          </a:p>
        </p:txBody>
      </p:sp>
      <p:pic>
        <p:nvPicPr>
          <p:cNvPr id="25" name="Gráfico 44" descr="Fábrica">
            <a:extLst>
              <a:ext uri="{FF2B5EF4-FFF2-40B4-BE49-F238E27FC236}">
                <a16:creationId xmlns:a16="http://schemas.microsoft.com/office/drawing/2014/main" id="{1B0D23E6-2B1A-4E82-A7D2-7EEEFE34FF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6718599" y="3162979"/>
            <a:ext cx="317606" cy="317606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12AB7C22-3681-47BA-AEAB-814C3C0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86" y="2687835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áfico 44" descr="Fábrica">
            <a:extLst>
              <a:ext uri="{FF2B5EF4-FFF2-40B4-BE49-F238E27FC236}">
                <a16:creationId xmlns:a16="http://schemas.microsoft.com/office/drawing/2014/main" id="{D78D5D0F-E1F6-49D6-BCBA-D9B23924C6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6735592" y="4694542"/>
            <a:ext cx="317606" cy="317606"/>
          </a:xfrm>
          <a:prstGeom prst="rect">
            <a:avLst/>
          </a:prstGeom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AB809ACB-31A2-44C7-8A6B-D4F6F15C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81" y="4335661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86">
            <a:extLst>
              <a:ext uri="{FF2B5EF4-FFF2-40B4-BE49-F238E27FC236}">
                <a16:creationId xmlns:a16="http://schemas.microsoft.com/office/drawing/2014/main" id="{93B4BBA7-32C6-4A47-9AB6-A5000C5B1A82}"/>
              </a:ext>
            </a:extLst>
          </p:cNvPr>
          <p:cNvSpPr/>
          <p:nvPr/>
        </p:nvSpPr>
        <p:spPr>
          <a:xfrm>
            <a:off x="7331940" y="2724393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5E8976CA-6670-4D6D-9511-0AF89722CA49}"/>
              </a:ext>
            </a:extLst>
          </p:cNvPr>
          <p:cNvSpPr/>
          <p:nvPr/>
        </p:nvSpPr>
        <p:spPr>
          <a:xfrm>
            <a:off x="6701727" y="2877601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DCs</a:t>
            </a:r>
          </a:p>
        </p:txBody>
      </p:sp>
      <p:sp>
        <p:nvSpPr>
          <p:cNvPr id="35" name="Rectangle 89">
            <a:extLst>
              <a:ext uri="{FF2B5EF4-FFF2-40B4-BE49-F238E27FC236}">
                <a16:creationId xmlns:a16="http://schemas.microsoft.com/office/drawing/2014/main" id="{1A60537E-D895-4426-9DEB-1AF566B85E8B}"/>
              </a:ext>
            </a:extLst>
          </p:cNvPr>
          <p:cNvSpPr/>
          <p:nvPr/>
        </p:nvSpPr>
        <p:spPr>
          <a:xfrm>
            <a:off x="6524434" y="3430585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 Wareh.</a:t>
            </a:r>
          </a:p>
        </p:txBody>
      </p:sp>
      <p:cxnSp>
        <p:nvCxnSpPr>
          <p:cNvPr id="36" name="Straight Arrow Connector 9215">
            <a:extLst>
              <a:ext uri="{FF2B5EF4-FFF2-40B4-BE49-F238E27FC236}">
                <a16:creationId xmlns:a16="http://schemas.microsoft.com/office/drawing/2014/main" id="{D1452C11-6EAC-40BC-992A-FC4617DF2EB9}"/>
              </a:ext>
            </a:extLst>
          </p:cNvPr>
          <p:cNvCxnSpPr>
            <a:cxnSpLocks/>
          </p:cNvCxnSpPr>
          <p:nvPr/>
        </p:nvCxnSpPr>
        <p:spPr>
          <a:xfrm>
            <a:off x="7076248" y="2860104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02">
            <a:extLst>
              <a:ext uri="{FF2B5EF4-FFF2-40B4-BE49-F238E27FC236}">
                <a16:creationId xmlns:a16="http://schemas.microsoft.com/office/drawing/2014/main" id="{A6CB83A0-3E29-41A1-AA78-5CDAA6ADCCDB}"/>
              </a:ext>
            </a:extLst>
          </p:cNvPr>
          <p:cNvCxnSpPr>
            <a:cxnSpLocks/>
          </p:cNvCxnSpPr>
          <p:nvPr/>
        </p:nvCxnSpPr>
        <p:spPr>
          <a:xfrm>
            <a:off x="7007330" y="3384098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106">
            <a:extLst>
              <a:ext uri="{FF2B5EF4-FFF2-40B4-BE49-F238E27FC236}">
                <a16:creationId xmlns:a16="http://schemas.microsoft.com/office/drawing/2014/main" id="{AFCF4BF3-FD91-43DE-9680-40F627E16A83}"/>
              </a:ext>
            </a:extLst>
          </p:cNvPr>
          <p:cNvSpPr/>
          <p:nvPr/>
        </p:nvSpPr>
        <p:spPr>
          <a:xfrm>
            <a:off x="8561573" y="2829177"/>
            <a:ext cx="576943" cy="51976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</a:p>
        </p:txBody>
      </p:sp>
      <p:sp>
        <p:nvSpPr>
          <p:cNvPr id="42" name="Rectangle 124">
            <a:extLst>
              <a:ext uri="{FF2B5EF4-FFF2-40B4-BE49-F238E27FC236}">
                <a16:creationId xmlns:a16="http://schemas.microsoft.com/office/drawing/2014/main" id="{419E8E49-E9A0-4352-A02D-090058A06BD6}"/>
              </a:ext>
            </a:extLst>
          </p:cNvPr>
          <p:cNvSpPr/>
          <p:nvPr/>
        </p:nvSpPr>
        <p:spPr>
          <a:xfrm>
            <a:off x="7349720" y="3245429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43" name="Rectangle 125">
            <a:extLst>
              <a:ext uri="{FF2B5EF4-FFF2-40B4-BE49-F238E27FC236}">
                <a16:creationId xmlns:a16="http://schemas.microsoft.com/office/drawing/2014/main" id="{3DFBD519-DC91-48AB-B30D-96A8347A0E7D}"/>
              </a:ext>
            </a:extLst>
          </p:cNvPr>
          <p:cNvSpPr/>
          <p:nvPr/>
        </p:nvSpPr>
        <p:spPr>
          <a:xfrm>
            <a:off x="7783102" y="3319940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Arrow: Pentagon 129">
            <a:extLst>
              <a:ext uri="{FF2B5EF4-FFF2-40B4-BE49-F238E27FC236}">
                <a16:creationId xmlns:a16="http://schemas.microsoft.com/office/drawing/2014/main" id="{F46A5B0F-84DC-40F3-B697-70E6298101B1}"/>
              </a:ext>
            </a:extLst>
          </p:cNvPr>
          <p:cNvSpPr/>
          <p:nvPr/>
        </p:nvSpPr>
        <p:spPr>
          <a:xfrm>
            <a:off x="6568774" y="4082076"/>
            <a:ext cx="2208724" cy="16892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Andes</a:t>
            </a:r>
          </a:p>
        </p:txBody>
      </p:sp>
      <p:pic>
        <p:nvPicPr>
          <p:cNvPr id="46" name="Gráfico 44" descr="Fábrica">
            <a:extLst>
              <a:ext uri="{FF2B5EF4-FFF2-40B4-BE49-F238E27FC236}">
                <a16:creationId xmlns:a16="http://schemas.microsoft.com/office/drawing/2014/main" id="{9BAF858F-5A9E-4AB8-81D5-6CDB970421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6736249" y="4913171"/>
            <a:ext cx="317606" cy="317606"/>
          </a:xfrm>
          <a:prstGeom prst="rect">
            <a:avLst/>
          </a:prstGeom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5577D15B-E788-4780-B6A9-2FAD3D33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36" y="4438027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34">
            <a:extLst>
              <a:ext uri="{FF2B5EF4-FFF2-40B4-BE49-F238E27FC236}">
                <a16:creationId xmlns:a16="http://schemas.microsoft.com/office/drawing/2014/main" id="{EB7F9353-9193-4F41-9E71-C778B4FCDC92}"/>
              </a:ext>
            </a:extLst>
          </p:cNvPr>
          <p:cNvSpPr/>
          <p:nvPr/>
        </p:nvSpPr>
        <p:spPr>
          <a:xfrm>
            <a:off x="7372833" y="4465322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51" name="Rectangle 135">
            <a:extLst>
              <a:ext uri="{FF2B5EF4-FFF2-40B4-BE49-F238E27FC236}">
                <a16:creationId xmlns:a16="http://schemas.microsoft.com/office/drawing/2014/main" id="{47E5D318-3E4C-486D-8629-88D6412639F3}"/>
              </a:ext>
            </a:extLst>
          </p:cNvPr>
          <p:cNvSpPr/>
          <p:nvPr/>
        </p:nvSpPr>
        <p:spPr>
          <a:xfrm>
            <a:off x="11193943" y="3456644"/>
            <a:ext cx="662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sites</a:t>
            </a:r>
          </a:p>
        </p:txBody>
      </p:sp>
      <p:sp>
        <p:nvSpPr>
          <p:cNvPr id="53" name="Rectangle 137">
            <a:extLst>
              <a:ext uri="{FF2B5EF4-FFF2-40B4-BE49-F238E27FC236}">
                <a16:creationId xmlns:a16="http://schemas.microsoft.com/office/drawing/2014/main" id="{2A3290CA-82D7-44BF-BD73-950C0F7B29C1}"/>
              </a:ext>
            </a:extLst>
          </p:cNvPr>
          <p:cNvSpPr/>
          <p:nvPr/>
        </p:nvSpPr>
        <p:spPr>
          <a:xfrm>
            <a:off x="6719377" y="462779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DCs</a:t>
            </a:r>
          </a:p>
        </p:txBody>
      </p:sp>
      <p:sp>
        <p:nvSpPr>
          <p:cNvPr id="54" name="Rectangle 138">
            <a:extLst>
              <a:ext uri="{FF2B5EF4-FFF2-40B4-BE49-F238E27FC236}">
                <a16:creationId xmlns:a16="http://schemas.microsoft.com/office/drawing/2014/main" id="{D9C1999C-5210-4F7C-9AA5-250D4DEF1FA1}"/>
              </a:ext>
            </a:extLst>
          </p:cNvPr>
          <p:cNvSpPr/>
          <p:nvPr/>
        </p:nvSpPr>
        <p:spPr>
          <a:xfrm>
            <a:off x="6542084" y="5180777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 Wareh.</a:t>
            </a:r>
          </a:p>
        </p:txBody>
      </p:sp>
      <p:cxnSp>
        <p:nvCxnSpPr>
          <p:cNvPr id="55" name="Straight Arrow Connector 139">
            <a:extLst>
              <a:ext uri="{FF2B5EF4-FFF2-40B4-BE49-F238E27FC236}">
                <a16:creationId xmlns:a16="http://schemas.microsoft.com/office/drawing/2014/main" id="{F2E6E180-D08C-4BA3-B047-22FE5B2949D0}"/>
              </a:ext>
            </a:extLst>
          </p:cNvPr>
          <p:cNvCxnSpPr>
            <a:cxnSpLocks/>
          </p:cNvCxnSpPr>
          <p:nvPr/>
        </p:nvCxnSpPr>
        <p:spPr>
          <a:xfrm>
            <a:off x="7093898" y="4610296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40">
            <a:extLst>
              <a:ext uri="{FF2B5EF4-FFF2-40B4-BE49-F238E27FC236}">
                <a16:creationId xmlns:a16="http://schemas.microsoft.com/office/drawing/2014/main" id="{E0DFC48A-2047-4798-8EB5-CC0E809B43DB}"/>
              </a:ext>
            </a:extLst>
          </p:cNvPr>
          <p:cNvCxnSpPr>
            <a:cxnSpLocks/>
          </p:cNvCxnSpPr>
          <p:nvPr/>
        </p:nvCxnSpPr>
        <p:spPr>
          <a:xfrm>
            <a:off x="7024980" y="5134290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141">
            <a:extLst>
              <a:ext uri="{FF2B5EF4-FFF2-40B4-BE49-F238E27FC236}">
                <a16:creationId xmlns:a16="http://schemas.microsoft.com/office/drawing/2014/main" id="{7B38E3B2-15D9-4A48-80F5-BD0A9EBD32BF}"/>
              </a:ext>
            </a:extLst>
          </p:cNvPr>
          <p:cNvSpPr/>
          <p:nvPr/>
        </p:nvSpPr>
        <p:spPr>
          <a:xfrm>
            <a:off x="8579223" y="4585464"/>
            <a:ext cx="576943" cy="5197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</a:p>
        </p:txBody>
      </p:sp>
      <p:sp>
        <p:nvSpPr>
          <p:cNvPr id="61" name="Rectangle 145">
            <a:extLst>
              <a:ext uri="{FF2B5EF4-FFF2-40B4-BE49-F238E27FC236}">
                <a16:creationId xmlns:a16="http://schemas.microsoft.com/office/drawing/2014/main" id="{FBF4676F-AFEE-458B-BF88-7E8832214485}"/>
              </a:ext>
            </a:extLst>
          </p:cNvPr>
          <p:cNvSpPr/>
          <p:nvPr/>
        </p:nvSpPr>
        <p:spPr>
          <a:xfrm>
            <a:off x="7800752" y="5070132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3" name="Gráfico 44" descr="Fábrica">
            <a:extLst>
              <a:ext uri="{FF2B5EF4-FFF2-40B4-BE49-F238E27FC236}">
                <a16:creationId xmlns:a16="http://schemas.microsoft.com/office/drawing/2014/main" id="{E6B99C8E-007A-4448-BDBA-A0EADE203F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0535970" y="3283329"/>
            <a:ext cx="317606" cy="317606"/>
          </a:xfrm>
          <a:prstGeom prst="rect">
            <a:avLst/>
          </a:prstGeom>
        </p:spPr>
      </p:pic>
      <p:pic>
        <p:nvPicPr>
          <p:cNvPr id="64" name="Picture 8">
            <a:extLst>
              <a:ext uri="{FF2B5EF4-FFF2-40B4-BE49-F238E27FC236}">
                <a16:creationId xmlns:a16="http://schemas.microsoft.com/office/drawing/2014/main" id="{A6F47B93-5C7C-440A-AAF4-A5BC6451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59" y="2924448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rrow: Pentagon 149">
            <a:extLst>
              <a:ext uri="{FF2B5EF4-FFF2-40B4-BE49-F238E27FC236}">
                <a16:creationId xmlns:a16="http://schemas.microsoft.com/office/drawing/2014/main" id="{9BCC7F0F-83CB-460F-96B3-464E8C735E4F}"/>
              </a:ext>
            </a:extLst>
          </p:cNvPr>
          <p:cNvSpPr/>
          <p:nvPr/>
        </p:nvSpPr>
        <p:spPr>
          <a:xfrm rot="10800000">
            <a:off x="9864423" y="2503612"/>
            <a:ext cx="2208724" cy="16892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6" name="Gráfico 44" descr="Fábrica">
            <a:extLst>
              <a:ext uri="{FF2B5EF4-FFF2-40B4-BE49-F238E27FC236}">
                <a16:creationId xmlns:a16="http://schemas.microsoft.com/office/drawing/2014/main" id="{8F6B6E48-6287-43F7-9AF5-C197B01B0E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0536627" y="3501958"/>
            <a:ext cx="317606" cy="317606"/>
          </a:xfrm>
          <a:prstGeom prst="rect">
            <a:avLst/>
          </a:prstGeom>
        </p:spPr>
      </p:pic>
      <p:pic>
        <p:nvPicPr>
          <p:cNvPr id="67" name="Picture 8">
            <a:extLst>
              <a:ext uri="{FF2B5EF4-FFF2-40B4-BE49-F238E27FC236}">
                <a16:creationId xmlns:a16="http://schemas.microsoft.com/office/drawing/2014/main" id="{816DBFAA-8AFA-43A1-99B9-83F73561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14" y="3026814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154">
            <a:extLst>
              <a:ext uri="{FF2B5EF4-FFF2-40B4-BE49-F238E27FC236}">
                <a16:creationId xmlns:a16="http://schemas.microsoft.com/office/drawing/2014/main" id="{6AD89AF5-8D87-48E7-9A94-FB46D5585134}"/>
              </a:ext>
            </a:extLst>
          </p:cNvPr>
          <p:cNvSpPr/>
          <p:nvPr/>
        </p:nvSpPr>
        <p:spPr>
          <a:xfrm>
            <a:off x="11388702" y="2963167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Rectangle 155">
            <a:extLst>
              <a:ext uri="{FF2B5EF4-FFF2-40B4-BE49-F238E27FC236}">
                <a16:creationId xmlns:a16="http://schemas.microsoft.com/office/drawing/2014/main" id="{CD7073C1-2DA5-40A1-809B-68E4B225A14E}"/>
              </a:ext>
            </a:extLst>
          </p:cNvPr>
          <p:cNvSpPr/>
          <p:nvPr/>
        </p:nvSpPr>
        <p:spPr>
          <a:xfrm>
            <a:off x="11593106" y="3083009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157">
            <a:extLst>
              <a:ext uri="{FF2B5EF4-FFF2-40B4-BE49-F238E27FC236}">
                <a16:creationId xmlns:a16="http://schemas.microsoft.com/office/drawing/2014/main" id="{24E31159-83B4-4D69-94A3-56FDA3C71FE5}"/>
              </a:ext>
            </a:extLst>
          </p:cNvPr>
          <p:cNvSpPr/>
          <p:nvPr/>
        </p:nvSpPr>
        <p:spPr>
          <a:xfrm>
            <a:off x="10519755" y="32165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DCs</a:t>
            </a:r>
          </a:p>
        </p:txBody>
      </p:sp>
      <p:sp>
        <p:nvSpPr>
          <p:cNvPr id="74" name="Rectangle 158">
            <a:extLst>
              <a:ext uri="{FF2B5EF4-FFF2-40B4-BE49-F238E27FC236}">
                <a16:creationId xmlns:a16="http://schemas.microsoft.com/office/drawing/2014/main" id="{7F6DEE3B-CBFB-4CF8-8E47-85DD14E4F77B}"/>
              </a:ext>
            </a:extLst>
          </p:cNvPr>
          <p:cNvSpPr/>
          <p:nvPr/>
        </p:nvSpPr>
        <p:spPr>
          <a:xfrm>
            <a:off x="10342462" y="3769564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 Wareh.</a:t>
            </a:r>
          </a:p>
        </p:txBody>
      </p:sp>
      <p:cxnSp>
        <p:nvCxnSpPr>
          <p:cNvPr id="75" name="Straight Arrow Connector 159">
            <a:extLst>
              <a:ext uri="{FF2B5EF4-FFF2-40B4-BE49-F238E27FC236}">
                <a16:creationId xmlns:a16="http://schemas.microsoft.com/office/drawing/2014/main" id="{744EB1C5-45CD-41B2-AC20-5E3E7D3A80DD}"/>
              </a:ext>
            </a:extLst>
          </p:cNvPr>
          <p:cNvCxnSpPr>
            <a:cxnSpLocks/>
          </p:cNvCxnSpPr>
          <p:nvPr/>
        </p:nvCxnSpPr>
        <p:spPr>
          <a:xfrm>
            <a:off x="10894276" y="3199083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60">
            <a:extLst>
              <a:ext uri="{FF2B5EF4-FFF2-40B4-BE49-F238E27FC236}">
                <a16:creationId xmlns:a16="http://schemas.microsoft.com/office/drawing/2014/main" id="{80B7C07F-12C9-467E-89AA-E1EEF36EF8B8}"/>
              </a:ext>
            </a:extLst>
          </p:cNvPr>
          <p:cNvCxnSpPr>
            <a:cxnSpLocks/>
          </p:cNvCxnSpPr>
          <p:nvPr/>
        </p:nvCxnSpPr>
        <p:spPr>
          <a:xfrm>
            <a:off x="10825358" y="3723077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161">
            <a:extLst>
              <a:ext uri="{FF2B5EF4-FFF2-40B4-BE49-F238E27FC236}">
                <a16:creationId xmlns:a16="http://schemas.microsoft.com/office/drawing/2014/main" id="{1F1F5D49-5C1E-420B-9B37-1368A39CBF10}"/>
              </a:ext>
            </a:extLst>
          </p:cNvPr>
          <p:cNvSpPr/>
          <p:nvPr/>
        </p:nvSpPr>
        <p:spPr>
          <a:xfrm>
            <a:off x="9230828" y="3154714"/>
            <a:ext cx="576943" cy="51976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</a:p>
        </p:txBody>
      </p:sp>
      <p:sp>
        <p:nvSpPr>
          <p:cNvPr id="82" name="Rectangle 9228">
            <a:extLst>
              <a:ext uri="{FF2B5EF4-FFF2-40B4-BE49-F238E27FC236}">
                <a16:creationId xmlns:a16="http://schemas.microsoft.com/office/drawing/2014/main" id="{27CA255C-E2E4-4C89-A3BF-027CA6F37BAC}"/>
              </a:ext>
            </a:extLst>
          </p:cNvPr>
          <p:cNvSpPr/>
          <p:nvPr/>
        </p:nvSpPr>
        <p:spPr>
          <a:xfrm>
            <a:off x="11234094" y="2490298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Brazil</a:t>
            </a:r>
          </a:p>
        </p:txBody>
      </p:sp>
      <p:sp>
        <p:nvSpPr>
          <p:cNvPr id="83" name="Rectangle 9229">
            <a:extLst>
              <a:ext uri="{FF2B5EF4-FFF2-40B4-BE49-F238E27FC236}">
                <a16:creationId xmlns:a16="http://schemas.microsoft.com/office/drawing/2014/main" id="{BAC57364-B402-4083-BEAF-895633E7446F}"/>
              </a:ext>
            </a:extLst>
          </p:cNvPr>
          <p:cNvSpPr/>
          <p:nvPr/>
        </p:nvSpPr>
        <p:spPr>
          <a:xfrm>
            <a:off x="121569" y="70419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Jan 2023</a:t>
            </a:r>
          </a:p>
        </p:txBody>
      </p:sp>
      <p:sp>
        <p:nvSpPr>
          <p:cNvPr id="84" name="Arrow: Pentagon 149">
            <a:extLst>
              <a:ext uri="{FF2B5EF4-FFF2-40B4-BE49-F238E27FC236}">
                <a16:creationId xmlns:a16="http://schemas.microsoft.com/office/drawing/2014/main" id="{701F52ED-92DC-4563-821C-B15B02E0EDBB}"/>
              </a:ext>
            </a:extLst>
          </p:cNvPr>
          <p:cNvSpPr/>
          <p:nvPr/>
        </p:nvSpPr>
        <p:spPr>
          <a:xfrm rot="10800000">
            <a:off x="9763777" y="4460462"/>
            <a:ext cx="2208724" cy="16892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5" name="Gráfico 44" descr="Fábrica">
            <a:extLst>
              <a:ext uri="{FF2B5EF4-FFF2-40B4-BE49-F238E27FC236}">
                <a16:creationId xmlns:a16="http://schemas.microsoft.com/office/drawing/2014/main" id="{9BFBAB7A-4E1D-4544-A3B2-96120D6B82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0254399" y="5234427"/>
            <a:ext cx="317606" cy="317606"/>
          </a:xfrm>
          <a:prstGeom prst="rect">
            <a:avLst/>
          </a:prstGeom>
        </p:spPr>
      </p:pic>
      <p:pic>
        <p:nvPicPr>
          <p:cNvPr id="86" name="Picture 8">
            <a:extLst>
              <a:ext uri="{FF2B5EF4-FFF2-40B4-BE49-F238E27FC236}">
                <a16:creationId xmlns:a16="http://schemas.microsoft.com/office/drawing/2014/main" id="{6A1A7415-DFCE-4806-B68F-5AB73E04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39" y="4753085"/>
            <a:ext cx="268217" cy="2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134">
            <a:extLst>
              <a:ext uri="{FF2B5EF4-FFF2-40B4-BE49-F238E27FC236}">
                <a16:creationId xmlns:a16="http://schemas.microsoft.com/office/drawing/2014/main" id="{7D3A9603-0385-466F-9F52-9DD0A7C5C8C1}"/>
              </a:ext>
            </a:extLst>
          </p:cNvPr>
          <p:cNvSpPr/>
          <p:nvPr/>
        </p:nvSpPr>
        <p:spPr>
          <a:xfrm>
            <a:off x="11186295" y="4685806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 sites</a:t>
            </a:r>
          </a:p>
        </p:txBody>
      </p:sp>
      <p:sp>
        <p:nvSpPr>
          <p:cNvPr id="93" name="Rectangle 135">
            <a:extLst>
              <a:ext uri="{FF2B5EF4-FFF2-40B4-BE49-F238E27FC236}">
                <a16:creationId xmlns:a16="http://schemas.microsoft.com/office/drawing/2014/main" id="{8CE0B7AF-77EC-4504-94D8-87EC98B89D2D}"/>
              </a:ext>
            </a:extLst>
          </p:cNvPr>
          <p:cNvSpPr/>
          <p:nvPr/>
        </p:nvSpPr>
        <p:spPr>
          <a:xfrm>
            <a:off x="11390699" y="4805648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ectangle 137">
            <a:extLst>
              <a:ext uri="{FF2B5EF4-FFF2-40B4-BE49-F238E27FC236}">
                <a16:creationId xmlns:a16="http://schemas.microsoft.com/office/drawing/2014/main" id="{881A98D9-8DE5-4959-A764-E6A7DF1AFE6C}"/>
              </a:ext>
            </a:extLst>
          </p:cNvPr>
          <p:cNvSpPr/>
          <p:nvPr/>
        </p:nvSpPr>
        <p:spPr>
          <a:xfrm>
            <a:off x="10317348" y="500547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DCs</a:t>
            </a:r>
          </a:p>
        </p:txBody>
      </p:sp>
      <p:sp>
        <p:nvSpPr>
          <p:cNvPr id="96" name="Rectangle 138">
            <a:extLst>
              <a:ext uri="{FF2B5EF4-FFF2-40B4-BE49-F238E27FC236}">
                <a16:creationId xmlns:a16="http://schemas.microsoft.com/office/drawing/2014/main" id="{0583ADCD-7FE8-46ED-ABBD-9F3C37284D0B}"/>
              </a:ext>
            </a:extLst>
          </p:cNvPr>
          <p:cNvSpPr/>
          <p:nvPr/>
        </p:nvSpPr>
        <p:spPr>
          <a:xfrm>
            <a:off x="10140055" y="5558463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 Wareh.</a:t>
            </a:r>
          </a:p>
        </p:txBody>
      </p:sp>
      <p:cxnSp>
        <p:nvCxnSpPr>
          <p:cNvPr id="97" name="Straight Arrow Connector 139">
            <a:extLst>
              <a:ext uri="{FF2B5EF4-FFF2-40B4-BE49-F238E27FC236}">
                <a16:creationId xmlns:a16="http://schemas.microsoft.com/office/drawing/2014/main" id="{6473C3A2-19E7-4A5C-8C09-D5679D992EA0}"/>
              </a:ext>
            </a:extLst>
          </p:cNvPr>
          <p:cNvCxnSpPr>
            <a:cxnSpLocks/>
          </p:cNvCxnSpPr>
          <p:nvPr/>
        </p:nvCxnSpPr>
        <p:spPr>
          <a:xfrm>
            <a:off x="10691869" y="4987982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40">
            <a:extLst>
              <a:ext uri="{FF2B5EF4-FFF2-40B4-BE49-F238E27FC236}">
                <a16:creationId xmlns:a16="http://schemas.microsoft.com/office/drawing/2014/main" id="{4ADC4F0A-37A0-42D7-B3A7-FC2F1311D1B8}"/>
              </a:ext>
            </a:extLst>
          </p:cNvPr>
          <p:cNvCxnSpPr>
            <a:cxnSpLocks/>
          </p:cNvCxnSpPr>
          <p:nvPr/>
        </p:nvCxnSpPr>
        <p:spPr>
          <a:xfrm>
            <a:off x="10622951" y="5511976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44">
            <a:extLst>
              <a:ext uri="{FF2B5EF4-FFF2-40B4-BE49-F238E27FC236}">
                <a16:creationId xmlns:a16="http://schemas.microsoft.com/office/drawing/2014/main" id="{801A4567-3E4F-4C73-82EF-A0D885A08D9F}"/>
              </a:ext>
            </a:extLst>
          </p:cNvPr>
          <p:cNvSpPr/>
          <p:nvPr/>
        </p:nvSpPr>
        <p:spPr>
          <a:xfrm>
            <a:off x="11283110" y="3583026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Rectangle 9228">
            <a:extLst>
              <a:ext uri="{FF2B5EF4-FFF2-40B4-BE49-F238E27FC236}">
                <a16:creationId xmlns:a16="http://schemas.microsoft.com/office/drawing/2014/main" id="{B65E6A13-3193-4276-A58A-24C4CF4B05AC}"/>
              </a:ext>
            </a:extLst>
          </p:cNvPr>
          <p:cNvSpPr/>
          <p:nvPr/>
        </p:nvSpPr>
        <p:spPr>
          <a:xfrm>
            <a:off x="10857140" y="4419384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South Cone</a:t>
            </a:r>
          </a:p>
        </p:txBody>
      </p:sp>
      <p:sp>
        <p:nvSpPr>
          <p:cNvPr id="106" name="Flowchart: Connector 161">
            <a:extLst>
              <a:ext uri="{FF2B5EF4-FFF2-40B4-BE49-F238E27FC236}">
                <a16:creationId xmlns:a16="http://schemas.microsoft.com/office/drawing/2014/main" id="{FDC5A17A-8D99-4A33-9E1C-4F8701C07BF9}"/>
              </a:ext>
            </a:extLst>
          </p:cNvPr>
          <p:cNvSpPr/>
          <p:nvPr/>
        </p:nvSpPr>
        <p:spPr>
          <a:xfrm>
            <a:off x="9315833" y="4101511"/>
            <a:ext cx="576943" cy="51976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</a:p>
        </p:txBody>
      </p:sp>
      <p:sp>
        <p:nvSpPr>
          <p:cNvPr id="104" name="Rectangle 134">
            <a:extLst>
              <a:ext uri="{FF2B5EF4-FFF2-40B4-BE49-F238E27FC236}">
                <a16:creationId xmlns:a16="http://schemas.microsoft.com/office/drawing/2014/main" id="{16447470-08F7-4737-B070-F9CE515522B7}"/>
              </a:ext>
            </a:extLst>
          </p:cNvPr>
          <p:cNvSpPr/>
          <p:nvPr/>
        </p:nvSpPr>
        <p:spPr>
          <a:xfrm>
            <a:off x="7353783" y="5029202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108" name="Rectangle 144">
            <a:extLst>
              <a:ext uri="{FF2B5EF4-FFF2-40B4-BE49-F238E27FC236}">
                <a16:creationId xmlns:a16="http://schemas.microsoft.com/office/drawing/2014/main" id="{67696536-5D81-42C2-AC22-56C422C9CD80}"/>
              </a:ext>
            </a:extLst>
          </p:cNvPr>
          <p:cNvSpPr/>
          <p:nvPr/>
        </p:nvSpPr>
        <p:spPr>
          <a:xfrm>
            <a:off x="11126678" y="5417756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BFC1A37-5DEB-FA15-76E9-D64F38B6C0D1}"/>
              </a:ext>
            </a:extLst>
          </p:cNvPr>
          <p:cNvPicPr/>
          <p:nvPr/>
        </p:nvPicPr>
        <p:blipFill>
          <a:blip r:embed="rId19"/>
          <a:stretch>
            <a:fillRect/>
          </a:stretch>
        </p:blipFill>
        <p:spPr>
          <a:xfrm>
            <a:off x="761049" y="2504501"/>
            <a:ext cx="780321" cy="4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9">
            <a:extLst>
              <a:ext uri="{FF2B5EF4-FFF2-40B4-BE49-F238E27FC236}">
                <a16:creationId xmlns:a16="http://schemas.microsoft.com/office/drawing/2014/main" id="{491624E0-3C44-44C3-93F6-ABCBD7EB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" y="6338615"/>
            <a:ext cx="2349659" cy="48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F7E478-D380-42FA-894A-F7973979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7" y="6324960"/>
            <a:ext cx="1728765" cy="488564"/>
          </a:xfrm>
          <a:prstGeom prst="rect">
            <a:avLst/>
          </a:prstGeom>
        </p:spPr>
      </p:pic>
      <p:cxnSp>
        <p:nvCxnSpPr>
          <p:cNvPr id="43034" name="Straight Connector 162">
            <a:extLst>
              <a:ext uri="{FF2B5EF4-FFF2-40B4-BE49-F238E27FC236}">
                <a16:creationId xmlns:a16="http://schemas.microsoft.com/office/drawing/2014/main" id="{05CF818D-7D9A-E197-E63D-F4107D9ACAC8}"/>
              </a:ext>
            </a:extLst>
          </p:cNvPr>
          <p:cNvCxnSpPr/>
          <p:nvPr/>
        </p:nvCxnSpPr>
        <p:spPr>
          <a:xfrm>
            <a:off x="294302" y="7047552"/>
            <a:ext cx="1178208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8F7ADAE-8A87-F304-A298-D9C34E40CD99}"/>
              </a:ext>
            </a:extLst>
          </p:cNvPr>
          <p:cNvSpPr txBox="1">
            <a:spLocks/>
          </p:cNvSpPr>
          <p:nvPr/>
        </p:nvSpPr>
        <p:spPr>
          <a:xfrm>
            <a:off x="180975" y="127001"/>
            <a:ext cx="8386554" cy="699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/>
                <a:ea typeface="+mn-ea"/>
                <a:cs typeface="+mn-cs"/>
              </a:rPr>
              <a:t>WH O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perations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</a:t>
            </a:r>
            <a:r>
              <a:rPr kumimoji="0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2C2D8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B178C5FC-4371-71F3-82B1-99ED37A86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88" y="3538172"/>
            <a:ext cx="764247" cy="577961"/>
          </a:xfrm>
          <a:prstGeom prst="rect">
            <a:avLst/>
          </a:prstGeom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22DE92E4-6A69-D24C-9DC0-681E905A6A54}"/>
              </a:ext>
            </a:extLst>
          </p:cNvPr>
          <p:cNvSpPr/>
          <p:nvPr/>
        </p:nvSpPr>
        <p:spPr>
          <a:xfrm>
            <a:off x="522692" y="2189685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sz="1100" b="1" noProof="1">
                <a:solidFill>
                  <a:srgbClr val="292929"/>
                </a:solidFill>
                <a:latin typeface="Arial" panose="020B0604020202020204"/>
              </a:rPr>
              <a:t>Mill Operation</a:t>
            </a:r>
            <a:endParaRPr lang="es-AR" sz="1100" b="1" dirty="0">
              <a:solidFill>
                <a:srgbClr val="292929"/>
              </a:solidFill>
              <a:latin typeface="Arial" panose="020B0604020202020204"/>
            </a:endParaRPr>
          </a:p>
        </p:txBody>
      </p:sp>
      <p:pic>
        <p:nvPicPr>
          <p:cNvPr id="43014" name="Picture 9">
            <a:extLst>
              <a:ext uri="{FF2B5EF4-FFF2-40B4-BE49-F238E27FC236}">
                <a16:creationId xmlns:a16="http://schemas.microsoft.com/office/drawing/2014/main" id="{7B907174-2568-8759-99DB-B7A9D707657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6639" y="2650850"/>
            <a:ext cx="715233" cy="505330"/>
          </a:xfrm>
          <a:prstGeom prst="rect">
            <a:avLst/>
          </a:prstGeom>
        </p:spPr>
      </p:pic>
      <p:sp>
        <p:nvSpPr>
          <p:cNvPr id="43015" name="Rectangle 10">
            <a:extLst>
              <a:ext uri="{FF2B5EF4-FFF2-40B4-BE49-F238E27FC236}">
                <a16:creationId xmlns:a16="http://schemas.microsoft.com/office/drawing/2014/main" id="{C41EDDF8-96A7-D46E-44FC-378B84A58D1B}"/>
              </a:ext>
            </a:extLst>
          </p:cNvPr>
          <p:cNvSpPr/>
          <p:nvPr/>
        </p:nvSpPr>
        <p:spPr>
          <a:xfrm>
            <a:off x="76498" y="3138026"/>
            <a:ext cx="18955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292929"/>
                </a:solidFill>
                <a:latin typeface="Arial" panose="020B0604020202020204"/>
              </a:rPr>
              <a:t>KC Warehouses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3016" name="Graphic 12" descr="Factory">
            <a:extLst>
              <a:ext uri="{FF2B5EF4-FFF2-40B4-BE49-F238E27FC236}">
                <a16:creationId xmlns:a16="http://schemas.microsoft.com/office/drawing/2014/main" id="{B853EBC6-A32C-8C8A-A4FA-58D62F30B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9" y="1651559"/>
            <a:ext cx="634376" cy="634376"/>
          </a:xfrm>
          <a:prstGeom prst="rect">
            <a:avLst/>
          </a:prstGeom>
        </p:spPr>
      </p:pic>
      <p:sp>
        <p:nvSpPr>
          <p:cNvPr id="43017" name="Rectangle 16">
            <a:extLst>
              <a:ext uri="{FF2B5EF4-FFF2-40B4-BE49-F238E27FC236}">
                <a16:creationId xmlns:a16="http://schemas.microsoft.com/office/drawing/2014/main" id="{833B5D30-BF81-8185-52F2-DF79A26BD09B}"/>
              </a:ext>
            </a:extLst>
          </p:cNvPr>
          <p:cNvSpPr/>
          <p:nvPr/>
        </p:nvSpPr>
        <p:spPr>
          <a:xfrm>
            <a:off x="159874" y="4129788"/>
            <a:ext cx="17287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3PL Warehouses</a:t>
            </a:r>
          </a:p>
        </p:txBody>
      </p:sp>
      <p:sp>
        <p:nvSpPr>
          <p:cNvPr id="43018" name="Rectangle 6">
            <a:extLst>
              <a:ext uri="{FF2B5EF4-FFF2-40B4-BE49-F238E27FC236}">
                <a16:creationId xmlns:a16="http://schemas.microsoft.com/office/drawing/2014/main" id="{E0BBF1CF-257C-629F-8366-BBB356A7E858}"/>
              </a:ext>
            </a:extLst>
          </p:cNvPr>
          <p:cNvSpPr/>
          <p:nvPr/>
        </p:nvSpPr>
        <p:spPr>
          <a:xfrm>
            <a:off x="315507" y="1225013"/>
            <a:ext cx="152854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Manage by</a:t>
            </a:r>
          </a:p>
        </p:txBody>
      </p:sp>
      <p:pic>
        <p:nvPicPr>
          <p:cNvPr id="43019" name="Picture 7">
            <a:extLst>
              <a:ext uri="{FF2B5EF4-FFF2-40B4-BE49-F238E27FC236}">
                <a16:creationId xmlns:a16="http://schemas.microsoft.com/office/drawing/2014/main" id="{7025D302-2640-4975-49E7-9BB37B57E4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8397" y="3352110"/>
            <a:ext cx="3391060" cy="2992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021" name="Graphic 23" descr="Line arrow Clockwise curve">
            <a:extLst>
              <a:ext uri="{FF2B5EF4-FFF2-40B4-BE49-F238E27FC236}">
                <a16:creationId xmlns:a16="http://schemas.microsoft.com/office/drawing/2014/main" id="{BDA2BD69-4137-708E-7D38-5A3D2CE6410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29" t="1474" r="6454" b="1354"/>
          <a:stretch/>
        </p:blipFill>
        <p:spPr>
          <a:xfrm rot="6298510">
            <a:off x="3300646" y="3192802"/>
            <a:ext cx="1193370" cy="1984167"/>
          </a:xfrm>
          <a:prstGeom prst="rect">
            <a:avLst/>
          </a:prstGeom>
        </p:spPr>
      </p:pic>
      <p:pic>
        <p:nvPicPr>
          <p:cNvPr id="43022" name="Graphic 24" descr="Line arrow Clockwise curve">
            <a:extLst>
              <a:ext uri="{FF2B5EF4-FFF2-40B4-BE49-F238E27FC236}">
                <a16:creationId xmlns:a16="http://schemas.microsoft.com/office/drawing/2014/main" id="{66A9CDB0-9EA2-3B7E-5861-21779C2F8F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8129" t="1474" r="6454" b="1354"/>
          <a:stretch/>
        </p:blipFill>
        <p:spPr>
          <a:xfrm rot="5776471">
            <a:off x="4106935" y="4860865"/>
            <a:ext cx="1267735" cy="2048261"/>
          </a:xfrm>
          <a:prstGeom prst="rect">
            <a:avLst/>
          </a:prstGeom>
        </p:spPr>
      </p:pic>
      <p:pic>
        <p:nvPicPr>
          <p:cNvPr id="43023" name="Graphic 26" descr="Line arrow Counter clockwise curve">
            <a:extLst>
              <a:ext uri="{FF2B5EF4-FFF2-40B4-BE49-F238E27FC236}">
                <a16:creationId xmlns:a16="http://schemas.microsoft.com/office/drawing/2014/main" id="{3A91047F-1B14-3A7F-90BA-54B0D5CAC2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7445998" y="3563251"/>
            <a:ext cx="1552840" cy="2080642"/>
          </a:xfrm>
          <a:prstGeom prst="rect">
            <a:avLst/>
          </a:prstGeom>
        </p:spPr>
      </p:pic>
      <p:sp>
        <p:nvSpPr>
          <p:cNvPr id="43025" name="Rectangle 35">
            <a:extLst>
              <a:ext uri="{FF2B5EF4-FFF2-40B4-BE49-F238E27FC236}">
                <a16:creationId xmlns:a16="http://schemas.microsoft.com/office/drawing/2014/main" id="{ED9CE98B-B88F-4939-59FE-1B195F74072B}"/>
              </a:ext>
            </a:extLst>
          </p:cNvPr>
          <p:cNvSpPr/>
          <p:nvPr/>
        </p:nvSpPr>
        <p:spPr>
          <a:xfrm>
            <a:off x="315507" y="1572062"/>
            <a:ext cx="1528548" cy="297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3026" name="Graphic 26" descr="Line arrow Counter clockwise curve">
            <a:extLst>
              <a:ext uri="{FF2B5EF4-FFF2-40B4-BE49-F238E27FC236}">
                <a16:creationId xmlns:a16="http://schemas.microsoft.com/office/drawing/2014/main" id="{64B55E81-B33A-CB19-ADA2-9E982A8BA4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6525034" y="4912856"/>
            <a:ext cx="1552840" cy="2080642"/>
          </a:xfrm>
          <a:prstGeom prst="rect">
            <a:avLst/>
          </a:prstGeom>
        </p:spPr>
      </p:pic>
      <p:pic>
        <p:nvPicPr>
          <p:cNvPr id="43027" name="Gráfico 44" descr="Fábrica">
            <a:extLst>
              <a:ext uri="{FF2B5EF4-FFF2-40B4-BE49-F238E27FC236}">
                <a16:creationId xmlns:a16="http://schemas.microsoft.com/office/drawing/2014/main" id="{72862742-95ED-23EB-8A66-1F93E4BB17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859337" y="5764629"/>
            <a:ext cx="317606" cy="317606"/>
          </a:xfrm>
          <a:prstGeom prst="rect">
            <a:avLst/>
          </a:prstGeom>
        </p:spPr>
      </p:pic>
      <p:pic>
        <p:nvPicPr>
          <p:cNvPr id="43028" name="Picture 8">
            <a:extLst>
              <a:ext uri="{FF2B5EF4-FFF2-40B4-BE49-F238E27FC236}">
                <a16:creationId xmlns:a16="http://schemas.microsoft.com/office/drawing/2014/main" id="{2F4E4A13-7253-E0C0-2E3F-317480DF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2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26" y="5405748"/>
            <a:ext cx="268217" cy="230667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43029" name="Arrow: Pentagon 129">
            <a:extLst>
              <a:ext uri="{FF2B5EF4-FFF2-40B4-BE49-F238E27FC236}">
                <a16:creationId xmlns:a16="http://schemas.microsoft.com/office/drawing/2014/main" id="{A4F18B25-7006-5AEE-7937-3AAFE7C97FD5}"/>
              </a:ext>
            </a:extLst>
          </p:cNvPr>
          <p:cNvSpPr/>
          <p:nvPr/>
        </p:nvSpPr>
        <p:spPr>
          <a:xfrm>
            <a:off x="1628204" y="5119163"/>
            <a:ext cx="2208724" cy="1689244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Andes</a:t>
            </a:r>
          </a:p>
        </p:txBody>
      </p:sp>
      <p:pic>
        <p:nvPicPr>
          <p:cNvPr id="43030" name="Gráfico 44" descr="Fábrica">
            <a:extLst>
              <a:ext uri="{FF2B5EF4-FFF2-40B4-BE49-F238E27FC236}">
                <a16:creationId xmlns:a16="http://schemas.microsoft.com/office/drawing/2014/main" id="{93175544-C8D0-CC52-0B53-04EF48C2A9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859994" y="5983258"/>
            <a:ext cx="317606" cy="317606"/>
          </a:xfrm>
          <a:prstGeom prst="rect">
            <a:avLst/>
          </a:prstGeom>
        </p:spPr>
      </p:pic>
      <p:pic>
        <p:nvPicPr>
          <p:cNvPr id="43031" name="Picture 8">
            <a:extLst>
              <a:ext uri="{FF2B5EF4-FFF2-40B4-BE49-F238E27FC236}">
                <a16:creationId xmlns:a16="http://schemas.microsoft.com/office/drawing/2014/main" id="{C82AFC9C-269B-6387-F16F-F7032997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2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81" y="5508114"/>
            <a:ext cx="268217" cy="230667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43032" name="Rectangle 134">
            <a:extLst>
              <a:ext uri="{FF2B5EF4-FFF2-40B4-BE49-F238E27FC236}">
                <a16:creationId xmlns:a16="http://schemas.microsoft.com/office/drawing/2014/main" id="{4A3D1D94-EB42-0F85-E703-0490693BD3A2}"/>
              </a:ext>
            </a:extLst>
          </p:cNvPr>
          <p:cNvSpPr/>
          <p:nvPr/>
        </p:nvSpPr>
        <p:spPr>
          <a:xfrm>
            <a:off x="2496578" y="5535409"/>
            <a:ext cx="510076" cy="40011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43033" name="Rectangle 137">
            <a:extLst>
              <a:ext uri="{FF2B5EF4-FFF2-40B4-BE49-F238E27FC236}">
                <a16:creationId xmlns:a16="http://schemas.microsoft.com/office/drawing/2014/main" id="{EFAAA463-7F23-3B00-B79A-EA09DB10B894}"/>
              </a:ext>
            </a:extLst>
          </p:cNvPr>
          <p:cNvSpPr/>
          <p:nvPr/>
        </p:nvSpPr>
        <p:spPr>
          <a:xfrm>
            <a:off x="1843122" y="5697880"/>
            <a:ext cx="389850" cy="21544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DCs</a:t>
            </a:r>
          </a:p>
        </p:txBody>
      </p:sp>
      <p:sp>
        <p:nvSpPr>
          <p:cNvPr id="43035" name="Rectangle 138">
            <a:extLst>
              <a:ext uri="{FF2B5EF4-FFF2-40B4-BE49-F238E27FC236}">
                <a16:creationId xmlns:a16="http://schemas.microsoft.com/office/drawing/2014/main" id="{D5C61287-31DD-50F2-6A1A-584F50EAAD05}"/>
              </a:ext>
            </a:extLst>
          </p:cNvPr>
          <p:cNvSpPr/>
          <p:nvPr/>
        </p:nvSpPr>
        <p:spPr>
          <a:xfrm>
            <a:off x="1665829" y="6250864"/>
            <a:ext cx="728084" cy="21544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 Wareh.</a:t>
            </a:r>
          </a:p>
        </p:txBody>
      </p:sp>
      <p:cxnSp>
        <p:nvCxnSpPr>
          <p:cNvPr id="43036" name="Straight Arrow Connector 139">
            <a:extLst>
              <a:ext uri="{FF2B5EF4-FFF2-40B4-BE49-F238E27FC236}">
                <a16:creationId xmlns:a16="http://schemas.microsoft.com/office/drawing/2014/main" id="{B9D56490-FF3D-6A4B-E2A3-0F0EFE730E38}"/>
              </a:ext>
            </a:extLst>
          </p:cNvPr>
          <p:cNvCxnSpPr>
            <a:cxnSpLocks/>
          </p:cNvCxnSpPr>
          <p:nvPr/>
        </p:nvCxnSpPr>
        <p:spPr>
          <a:xfrm>
            <a:off x="2217643" y="5680383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7" name="Straight Arrow Connector 140">
            <a:extLst>
              <a:ext uri="{FF2B5EF4-FFF2-40B4-BE49-F238E27FC236}">
                <a16:creationId xmlns:a16="http://schemas.microsoft.com/office/drawing/2014/main" id="{373A3243-0DFD-D428-3722-1896F96C0176}"/>
              </a:ext>
            </a:extLst>
          </p:cNvPr>
          <p:cNvCxnSpPr>
            <a:cxnSpLocks/>
          </p:cNvCxnSpPr>
          <p:nvPr/>
        </p:nvCxnSpPr>
        <p:spPr>
          <a:xfrm>
            <a:off x="2148725" y="6204377"/>
            <a:ext cx="2048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8" name="Rectangle 145">
            <a:extLst>
              <a:ext uri="{FF2B5EF4-FFF2-40B4-BE49-F238E27FC236}">
                <a16:creationId xmlns:a16="http://schemas.microsoft.com/office/drawing/2014/main" id="{300CC6A9-9B37-6261-9BBD-695B49754834}"/>
              </a:ext>
            </a:extLst>
          </p:cNvPr>
          <p:cNvSpPr/>
          <p:nvPr/>
        </p:nvSpPr>
        <p:spPr>
          <a:xfrm>
            <a:off x="2924497" y="6140219"/>
            <a:ext cx="184730" cy="276999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039" name="Rectangle 134">
            <a:extLst>
              <a:ext uri="{FF2B5EF4-FFF2-40B4-BE49-F238E27FC236}">
                <a16:creationId xmlns:a16="http://schemas.microsoft.com/office/drawing/2014/main" id="{1F0D9545-3526-D5EA-D688-ACA24F0603E5}"/>
              </a:ext>
            </a:extLst>
          </p:cNvPr>
          <p:cNvSpPr/>
          <p:nvPr/>
        </p:nvSpPr>
        <p:spPr>
          <a:xfrm>
            <a:off x="2477528" y="6099289"/>
            <a:ext cx="510076" cy="40011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prstClr val="white"/>
                </a:solidFill>
                <a:latin typeface="Arial" panose="020B0604020202020204"/>
              </a:rPr>
              <a:t>3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pic>
        <p:nvPicPr>
          <p:cNvPr id="43040" name="Picture 5">
            <a:extLst>
              <a:ext uri="{FF2B5EF4-FFF2-40B4-BE49-F238E27FC236}">
                <a16:creationId xmlns:a16="http://schemas.microsoft.com/office/drawing/2014/main" id="{CA08C5A6-A8AC-ADEA-5383-BF1128BF3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1602" y="6081815"/>
            <a:ext cx="264499" cy="200027"/>
          </a:xfrm>
          <a:prstGeom prst="rect">
            <a:avLst/>
          </a:prstGeom>
        </p:spPr>
      </p:pic>
      <p:pic>
        <p:nvPicPr>
          <p:cNvPr id="43041" name="Picture 5">
            <a:extLst>
              <a:ext uri="{FF2B5EF4-FFF2-40B4-BE49-F238E27FC236}">
                <a16:creationId xmlns:a16="http://schemas.microsoft.com/office/drawing/2014/main" id="{D765FBC1-B8FB-7705-1F0F-92E5F704E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0167" y="5953176"/>
            <a:ext cx="264499" cy="200027"/>
          </a:xfrm>
          <a:prstGeom prst="rect">
            <a:avLst/>
          </a:prstGeom>
        </p:spPr>
      </p:pic>
      <p:pic>
        <p:nvPicPr>
          <p:cNvPr id="43042" name="Picture 5">
            <a:extLst>
              <a:ext uri="{FF2B5EF4-FFF2-40B4-BE49-F238E27FC236}">
                <a16:creationId xmlns:a16="http://schemas.microsoft.com/office/drawing/2014/main" id="{CF016294-DBB0-D376-2A57-76010E08E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7918" y="5173554"/>
            <a:ext cx="264499" cy="200027"/>
          </a:xfrm>
          <a:prstGeom prst="rect">
            <a:avLst/>
          </a:prstGeom>
        </p:spPr>
      </p:pic>
      <p:pic>
        <p:nvPicPr>
          <p:cNvPr id="43043" name="Picture 5">
            <a:extLst>
              <a:ext uri="{FF2B5EF4-FFF2-40B4-BE49-F238E27FC236}">
                <a16:creationId xmlns:a16="http://schemas.microsoft.com/office/drawing/2014/main" id="{91766009-111D-28D6-4453-7F4AC073E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8814" y="6117631"/>
            <a:ext cx="264499" cy="200027"/>
          </a:xfrm>
          <a:prstGeom prst="rect">
            <a:avLst/>
          </a:prstGeom>
        </p:spPr>
      </p:pic>
      <p:pic>
        <p:nvPicPr>
          <p:cNvPr id="43044" name="Graphic 12" descr="Factory">
            <a:extLst>
              <a:ext uri="{FF2B5EF4-FFF2-40B4-BE49-F238E27FC236}">
                <a16:creationId xmlns:a16="http://schemas.microsoft.com/office/drawing/2014/main" id="{17107CFB-8C3D-CE96-7564-C3A0721028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86558" y="3769154"/>
            <a:ext cx="283325" cy="283325"/>
          </a:xfrm>
          <a:prstGeom prst="rect">
            <a:avLst/>
          </a:prstGeom>
        </p:spPr>
      </p:pic>
      <p:pic>
        <p:nvPicPr>
          <p:cNvPr id="43045" name="Graphic 12" descr="Factory">
            <a:extLst>
              <a:ext uri="{FF2B5EF4-FFF2-40B4-BE49-F238E27FC236}">
                <a16:creationId xmlns:a16="http://schemas.microsoft.com/office/drawing/2014/main" id="{618D414C-AE58-31DA-0983-CB7BE71794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20489" y="5790756"/>
            <a:ext cx="283325" cy="283325"/>
          </a:xfrm>
          <a:prstGeom prst="rect">
            <a:avLst/>
          </a:prstGeom>
        </p:spPr>
      </p:pic>
      <p:pic>
        <p:nvPicPr>
          <p:cNvPr id="43046" name="Graphic 12" descr="Factory">
            <a:extLst>
              <a:ext uri="{FF2B5EF4-FFF2-40B4-BE49-F238E27FC236}">
                <a16:creationId xmlns:a16="http://schemas.microsoft.com/office/drawing/2014/main" id="{A647999B-EC03-7B53-3402-4E619734E4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04231" y="5983376"/>
            <a:ext cx="283325" cy="283325"/>
          </a:xfrm>
          <a:prstGeom prst="rect">
            <a:avLst/>
          </a:prstGeom>
        </p:spPr>
      </p:pic>
      <p:sp>
        <p:nvSpPr>
          <p:cNvPr id="43047" name="Rectangle 10">
            <a:extLst>
              <a:ext uri="{FF2B5EF4-FFF2-40B4-BE49-F238E27FC236}">
                <a16:creationId xmlns:a16="http://schemas.microsoft.com/office/drawing/2014/main" id="{66CBF8E5-B98F-7FAF-BDA9-6FDD6B5BB5E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3948" y="2501195"/>
            <a:ext cx="5747215" cy="658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  <a:t>Warehouses location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43048" name="Graphic 14" descr="Marker">
            <a:extLst>
              <a:ext uri="{FF2B5EF4-FFF2-40B4-BE49-F238E27FC236}">
                <a16:creationId xmlns:a16="http://schemas.microsoft.com/office/drawing/2014/main" id="{9FF2DEF0-3860-4A5B-F7CD-D58EF7AAC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97014" y="2613918"/>
            <a:ext cx="438500" cy="4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44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xu09lLgcU0G53.r_s6.O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heme/theme1.xml><?xml version="1.0" encoding="utf-8"?>
<a:theme xmlns:a="http://schemas.openxmlformats.org/drawingml/2006/main" name="2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314</Words>
  <Application>Microsoft Office PowerPoint</Application>
  <PresentationFormat>Panorámica</PresentationFormat>
  <Paragraphs>99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Roboto</vt:lpstr>
      <vt:lpstr>20_Personalizar design</vt:lpstr>
      <vt:lpstr>4_Personalizar Design</vt:lpstr>
      <vt:lpstr>10_Personalizar Design</vt:lpstr>
      <vt:lpstr>16_Personalizar Design</vt:lpstr>
      <vt:lpstr>think-cell Slide</vt:lpstr>
      <vt:lpstr>LAO LOGISTICS  LAO Distribution Footprint</vt:lpstr>
      <vt:lpstr>LAO Distribution Footprint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LAO LOGISTICS  LAO Distribution Footprint</dc:title>
  <dc:creator>Clark, Connie</dc:creator>
  <cp:lastModifiedBy>Clark, Connie</cp:lastModifiedBy>
  <cp:revision>1</cp:revision>
  <dcterms:created xsi:type="dcterms:W3CDTF">2023-02-28T18:35:54Z</dcterms:created>
  <dcterms:modified xsi:type="dcterms:W3CDTF">2023-03-01T16:16:10Z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6d4f70-f7df-4256-b691-fd1ca9f63897_Enabled">
    <vt:lpwstr>true</vt:lpwstr>
  </property>
  <property fmtid="{D5CDD505-2E9C-101B-9397-08002B2CF9AE}" pid="3" name="MSIP_Label_3c6d4f70-f7df-4256-b691-fd1ca9f63897_SetDate">
    <vt:lpwstr>2023-03-01T16:14:34Z</vt:lpwstr>
  </property>
  <property fmtid="{D5CDD505-2E9C-101B-9397-08002B2CF9AE}" pid="4" name="MSIP_Label_3c6d4f70-f7df-4256-b691-fd1ca9f63897_Method">
    <vt:lpwstr>Privileged</vt:lpwstr>
  </property>
  <property fmtid="{D5CDD505-2E9C-101B-9397-08002B2CF9AE}" pid="5" name="MSIP_Label_3c6d4f70-f7df-4256-b691-fd1ca9f63897_Name">
    <vt:lpwstr>3c6d4f70-f7df-4256-b691-fd1ca9f63897</vt:lpwstr>
  </property>
  <property fmtid="{D5CDD505-2E9C-101B-9397-08002B2CF9AE}" pid="6" name="MSIP_Label_3c6d4f70-f7df-4256-b691-fd1ca9f63897_SiteId">
    <vt:lpwstr>fee2180b-69b6-4afe-9f14-ccd70bd4c737</vt:lpwstr>
  </property>
  <property fmtid="{D5CDD505-2E9C-101B-9397-08002B2CF9AE}" pid="7" name="MSIP_Label_3c6d4f70-f7df-4256-b691-fd1ca9f63897_ActionId">
    <vt:lpwstr>e663533b-36f5-4661-b7bd-628771c653f8</vt:lpwstr>
  </property>
  <property fmtid="{D5CDD505-2E9C-101B-9397-08002B2CF9AE}" pid="8" name="MSIP_Label_3c6d4f70-f7df-4256-b691-fd1ca9f63897_ContentBits">
    <vt:lpwstr>2</vt:lpwstr>
  </property>
</Properties>
</file>