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696" r:id="rId7"/>
  </p:sldMasterIdLst>
  <p:notesMasterIdLst>
    <p:notesMasterId r:id="rId21"/>
  </p:notesMasterIdLst>
  <p:sldIdLst>
    <p:sldId id="263" r:id="rId8"/>
    <p:sldId id="3771" r:id="rId9"/>
    <p:sldId id="3825" r:id="rId10"/>
    <p:sldId id="3841" r:id="rId11"/>
    <p:sldId id="3842" r:id="rId12"/>
    <p:sldId id="3843" r:id="rId13"/>
    <p:sldId id="3844" r:id="rId14"/>
    <p:sldId id="3845" r:id="rId15"/>
    <p:sldId id="3846" r:id="rId16"/>
    <p:sldId id="3847" r:id="rId17"/>
    <p:sldId id="3840" r:id="rId18"/>
    <p:sldId id="3836" r:id="rId19"/>
    <p:sldId id="3835"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92" autoAdjust="0"/>
  </p:normalViewPr>
  <p:slideViewPr>
    <p:cSldViewPr snapToGrid="0">
      <p:cViewPr>
        <p:scale>
          <a:sx n="70" d="100"/>
          <a:sy n="70" d="100"/>
        </p:scale>
        <p:origin x="-96" y="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0162E26-150F-427B-AE10-3226271AE7BF}" type="datetimeFigureOut">
              <a:rPr lang="en-US" smtClean="0"/>
              <a:t>4/25/2023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8EFAD45-6C13-4656-8F60-3424D48BB1D0}" type="slidenum">
              <a:rPr lang="en-US" smtClean="0"/>
              <a:t>‹nº›</a:t>
            </a:fld>
            <a:endParaRPr lang="en-US"/>
          </a:p>
        </p:txBody>
      </p:sp>
    </p:spTree>
    <p:extLst>
      <p:ext uri="{BB962C8B-B14F-4D97-AF65-F5344CB8AC3E}">
        <p14:creationId xmlns:p14="http://schemas.microsoft.com/office/powerpoint/2010/main" val="3415683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3275" y="673100"/>
            <a:ext cx="5854700" cy="32924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0D4FCC-7CF6-43E1-B9EB-70DFE705B0C9}" type="slidenum">
              <a:rPr lang="en-US" smtClean="0">
                <a:solidFill>
                  <a:prstClr val="black"/>
                </a:solidFill>
                <a:latin typeface="Arial" panose="020B0604020202020204"/>
              </a:rPr>
              <a:pPr/>
              <a:t>1</a:t>
            </a:fld>
            <a:endParaRPr lang="en-US">
              <a:solidFill>
                <a:prstClr val="black"/>
              </a:solidFill>
              <a:latin typeface="Arial" panose="020B0604020202020204"/>
            </a:endParaRPr>
          </a:p>
        </p:txBody>
      </p:sp>
    </p:spTree>
    <p:extLst>
      <p:ext uri="{BB962C8B-B14F-4D97-AF65-F5344CB8AC3E}">
        <p14:creationId xmlns:p14="http://schemas.microsoft.com/office/powerpoint/2010/main" val="280022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3275" y="673100"/>
            <a:ext cx="5854700" cy="3292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0D4FCC-7CF6-43E1-B9EB-70DFE705B0C9}" type="slidenum">
              <a:rPr kumimoji="0" lang="en-US" sz="12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4243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Title Slide A">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662142" y="2336800"/>
            <a:ext cx="5788152" cy="2091087"/>
          </a:xfrm>
        </p:spPr>
        <p:txBody>
          <a:bodyPr anchor="ctr">
            <a:normAutofit/>
          </a:bodyPr>
          <a:lstStyle>
            <a:lvl1pPr algn="l">
              <a:defRPr sz="4800">
                <a:solidFill>
                  <a:schemeClr val="bg1"/>
                </a:solidFill>
              </a:defRPr>
            </a:lvl1pPr>
          </a:lstStyle>
          <a:p>
            <a:r>
              <a:rPr lang="en-US"/>
              <a:t>Click to add title</a:t>
            </a:r>
          </a:p>
        </p:txBody>
      </p:sp>
      <p:sp>
        <p:nvSpPr>
          <p:cNvPr id="3" name="Subtitle 2"/>
          <p:cNvSpPr>
            <a:spLocks noGrp="1"/>
          </p:cNvSpPr>
          <p:nvPr>
            <p:ph type="subTitle" idx="1"/>
          </p:nvPr>
        </p:nvSpPr>
        <p:spPr>
          <a:xfrm>
            <a:off x="662142" y="4427887"/>
            <a:ext cx="5789202" cy="128551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3E7FBFD-78E1-42FB-85FC-D9CE5E3DEFA5}" type="slidenum">
              <a:rPr lang="en-US" smtClean="0">
                <a:solidFill>
                  <a:srgbClr val="FFFFFF"/>
                </a:solidFill>
              </a:rPr>
              <a:pPr/>
              <a:t>‹nº›</a:t>
            </a:fld>
            <a:endParaRPr lang="en-US">
              <a:solidFill>
                <a:srgbClr val="FFFFFF"/>
              </a:solidFill>
            </a:endParaRPr>
          </a:p>
        </p:txBody>
      </p:sp>
      <p:grpSp>
        <p:nvGrpSpPr>
          <p:cNvPr id="8" name="Group 7"/>
          <p:cNvGrpSpPr/>
          <p:nvPr userDrawn="1"/>
        </p:nvGrpSpPr>
        <p:grpSpPr>
          <a:xfrm>
            <a:off x="270622" y="276225"/>
            <a:ext cx="2165537" cy="271230"/>
            <a:chOff x="158750" y="276225"/>
            <a:chExt cx="6388100" cy="800100"/>
          </a:xfrm>
          <a:solidFill>
            <a:schemeClr val="bg1"/>
          </a:solidFill>
        </p:grpSpPr>
        <p:sp>
          <p:nvSpPr>
            <p:cNvPr id="9"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 name="Group 9"/>
            <p:cNvGrpSpPr/>
            <p:nvPr/>
          </p:nvGrpSpPr>
          <p:grpSpPr>
            <a:xfrm>
              <a:off x="1314450" y="339725"/>
              <a:ext cx="5232400" cy="736600"/>
              <a:chOff x="1314450" y="339725"/>
              <a:chExt cx="5232400" cy="736600"/>
            </a:xfrm>
            <a:grpFill/>
          </p:grpSpPr>
          <p:sp>
            <p:nvSpPr>
              <p:cNvPr id="11"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1" name="Text Placeholder 30"/>
          <p:cNvSpPr>
            <a:spLocks noGrp="1"/>
          </p:cNvSpPr>
          <p:nvPr>
            <p:ph type="body" sz="quarter" idx="13" hasCustomPrompt="1"/>
          </p:nvPr>
        </p:nvSpPr>
        <p:spPr>
          <a:xfrm>
            <a:off x="553074" y="553073"/>
            <a:ext cx="3571665" cy="316888"/>
          </a:xfrm>
        </p:spPr>
        <p:txBody>
          <a:bodyPr>
            <a:noAutofit/>
          </a:bodyPr>
          <a:lstStyle>
            <a:lvl1pPr marL="0" indent="0">
              <a:buNone/>
              <a:defRPr sz="1400" b="0" u="none">
                <a:solidFill>
                  <a:schemeClr val="bg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29178921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A">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712"/>
            <a:ext cx="12195050" cy="6856287"/>
          </a:xfrm>
          <a:prstGeom prst="rect">
            <a:avLst/>
          </a:prstGeom>
        </p:spPr>
      </p:pic>
      <p:sp>
        <p:nvSpPr>
          <p:cNvPr id="2" name="Title 1"/>
          <p:cNvSpPr>
            <a:spLocks noGrp="1"/>
          </p:cNvSpPr>
          <p:nvPr>
            <p:ph type="ctrTitle" hasCustomPrompt="1"/>
          </p:nvPr>
        </p:nvSpPr>
        <p:spPr>
          <a:xfrm>
            <a:off x="662399" y="2336800"/>
            <a:ext cx="5788152" cy="2091087"/>
          </a:xfrm>
        </p:spPr>
        <p:txBody>
          <a:bodyPr anchor="ctr">
            <a:normAutofit/>
          </a:bodyPr>
          <a:lstStyle>
            <a:lvl1pPr algn="l">
              <a:defRPr sz="4800">
                <a:solidFill>
                  <a:schemeClr val="bg1"/>
                </a:solidFill>
              </a:defRPr>
            </a:lvl1pPr>
          </a:lstStyle>
          <a:p>
            <a:r>
              <a:rPr lang="en-US"/>
              <a:t>Click to add title</a:t>
            </a:r>
          </a:p>
        </p:txBody>
      </p:sp>
      <p:sp>
        <p:nvSpPr>
          <p:cNvPr id="3" name="Subtitle 2"/>
          <p:cNvSpPr>
            <a:spLocks noGrp="1"/>
          </p:cNvSpPr>
          <p:nvPr>
            <p:ph type="subTitle" idx="1"/>
          </p:nvPr>
        </p:nvSpPr>
        <p:spPr>
          <a:xfrm>
            <a:off x="662399" y="4427887"/>
            <a:ext cx="5789202" cy="128551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3E7FBFD-78E1-42FB-85FC-D9CE5E3DEFA5}" type="slidenum">
              <a:rPr lang="en-US" smtClean="0">
                <a:solidFill>
                  <a:srgbClr val="FFFFFF"/>
                </a:solidFill>
              </a:rPr>
              <a:pPr/>
              <a:t>‹nº›</a:t>
            </a:fld>
            <a:endParaRPr lang="en-US">
              <a:solidFill>
                <a:srgbClr val="FFFFFF"/>
              </a:solidFill>
            </a:endParaRPr>
          </a:p>
        </p:txBody>
      </p:sp>
      <p:grpSp>
        <p:nvGrpSpPr>
          <p:cNvPr id="8" name="Group 7"/>
          <p:cNvGrpSpPr/>
          <p:nvPr userDrawn="1"/>
        </p:nvGrpSpPr>
        <p:grpSpPr>
          <a:xfrm>
            <a:off x="270622" y="276225"/>
            <a:ext cx="2165537" cy="271230"/>
            <a:chOff x="158750" y="276225"/>
            <a:chExt cx="6388100" cy="800100"/>
          </a:xfrm>
          <a:solidFill>
            <a:schemeClr val="bg1"/>
          </a:solidFill>
        </p:grpSpPr>
        <p:sp>
          <p:nvSpPr>
            <p:cNvPr id="9"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 name="Group 9"/>
            <p:cNvGrpSpPr/>
            <p:nvPr/>
          </p:nvGrpSpPr>
          <p:grpSpPr>
            <a:xfrm>
              <a:off x="1314450" y="339725"/>
              <a:ext cx="5232400" cy="736600"/>
              <a:chOff x="1314450" y="339725"/>
              <a:chExt cx="5232400" cy="736600"/>
            </a:xfrm>
            <a:grpFill/>
          </p:grpSpPr>
          <p:sp>
            <p:nvSpPr>
              <p:cNvPr id="11"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1" name="Text Placeholder 30"/>
          <p:cNvSpPr>
            <a:spLocks noGrp="1"/>
          </p:cNvSpPr>
          <p:nvPr>
            <p:ph type="body" sz="quarter" idx="13" hasCustomPrompt="1"/>
          </p:nvPr>
        </p:nvSpPr>
        <p:spPr>
          <a:xfrm>
            <a:off x="553074" y="553073"/>
            <a:ext cx="3571665" cy="316888"/>
          </a:xfrm>
        </p:spPr>
        <p:txBody>
          <a:bodyPr>
            <a:noAutofit/>
          </a:bodyPr>
          <a:lstStyle>
            <a:lvl1pPr marL="0" indent="0">
              <a:buNone/>
              <a:defRPr sz="1400" b="0" u="none">
                <a:solidFill>
                  <a:schemeClr val="bg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247538394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B">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712"/>
            <a:ext cx="12195050" cy="6856287"/>
          </a:xfrm>
          <a:prstGeom prst="rect">
            <a:avLst/>
          </a:prstGeom>
        </p:spPr>
      </p:pic>
      <p:sp>
        <p:nvSpPr>
          <p:cNvPr id="2" name="Title 1"/>
          <p:cNvSpPr>
            <a:spLocks noGrp="1"/>
          </p:cNvSpPr>
          <p:nvPr>
            <p:ph type="ctrTitle" hasCustomPrompt="1"/>
          </p:nvPr>
        </p:nvSpPr>
        <p:spPr>
          <a:xfrm>
            <a:off x="662399" y="2336800"/>
            <a:ext cx="5788152" cy="2091087"/>
          </a:xfrm>
        </p:spPr>
        <p:txBody>
          <a:bodyPr anchor="ctr">
            <a:normAutofit/>
          </a:bodyPr>
          <a:lstStyle>
            <a:lvl1pPr algn="l">
              <a:defRPr sz="4800">
                <a:solidFill>
                  <a:schemeClr val="tx1"/>
                </a:solidFill>
              </a:defRPr>
            </a:lvl1pPr>
          </a:lstStyle>
          <a:p>
            <a:r>
              <a:rPr lang="en-US"/>
              <a:t>Click to add title</a:t>
            </a:r>
          </a:p>
        </p:txBody>
      </p:sp>
      <p:sp>
        <p:nvSpPr>
          <p:cNvPr id="3" name="Subtitle 2"/>
          <p:cNvSpPr>
            <a:spLocks noGrp="1"/>
          </p:cNvSpPr>
          <p:nvPr>
            <p:ph type="subTitle" idx="1"/>
          </p:nvPr>
        </p:nvSpPr>
        <p:spPr>
          <a:xfrm>
            <a:off x="662399" y="4427887"/>
            <a:ext cx="5789202" cy="1285515"/>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3E7FBFD-78E1-42FB-85FC-D9CE5E3DEFA5}" type="slidenum">
              <a:rPr lang="en-US" smtClean="0">
                <a:solidFill>
                  <a:srgbClr val="10069F"/>
                </a:solidFill>
              </a:rPr>
              <a:pPr/>
              <a:t>‹nº›</a:t>
            </a:fld>
            <a:endParaRPr lang="en-US">
              <a:solidFill>
                <a:srgbClr val="10069F"/>
              </a:solidFill>
            </a:endParaRPr>
          </a:p>
        </p:txBody>
      </p:sp>
      <p:grpSp>
        <p:nvGrpSpPr>
          <p:cNvPr id="8" name="Group 7"/>
          <p:cNvGrpSpPr/>
          <p:nvPr userDrawn="1"/>
        </p:nvGrpSpPr>
        <p:grpSpPr>
          <a:xfrm>
            <a:off x="270622" y="276225"/>
            <a:ext cx="2165537" cy="271230"/>
            <a:chOff x="158750" y="276225"/>
            <a:chExt cx="6388100" cy="800100"/>
          </a:xfrm>
          <a:solidFill>
            <a:schemeClr val="accent1"/>
          </a:solidFill>
        </p:grpSpPr>
        <p:sp>
          <p:nvSpPr>
            <p:cNvPr id="9"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 name="Group 9"/>
            <p:cNvGrpSpPr/>
            <p:nvPr/>
          </p:nvGrpSpPr>
          <p:grpSpPr>
            <a:xfrm>
              <a:off x="1314450" y="339725"/>
              <a:ext cx="5232400" cy="736600"/>
              <a:chOff x="1314450" y="339725"/>
              <a:chExt cx="5232400" cy="736600"/>
            </a:xfrm>
            <a:grpFill/>
          </p:grpSpPr>
          <p:sp>
            <p:nvSpPr>
              <p:cNvPr id="11"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1" name="Text Placeholder 30"/>
          <p:cNvSpPr>
            <a:spLocks noGrp="1"/>
          </p:cNvSpPr>
          <p:nvPr>
            <p:ph type="body" sz="quarter" idx="13" hasCustomPrompt="1"/>
          </p:nvPr>
        </p:nvSpPr>
        <p:spPr>
          <a:xfrm>
            <a:off x="553074" y="553073"/>
            <a:ext cx="3571665" cy="316888"/>
          </a:xfrm>
        </p:spPr>
        <p:txBody>
          <a:bodyPr>
            <a:noAutofit/>
          </a:bodyPr>
          <a:lstStyle>
            <a:lvl1pPr marL="0" indent="0">
              <a:buNone/>
              <a:defRPr sz="1400" b="0" u="none">
                <a:solidFill>
                  <a:schemeClr val="accent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208250274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vider Slide">
    <p:spTree>
      <p:nvGrpSpPr>
        <p:cNvPr id="1" name=""/>
        <p:cNvGrpSpPr/>
        <p:nvPr/>
      </p:nvGrpSpPr>
      <p:grpSpPr>
        <a:xfrm>
          <a:off x="0" y="0"/>
          <a:ext cx="0" cy="0"/>
          <a:chOff x="0" y="0"/>
          <a:chExt cx="0" cy="0"/>
        </a:xfrm>
      </p:grpSpPr>
      <p:sp>
        <p:nvSpPr>
          <p:cNvPr id="27" name="Rectangle 26"/>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65988" y="2374112"/>
            <a:ext cx="9144000" cy="1708150"/>
          </a:xfrm>
        </p:spPr>
        <p:txBody>
          <a:bodyPr anchor="ctr">
            <a:normAutofit/>
          </a:bodyPr>
          <a:lstStyle>
            <a:lvl1pPr algn="l">
              <a:defRPr sz="4800">
                <a:solidFill>
                  <a:schemeClr val="bg1"/>
                </a:solidFill>
              </a:defRPr>
            </a:lvl1pPr>
          </a:lstStyle>
          <a:p>
            <a:r>
              <a:rPr lang="en-US"/>
              <a:t>Click to edit Master title style</a:t>
            </a:r>
          </a:p>
        </p:txBody>
      </p:sp>
      <p:sp>
        <p:nvSpPr>
          <p:cNvPr id="3" name="Subtitle 2"/>
          <p:cNvSpPr>
            <a:spLocks noGrp="1"/>
          </p:cNvSpPr>
          <p:nvPr>
            <p:ph type="subTitle" idx="1"/>
          </p:nvPr>
        </p:nvSpPr>
        <p:spPr>
          <a:xfrm>
            <a:off x="665988" y="4174338"/>
            <a:ext cx="9144000" cy="7413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3E7FBFD-78E1-42FB-85FC-D9CE5E3DEFA5}" type="slidenum">
              <a:rPr lang="en-US" smtClean="0">
                <a:solidFill>
                  <a:srgbClr val="FFFFFF"/>
                </a:solidFill>
              </a:rPr>
              <a:pPr/>
              <a:t>‹nº›</a:t>
            </a:fld>
            <a:endParaRPr lang="en-US">
              <a:solidFill>
                <a:srgbClr val="FFFFFF"/>
              </a:solidFill>
            </a:endParaRPr>
          </a:p>
        </p:txBody>
      </p:sp>
      <p:grpSp>
        <p:nvGrpSpPr>
          <p:cNvPr id="8" name="Group 7"/>
          <p:cNvGrpSpPr/>
          <p:nvPr userDrawn="1"/>
        </p:nvGrpSpPr>
        <p:grpSpPr>
          <a:xfrm>
            <a:off x="270622" y="276225"/>
            <a:ext cx="2165537" cy="271230"/>
            <a:chOff x="158750" y="276225"/>
            <a:chExt cx="6388100" cy="800100"/>
          </a:xfrm>
          <a:solidFill>
            <a:schemeClr val="bg1"/>
          </a:solidFill>
        </p:grpSpPr>
        <p:sp>
          <p:nvSpPr>
            <p:cNvPr id="9"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 name="Group 9"/>
            <p:cNvGrpSpPr/>
            <p:nvPr/>
          </p:nvGrpSpPr>
          <p:grpSpPr>
            <a:xfrm>
              <a:off x="1314450" y="339725"/>
              <a:ext cx="5232400" cy="736600"/>
              <a:chOff x="1314450" y="339725"/>
              <a:chExt cx="5232400" cy="736600"/>
            </a:xfrm>
            <a:grpFill/>
          </p:grpSpPr>
          <p:sp>
            <p:nvSpPr>
              <p:cNvPr id="11"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0" name="Text Placeholder 30"/>
          <p:cNvSpPr>
            <a:spLocks noGrp="1"/>
          </p:cNvSpPr>
          <p:nvPr>
            <p:ph type="body" sz="quarter" idx="13" hasCustomPrompt="1"/>
          </p:nvPr>
        </p:nvSpPr>
        <p:spPr>
          <a:xfrm>
            <a:off x="553074" y="553073"/>
            <a:ext cx="3571665" cy="316888"/>
          </a:xfrm>
        </p:spPr>
        <p:txBody>
          <a:bodyPr>
            <a:noAutofit/>
          </a:bodyPr>
          <a:lstStyle>
            <a:lvl1pPr marL="0" indent="0">
              <a:buNone/>
              <a:defRPr sz="1400" b="0" u="none">
                <a:solidFill>
                  <a:schemeClr val="bg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358567051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3E7FBFD-78E1-42FB-85FC-D9CE5E3DEFA5}" type="slidenum">
              <a:rPr lang="en-US" smtClean="0">
                <a:solidFill>
                  <a:srgbClr val="FFFFFF"/>
                </a:solidFill>
              </a:rPr>
              <a:pPr/>
              <a:t>‹nº›</a:t>
            </a:fld>
            <a:endParaRPr lang="en-US">
              <a:solidFill>
                <a:srgbClr val="FFFFFF"/>
              </a:solidFill>
            </a:endParaRPr>
          </a:p>
        </p:txBody>
      </p:sp>
      <p:sp>
        <p:nvSpPr>
          <p:cNvPr id="4" name="Footer Placeholder 3"/>
          <p:cNvSpPr>
            <a:spLocks noGrp="1"/>
          </p:cNvSpPr>
          <p:nvPr>
            <p:ph type="ftr" sz="quarter" idx="13"/>
          </p:nvPr>
        </p:nvSpPr>
        <p:spPr/>
        <p:txBody>
          <a:bodyPr/>
          <a:lstStyle>
            <a:lvl1pPr>
              <a:defRPr>
                <a:solidFill>
                  <a:schemeClr val="bg1"/>
                </a:solidFill>
              </a:defRPr>
            </a:lvl1pPr>
          </a:lstStyle>
          <a:p>
            <a:endParaRPr lang="en-US">
              <a:solidFill>
                <a:srgbClr val="FFFFFF"/>
              </a:solidFill>
            </a:endParaRPr>
          </a:p>
        </p:txBody>
      </p:sp>
      <p:grpSp>
        <p:nvGrpSpPr>
          <p:cNvPr id="7" name="Group 6"/>
          <p:cNvGrpSpPr/>
          <p:nvPr userDrawn="1"/>
        </p:nvGrpSpPr>
        <p:grpSpPr>
          <a:xfrm>
            <a:off x="270622" y="6413584"/>
            <a:ext cx="2165537" cy="271230"/>
            <a:chOff x="158750" y="276225"/>
            <a:chExt cx="6388100" cy="800100"/>
          </a:xfrm>
          <a:solidFill>
            <a:schemeClr val="bg1"/>
          </a:solidFill>
        </p:grpSpPr>
        <p:sp>
          <p:nvSpPr>
            <p:cNvPr id="8"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9" name="Group 8"/>
            <p:cNvGrpSpPr/>
            <p:nvPr/>
          </p:nvGrpSpPr>
          <p:grpSpPr>
            <a:xfrm>
              <a:off x="1314450" y="339725"/>
              <a:ext cx="5232400" cy="736600"/>
              <a:chOff x="1314450" y="339725"/>
              <a:chExt cx="5232400" cy="736600"/>
            </a:xfrm>
            <a:grpFill/>
          </p:grpSpPr>
          <p:sp>
            <p:nvSpPr>
              <p:cNvPr id="10"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Tree>
    <p:extLst>
      <p:ext uri="{BB962C8B-B14F-4D97-AF65-F5344CB8AC3E}">
        <p14:creationId xmlns:p14="http://schemas.microsoft.com/office/powerpoint/2010/main" val="1343281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3E7FBFD-78E1-42FB-85FC-D9CE5E3DEFA5}" type="slidenum">
              <a:rPr lang="en-US" smtClean="0">
                <a:solidFill>
                  <a:srgbClr val="10069F"/>
                </a:solidFill>
              </a:rPr>
              <a:pPr/>
              <a:t>‹nº›</a:t>
            </a:fld>
            <a:endParaRPr lang="en-US">
              <a:solidFill>
                <a:srgbClr val="10069F"/>
              </a:solidFill>
            </a:endParaRPr>
          </a:p>
        </p:txBody>
      </p:sp>
      <p:sp>
        <p:nvSpPr>
          <p:cNvPr id="4" name="Footer Placeholder 3"/>
          <p:cNvSpPr>
            <a:spLocks noGrp="1"/>
          </p:cNvSpPr>
          <p:nvPr>
            <p:ph type="ftr" sz="quarter" idx="13"/>
          </p:nvPr>
        </p:nvSpPr>
        <p:spPr/>
        <p:txBody>
          <a:bodyPr/>
          <a:lstStyle>
            <a:lvl1pPr>
              <a:defRPr>
                <a:solidFill>
                  <a:schemeClr val="accent1"/>
                </a:solidFill>
              </a:defRPr>
            </a:lvl1pPr>
          </a:lstStyle>
          <a:p>
            <a:endParaRPr lang="en-US">
              <a:solidFill>
                <a:srgbClr val="10069F"/>
              </a:solidFill>
            </a:endParaRPr>
          </a:p>
        </p:txBody>
      </p:sp>
      <p:grpSp>
        <p:nvGrpSpPr>
          <p:cNvPr id="7" name="Group 6"/>
          <p:cNvGrpSpPr/>
          <p:nvPr userDrawn="1"/>
        </p:nvGrpSpPr>
        <p:grpSpPr>
          <a:xfrm>
            <a:off x="270622" y="6413584"/>
            <a:ext cx="2165537" cy="271230"/>
            <a:chOff x="158750" y="276225"/>
            <a:chExt cx="6388100" cy="800100"/>
          </a:xfrm>
          <a:solidFill>
            <a:schemeClr val="accent1"/>
          </a:solidFill>
        </p:grpSpPr>
        <p:sp>
          <p:nvSpPr>
            <p:cNvPr id="8"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9" name="Group 8"/>
            <p:cNvGrpSpPr/>
            <p:nvPr/>
          </p:nvGrpSpPr>
          <p:grpSpPr>
            <a:xfrm>
              <a:off x="1314450" y="339725"/>
              <a:ext cx="5232400" cy="736600"/>
              <a:chOff x="1314450" y="339725"/>
              <a:chExt cx="5232400" cy="736600"/>
            </a:xfrm>
            <a:grpFill/>
          </p:grpSpPr>
          <p:sp>
            <p:nvSpPr>
              <p:cNvPr id="10"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Tree>
    <p:extLst>
      <p:ext uri="{BB962C8B-B14F-4D97-AF65-F5344CB8AC3E}">
        <p14:creationId xmlns:p14="http://schemas.microsoft.com/office/powerpoint/2010/main" val="417347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3E7FBFD-78E1-42FB-85FC-D9CE5E3DEFA5}" type="slidenum">
              <a:rPr lang="en-US" smtClean="0">
                <a:solidFill>
                  <a:srgbClr val="FFFFFF"/>
                </a:solidFill>
              </a:rPr>
              <a:pPr/>
              <a:t>‹nº›</a:t>
            </a:fld>
            <a:endParaRPr lang="en-US">
              <a:solidFill>
                <a:srgbClr val="FFFFFF"/>
              </a:solidFill>
            </a:endParaRPr>
          </a:p>
        </p:txBody>
      </p:sp>
      <p:sp>
        <p:nvSpPr>
          <p:cNvPr id="4" name="Footer Placeholder 3"/>
          <p:cNvSpPr>
            <a:spLocks noGrp="1"/>
          </p:cNvSpPr>
          <p:nvPr>
            <p:ph type="ftr" sz="quarter" idx="13"/>
          </p:nvPr>
        </p:nvSpPr>
        <p:spPr/>
        <p:txBody>
          <a:bodyPr/>
          <a:lstStyle>
            <a:lvl1pPr>
              <a:defRPr>
                <a:solidFill>
                  <a:schemeClr val="bg1"/>
                </a:solidFill>
              </a:defRPr>
            </a:lvl1pPr>
          </a:lstStyle>
          <a:p>
            <a:endParaRPr lang="en-US">
              <a:solidFill>
                <a:srgbClr val="FFFFFF"/>
              </a:solidFill>
            </a:endParaRPr>
          </a:p>
        </p:txBody>
      </p:sp>
      <p:grpSp>
        <p:nvGrpSpPr>
          <p:cNvPr id="7" name="Group 6"/>
          <p:cNvGrpSpPr/>
          <p:nvPr userDrawn="1"/>
        </p:nvGrpSpPr>
        <p:grpSpPr>
          <a:xfrm>
            <a:off x="270622" y="6413584"/>
            <a:ext cx="2165537" cy="271230"/>
            <a:chOff x="158750" y="276225"/>
            <a:chExt cx="6388100" cy="800100"/>
          </a:xfrm>
          <a:solidFill>
            <a:schemeClr val="bg1"/>
          </a:solidFill>
        </p:grpSpPr>
        <p:sp>
          <p:nvSpPr>
            <p:cNvPr id="8"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9" name="Group 8"/>
            <p:cNvGrpSpPr/>
            <p:nvPr/>
          </p:nvGrpSpPr>
          <p:grpSpPr>
            <a:xfrm>
              <a:off x="1314450" y="339725"/>
              <a:ext cx="5232400" cy="736600"/>
              <a:chOff x="1314450" y="339725"/>
              <a:chExt cx="5232400" cy="736600"/>
            </a:xfrm>
            <a:grpFill/>
          </p:grpSpPr>
          <p:sp>
            <p:nvSpPr>
              <p:cNvPr id="10"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Tree>
    <p:extLst>
      <p:ext uri="{BB962C8B-B14F-4D97-AF65-F5344CB8AC3E}">
        <p14:creationId xmlns:p14="http://schemas.microsoft.com/office/powerpoint/2010/main" val="1922070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4_Title and Conten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3E7FBFD-78E1-42FB-85FC-D9CE5E3DEFA5}" type="slidenum">
              <a:rPr lang="en-US" smtClean="0">
                <a:solidFill>
                  <a:srgbClr val="FFFFFF"/>
                </a:solidFill>
              </a:rPr>
              <a:pPr/>
              <a:t>‹nº›</a:t>
            </a:fld>
            <a:endParaRPr lang="en-US">
              <a:solidFill>
                <a:srgbClr val="FFFFFF"/>
              </a:solidFill>
            </a:endParaRPr>
          </a:p>
        </p:txBody>
      </p:sp>
      <p:sp>
        <p:nvSpPr>
          <p:cNvPr id="4" name="Footer Placeholder 3"/>
          <p:cNvSpPr>
            <a:spLocks noGrp="1"/>
          </p:cNvSpPr>
          <p:nvPr>
            <p:ph type="ftr" sz="quarter" idx="13"/>
          </p:nvPr>
        </p:nvSpPr>
        <p:spPr/>
        <p:txBody>
          <a:bodyPr/>
          <a:lstStyle>
            <a:lvl1pPr>
              <a:defRPr>
                <a:solidFill>
                  <a:schemeClr val="bg1"/>
                </a:solidFill>
              </a:defRPr>
            </a:lvl1pPr>
          </a:lstStyle>
          <a:p>
            <a:endParaRPr lang="en-US">
              <a:solidFill>
                <a:srgbClr val="FFFFFF"/>
              </a:solidFill>
            </a:endParaRPr>
          </a:p>
        </p:txBody>
      </p:sp>
      <p:grpSp>
        <p:nvGrpSpPr>
          <p:cNvPr id="7" name="Group 6"/>
          <p:cNvGrpSpPr/>
          <p:nvPr userDrawn="1"/>
        </p:nvGrpSpPr>
        <p:grpSpPr>
          <a:xfrm>
            <a:off x="270622" y="6413584"/>
            <a:ext cx="2165537" cy="271230"/>
            <a:chOff x="158750" y="276225"/>
            <a:chExt cx="6388100" cy="800100"/>
          </a:xfrm>
          <a:solidFill>
            <a:schemeClr val="bg1"/>
          </a:solidFill>
        </p:grpSpPr>
        <p:sp>
          <p:nvSpPr>
            <p:cNvPr id="8"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9" name="Group 8"/>
            <p:cNvGrpSpPr/>
            <p:nvPr/>
          </p:nvGrpSpPr>
          <p:grpSpPr>
            <a:xfrm>
              <a:off x="1314450" y="339725"/>
              <a:ext cx="5232400" cy="736600"/>
              <a:chOff x="1314450" y="339725"/>
              <a:chExt cx="5232400" cy="736600"/>
            </a:xfrm>
            <a:grpFill/>
          </p:grpSpPr>
          <p:sp>
            <p:nvSpPr>
              <p:cNvPr id="10"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Tree>
    <p:extLst>
      <p:ext uri="{BB962C8B-B14F-4D97-AF65-F5344CB8AC3E}">
        <p14:creationId xmlns:p14="http://schemas.microsoft.com/office/powerpoint/2010/main" val="3425750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13E7FBFD-78E1-42FB-85FC-D9CE5E3DEFA5}" type="slidenum">
              <a:rPr lang="en-US" smtClean="0">
                <a:solidFill>
                  <a:srgbClr val="10069F"/>
                </a:solidFill>
              </a:rPr>
              <a:pPr/>
              <a:t>‹nº›</a:t>
            </a:fld>
            <a:endParaRPr lang="en-US">
              <a:solidFill>
                <a:srgbClr val="10069F"/>
              </a:solidFill>
            </a:endParaRPr>
          </a:p>
        </p:txBody>
      </p:sp>
      <p:sp>
        <p:nvSpPr>
          <p:cNvPr id="4" name="Footer Placeholder 3"/>
          <p:cNvSpPr>
            <a:spLocks noGrp="1"/>
          </p:cNvSpPr>
          <p:nvPr>
            <p:ph type="ftr" sz="quarter" idx="13"/>
          </p:nvPr>
        </p:nvSpPr>
        <p:spPr/>
        <p:txBody>
          <a:bodyPr/>
          <a:lstStyle/>
          <a:p>
            <a:endParaRPr lang="en-US">
              <a:solidFill>
                <a:srgbClr val="10069F"/>
              </a:solidFill>
            </a:endParaRPr>
          </a:p>
        </p:txBody>
      </p:sp>
    </p:spTree>
    <p:extLst>
      <p:ext uri="{BB962C8B-B14F-4D97-AF65-F5344CB8AC3E}">
        <p14:creationId xmlns:p14="http://schemas.microsoft.com/office/powerpoint/2010/main" val="3224175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0268" y="245857"/>
            <a:ext cx="11227905" cy="1026353"/>
          </a:xfrm>
        </p:spPr>
        <p:txBody>
          <a:bodyPr/>
          <a:lstStyle/>
          <a:p>
            <a:r>
              <a:rPr lang="en-US"/>
              <a:t>Click to edit Master title style</a:t>
            </a:r>
          </a:p>
        </p:txBody>
      </p:sp>
      <p:sp>
        <p:nvSpPr>
          <p:cNvPr id="3" name="Content Placeholder 2"/>
          <p:cNvSpPr>
            <a:spLocks noGrp="1"/>
          </p:cNvSpPr>
          <p:nvPr>
            <p:ph sz="half" idx="1"/>
          </p:nvPr>
        </p:nvSpPr>
        <p:spPr>
          <a:xfrm>
            <a:off x="500268" y="1484640"/>
            <a:ext cx="5355409" cy="47048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199" y="1484640"/>
            <a:ext cx="5555973" cy="47048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13E7FBFD-78E1-42FB-85FC-D9CE5E3DEFA5}" type="slidenum">
              <a:rPr lang="en-US" smtClean="0">
                <a:solidFill>
                  <a:srgbClr val="10069F"/>
                </a:solidFill>
              </a:rPr>
              <a:pPr/>
              <a:t>‹nº›</a:t>
            </a:fld>
            <a:endParaRPr lang="en-US">
              <a:solidFill>
                <a:srgbClr val="10069F"/>
              </a:solidFill>
            </a:endParaRPr>
          </a:p>
        </p:txBody>
      </p:sp>
      <p:sp>
        <p:nvSpPr>
          <p:cNvPr id="5" name="Footer Placeholder 4"/>
          <p:cNvSpPr>
            <a:spLocks noGrp="1"/>
          </p:cNvSpPr>
          <p:nvPr>
            <p:ph type="ftr" sz="quarter" idx="13"/>
          </p:nvPr>
        </p:nvSpPr>
        <p:spPr/>
        <p:txBody>
          <a:bodyPr/>
          <a:lstStyle/>
          <a:p>
            <a:endParaRPr lang="en-US">
              <a:solidFill>
                <a:srgbClr val="10069F"/>
              </a:solidFill>
            </a:endParaRPr>
          </a:p>
        </p:txBody>
      </p:sp>
    </p:spTree>
    <p:extLst>
      <p:ext uri="{BB962C8B-B14F-4D97-AF65-F5344CB8AC3E}">
        <p14:creationId xmlns:p14="http://schemas.microsoft.com/office/powerpoint/2010/main" val="1141973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13E7FBFD-78E1-42FB-85FC-D9CE5E3DEFA5}" type="slidenum">
              <a:rPr lang="en-US" smtClean="0">
                <a:solidFill>
                  <a:srgbClr val="10069F"/>
                </a:solidFill>
              </a:rPr>
              <a:pPr/>
              <a:t>‹nº›</a:t>
            </a:fld>
            <a:endParaRPr lang="en-US">
              <a:solidFill>
                <a:srgbClr val="10069F"/>
              </a:solidFill>
            </a:endParaRPr>
          </a:p>
        </p:txBody>
      </p:sp>
      <p:sp>
        <p:nvSpPr>
          <p:cNvPr id="3" name="Footer Placeholder 2"/>
          <p:cNvSpPr>
            <a:spLocks noGrp="1"/>
          </p:cNvSpPr>
          <p:nvPr>
            <p:ph type="ftr" sz="quarter" idx="13"/>
          </p:nvPr>
        </p:nvSpPr>
        <p:spPr/>
        <p:txBody>
          <a:bodyPr/>
          <a:lstStyle/>
          <a:p>
            <a:endParaRPr lang="en-US">
              <a:solidFill>
                <a:srgbClr val="10069F"/>
              </a:solidFill>
            </a:endParaRPr>
          </a:p>
        </p:txBody>
      </p:sp>
    </p:spTree>
    <p:extLst>
      <p:ext uri="{BB962C8B-B14F-4D97-AF65-F5344CB8AC3E}">
        <p14:creationId xmlns:p14="http://schemas.microsoft.com/office/powerpoint/2010/main" val="7665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B">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712"/>
            <a:ext cx="12195050" cy="6856287"/>
          </a:xfrm>
          <a:prstGeom prst="rect">
            <a:avLst/>
          </a:prstGeom>
        </p:spPr>
      </p:pic>
      <p:sp>
        <p:nvSpPr>
          <p:cNvPr id="2" name="Title 1"/>
          <p:cNvSpPr>
            <a:spLocks noGrp="1"/>
          </p:cNvSpPr>
          <p:nvPr>
            <p:ph type="ctrTitle" hasCustomPrompt="1"/>
          </p:nvPr>
        </p:nvSpPr>
        <p:spPr>
          <a:xfrm>
            <a:off x="658369" y="2336800"/>
            <a:ext cx="5788152" cy="2091087"/>
          </a:xfrm>
        </p:spPr>
        <p:txBody>
          <a:bodyPr anchor="ctr">
            <a:normAutofit/>
          </a:bodyPr>
          <a:lstStyle>
            <a:lvl1pPr algn="l">
              <a:defRPr sz="4800">
                <a:solidFill>
                  <a:schemeClr val="tx1"/>
                </a:solidFill>
              </a:defRPr>
            </a:lvl1pPr>
          </a:lstStyle>
          <a:p>
            <a:r>
              <a:rPr lang="en-US"/>
              <a:t>Click to add title</a:t>
            </a:r>
          </a:p>
        </p:txBody>
      </p:sp>
      <p:sp>
        <p:nvSpPr>
          <p:cNvPr id="3" name="Subtitle 2"/>
          <p:cNvSpPr>
            <a:spLocks noGrp="1"/>
          </p:cNvSpPr>
          <p:nvPr>
            <p:ph type="subTitle" idx="1"/>
          </p:nvPr>
        </p:nvSpPr>
        <p:spPr>
          <a:xfrm>
            <a:off x="658369" y="4427887"/>
            <a:ext cx="5789202" cy="1285515"/>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3E7FBFD-78E1-42FB-85FC-D9CE5E3DEFA5}" type="slidenum">
              <a:rPr lang="en-US" smtClean="0">
                <a:solidFill>
                  <a:srgbClr val="10069F"/>
                </a:solidFill>
              </a:rPr>
              <a:pPr/>
              <a:t>‹nº›</a:t>
            </a:fld>
            <a:endParaRPr lang="en-US">
              <a:solidFill>
                <a:srgbClr val="10069F"/>
              </a:solidFill>
            </a:endParaRPr>
          </a:p>
        </p:txBody>
      </p:sp>
      <p:grpSp>
        <p:nvGrpSpPr>
          <p:cNvPr id="8" name="Group 7"/>
          <p:cNvGrpSpPr/>
          <p:nvPr userDrawn="1"/>
        </p:nvGrpSpPr>
        <p:grpSpPr>
          <a:xfrm>
            <a:off x="270622" y="276225"/>
            <a:ext cx="2165537" cy="271230"/>
            <a:chOff x="158750" y="276225"/>
            <a:chExt cx="6388100" cy="800100"/>
          </a:xfrm>
          <a:solidFill>
            <a:schemeClr val="accent1"/>
          </a:solidFill>
        </p:grpSpPr>
        <p:sp>
          <p:nvSpPr>
            <p:cNvPr id="9"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 name="Group 9"/>
            <p:cNvGrpSpPr/>
            <p:nvPr/>
          </p:nvGrpSpPr>
          <p:grpSpPr>
            <a:xfrm>
              <a:off x="1314450" y="339725"/>
              <a:ext cx="5232400" cy="736600"/>
              <a:chOff x="1314450" y="339725"/>
              <a:chExt cx="5232400" cy="736600"/>
            </a:xfrm>
            <a:grpFill/>
          </p:grpSpPr>
          <p:sp>
            <p:nvSpPr>
              <p:cNvPr id="11"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1" name="Text Placeholder 30"/>
          <p:cNvSpPr>
            <a:spLocks noGrp="1"/>
          </p:cNvSpPr>
          <p:nvPr>
            <p:ph type="body" sz="quarter" idx="13" hasCustomPrompt="1"/>
          </p:nvPr>
        </p:nvSpPr>
        <p:spPr>
          <a:xfrm>
            <a:off x="553074" y="553073"/>
            <a:ext cx="3571665" cy="316888"/>
          </a:xfrm>
        </p:spPr>
        <p:txBody>
          <a:bodyPr>
            <a:noAutofit/>
          </a:bodyPr>
          <a:lstStyle>
            <a:lvl1pPr marL="0" indent="0">
              <a:buNone/>
              <a:defRPr sz="1400" b="0" u="none">
                <a:solidFill>
                  <a:schemeClr val="accent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206541149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E7FBFD-78E1-42FB-85FC-D9CE5E3DEFA5}" type="slidenum">
              <a:rPr lang="en-US" smtClean="0">
                <a:solidFill>
                  <a:srgbClr val="10069F"/>
                </a:solidFill>
              </a:rPr>
              <a:pPr/>
              <a:t>‹nº›</a:t>
            </a:fld>
            <a:endParaRPr lang="en-US">
              <a:solidFill>
                <a:srgbClr val="10069F"/>
              </a:solidFill>
            </a:endParaRPr>
          </a:p>
        </p:txBody>
      </p:sp>
      <p:sp>
        <p:nvSpPr>
          <p:cNvPr id="2" name="Footer Placeholder 1"/>
          <p:cNvSpPr>
            <a:spLocks noGrp="1"/>
          </p:cNvSpPr>
          <p:nvPr>
            <p:ph type="ftr" sz="quarter" idx="13"/>
          </p:nvPr>
        </p:nvSpPr>
        <p:spPr/>
        <p:txBody>
          <a:bodyPr/>
          <a:lstStyle/>
          <a:p>
            <a:endParaRPr lang="en-US">
              <a:solidFill>
                <a:srgbClr val="10069F"/>
              </a:solidFill>
            </a:endParaRPr>
          </a:p>
        </p:txBody>
      </p:sp>
    </p:spTree>
    <p:extLst>
      <p:ext uri="{BB962C8B-B14F-4D97-AF65-F5344CB8AC3E}">
        <p14:creationId xmlns:p14="http://schemas.microsoft.com/office/powerpoint/2010/main" val="1728411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Slide Number Placeholder 3"/>
          <p:cNvSpPr>
            <a:spLocks noGrp="1"/>
          </p:cNvSpPr>
          <p:nvPr>
            <p:ph type="sldNum" sz="quarter" idx="12"/>
          </p:nvPr>
        </p:nvSpPr>
        <p:spPr/>
        <p:txBody>
          <a:bodyPr/>
          <a:lstStyle/>
          <a:p>
            <a:fld id="{13E7FBFD-78E1-42FB-85FC-D9CE5E3DEFA5}" type="slidenum">
              <a:rPr lang="en-US" smtClean="0">
                <a:solidFill>
                  <a:srgbClr val="10069F"/>
                </a:solidFill>
              </a:rPr>
              <a:pPr/>
              <a:t>‹nº›</a:t>
            </a:fld>
            <a:endParaRPr lang="en-US">
              <a:solidFill>
                <a:srgbClr val="10069F"/>
              </a:solidFill>
            </a:endParaRPr>
          </a:p>
        </p:txBody>
      </p:sp>
      <p:sp>
        <p:nvSpPr>
          <p:cNvPr id="2" name="Footer Placeholder 1"/>
          <p:cNvSpPr>
            <a:spLocks noGrp="1"/>
          </p:cNvSpPr>
          <p:nvPr>
            <p:ph type="ftr" sz="quarter" idx="13"/>
          </p:nvPr>
        </p:nvSpPr>
        <p:spPr/>
        <p:txBody>
          <a:bodyPr/>
          <a:lstStyle/>
          <a:p>
            <a:endParaRPr lang="en-US">
              <a:solidFill>
                <a:srgbClr val="10069F"/>
              </a:solidFill>
            </a:endParaRPr>
          </a:p>
        </p:txBody>
      </p:sp>
      <p:grpSp>
        <p:nvGrpSpPr>
          <p:cNvPr id="5" name="Group 4"/>
          <p:cNvGrpSpPr/>
          <p:nvPr userDrawn="1"/>
        </p:nvGrpSpPr>
        <p:grpSpPr>
          <a:xfrm>
            <a:off x="270622" y="276225"/>
            <a:ext cx="2165537" cy="271230"/>
            <a:chOff x="158750" y="276225"/>
            <a:chExt cx="6388100" cy="800100"/>
          </a:xfrm>
          <a:solidFill>
            <a:schemeClr val="accent1"/>
          </a:solidFill>
        </p:grpSpPr>
        <p:sp>
          <p:nvSpPr>
            <p:cNvPr id="6"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7" name="Group 6"/>
            <p:cNvGrpSpPr/>
            <p:nvPr/>
          </p:nvGrpSpPr>
          <p:grpSpPr>
            <a:xfrm>
              <a:off x="1314450" y="339725"/>
              <a:ext cx="5232400" cy="736600"/>
              <a:chOff x="1314450" y="339725"/>
              <a:chExt cx="5232400" cy="736600"/>
            </a:xfrm>
            <a:grpFill/>
          </p:grpSpPr>
          <p:sp>
            <p:nvSpPr>
              <p:cNvPr id="8"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24" name="Text Placeholder 30"/>
          <p:cNvSpPr>
            <a:spLocks noGrp="1"/>
          </p:cNvSpPr>
          <p:nvPr>
            <p:ph type="body" sz="quarter" idx="14" hasCustomPrompt="1"/>
          </p:nvPr>
        </p:nvSpPr>
        <p:spPr>
          <a:xfrm>
            <a:off x="553074" y="553073"/>
            <a:ext cx="3571665" cy="316888"/>
          </a:xfrm>
        </p:spPr>
        <p:txBody>
          <a:bodyPr>
            <a:noAutofit/>
          </a:bodyPr>
          <a:lstStyle>
            <a:lvl1pPr marL="0" indent="0">
              <a:buNone/>
              <a:defRPr sz="1400" b="0" u="none">
                <a:solidFill>
                  <a:schemeClr val="accent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1373686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4" name="Title 8"/>
          <p:cNvSpPr>
            <a:spLocks noGrp="1"/>
          </p:cNvSpPr>
          <p:nvPr>
            <p:ph type="title"/>
          </p:nvPr>
        </p:nvSpPr>
        <p:spPr>
          <a:xfrm>
            <a:off x="913016" y="1574779"/>
            <a:ext cx="6600488" cy="1325563"/>
          </a:xfrm>
          <a:prstGeom prst="rect">
            <a:avLst/>
          </a:prstGeom>
        </p:spPr>
        <p:txBody>
          <a:bodyPr lIns="0" rIns="0" anchor="t">
            <a:noAutofit/>
          </a:bodyPr>
          <a:lstStyle>
            <a:lvl1pPr>
              <a:lnSpc>
                <a:spcPct val="80000"/>
              </a:lnSpc>
              <a:defRPr sz="5400">
                <a:latin typeface="Segoe UI Semibold" panose="020B0702040204020203" pitchFamily="34" charset="0"/>
                <a:cs typeface="Segoe UI Semibold" panose="020B0702040204020203" pitchFamily="34" charset="0"/>
              </a:defRPr>
            </a:lvl1pPr>
          </a:lstStyle>
          <a:p>
            <a:r>
              <a:rPr lang="en-US"/>
              <a:t>Click to edit Master title style</a:t>
            </a:r>
          </a:p>
        </p:txBody>
      </p:sp>
    </p:spTree>
    <p:extLst>
      <p:ext uri="{BB962C8B-B14F-4D97-AF65-F5344CB8AC3E}">
        <p14:creationId xmlns:p14="http://schemas.microsoft.com/office/powerpoint/2010/main" val="2322164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01BF66-B06D-472D-8DFC-2A6B84CF9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B8F707A-575C-49A0-B140-17618F465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8DF20E4-C10B-45DA-A5B4-13765DFD5DFE}"/>
              </a:ext>
            </a:extLst>
          </p:cNvPr>
          <p:cNvSpPr>
            <a:spLocks noGrp="1"/>
          </p:cNvSpPr>
          <p:nvPr>
            <p:ph type="dt" sz="half" idx="10"/>
          </p:nvPr>
        </p:nvSpPr>
        <p:spPr/>
        <p:txBody>
          <a:bodyPr/>
          <a:lstStyle/>
          <a:p>
            <a:fld id="{35FF76B7-BA68-4F03-AB6E-F24B19653DE0}" type="datetimeFigureOut">
              <a:rPr lang="en-US" smtClean="0"/>
              <a:t>4/25/2023</a:t>
            </a:fld>
            <a:endParaRPr lang="en-US"/>
          </a:p>
        </p:txBody>
      </p:sp>
      <p:sp>
        <p:nvSpPr>
          <p:cNvPr id="5" name="Footer Placeholder 4">
            <a:extLst>
              <a:ext uri="{FF2B5EF4-FFF2-40B4-BE49-F238E27FC236}">
                <a16:creationId xmlns:a16="http://schemas.microsoft.com/office/drawing/2014/main" xmlns="" id="{A14D1611-F058-43CC-BFC4-C1328F000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B7D0FA8-6DDD-4086-B6B0-671BA3D3B594}"/>
              </a:ext>
            </a:extLst>
          </p:cNvPr>
          <p:cNvSpPr>
            <a:spLocks noGrp="1"/>
          </p:cNvSpPr>
          <p:nvPr>
            <p:ph type="sldNum" sz="quarter" idx="12"/>
          </p:nvPr>
        </p:nvSpPr>
        <p:spPr/>
        <p:txBody>
          <a:bodyPr/>
          <a:lstStyle/>
          <a:p>
            <a:fld id="{3721D8DB-1980-465D-8543-0FD15283412C}" type="slidenum">
              <a:rPr lang="en-US" smtClean="0"/>
              <a:t>‹nº›</a:t>
            </a:fld>
            <a:endParaRPr lang="en-US"/>
          </a:p>
        </p:txBody>
      </p:sp>
    </p:spTree>
    <p:extLst>
      <p:ext uri="{BB962C8B-B14F-4D97-AF65-F5344CB8AC3E}">
        <p14:creationId xmlns:p14="http://schemas.microsoft.com/office/powerpoint/2010/main" val="15816819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2111E1-BF46-4CF8-A515-DA40D356CF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8F07B89-A945-400C-85A7-4C360E516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557550E-2322-4653-A6BC-06F0FF42BA02}"/>
              </a:ext>
            </a:extLst>
          </p:cNvPr>
          <p:cNvSpPr>
            <a:spLocks noGrp="1"/>
          </p:cNvSpPr>
          <p:nvPr>
            <p:ph type="dt" sz="half" idx="10"/>
          </p:nvPr>
        </p:nvSpPr>
        <p:spPr/>
        <p:txBody>
          <a:bodyPr/>
          <a:lstStyle/>
          <a:p>
            <a:fld id="{35FF76B7-BA68-4F03-AB6E-F24B19653DE0}" type="datetimeFigureOut">
              <a:rPr lang="en-US" smtClean="0"/>
              <a:t>4/25/2023</a:t>
            </a:fld>
            <a:endParaRPr lang="en-US"/>
          </a:p>
        </p:txBody>
      </p:sp>
      <p:sp>
        <p:nvSpPr>
          <p:cNvPr id="5" name="Footer Placeholder 4">
            <a:extLst>
              <a:ext uri="{FF2B5EF4-FFF2-40B4-BE49-F238E27FC236}">
                <a16:creationId xmlns:a16="http://schemas.microsoft.com/office/drawing/2014/main" xmlns="" id="{810211CE-1BCA-40FB-A448-25B5BE558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8DB692D-3825-458F-9EF4-ACA716070C9D}"/>
              </a:ext>
            </a:extLst>
          </p:cNvPr>
          <p:cNvSpPr>
            <a:spLocks noGrp="1"/>
          </p:cNvSpPr>
          <p:nvPr>
            <p:ph type="sldNum" sz="quarter" idx="12"/>
          </p:nvPr>
        </p:nvSpPr>
        <p:spPr/>
        <p:txBody>
          <a:bodyPr/>
          <a:lstStyle/>
          <a:p>
            <a:fld id="{3721D8DB-1980-465D-8543-0FD15283412C}" type="slidenum">
              <a:rPr lang="en-US" smtClean="0"/>
              <a:t>‹nº›</a:t>
            </a:fld>
            <a:endParaRPr lang="en-US"/>
          </a:p>
        </p:txBody>
      </p:sp>
    </p:spTree>
    <p:extLst>
      <p:ext uri="{BB962C8B-B14F-4D97-AF65-F5344CB8AC3E}">
        <p14:creationId xmlns:p14="http://schemas.microsoft.com/office/powerpoint/2010/main" val="23746113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A0717E-437D-43C5-8C03-8058C65DA4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22E348A-E12B-4BDB-93A5-9BBC38D2A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8FD0A6F-91D5-44B0-9DFF-D5083195CD30}"/>
              </a:ext>
            </a:extLst>
          </p:cNvPr>
          <p:cNvSpPr>
            <a:spLocks noGrp="1"/>
          </p:cNvSpPr>
          <p:nvPr>
            <p:ph type="dt" sz="half" idx="10"/>
          </p:nvPr>
        </p:nvSpPr>
        <p:spPr/>
        <p:txBody>
          <a:bodyPr/>
          <a:lstStyle/>
          <a:p>
            <a:fld id="{35FF76B7-BA68-4F03-AB6E-F24B19653DE0}" type="datetimeFigureOut">
              <a:rPr lang="en-US" smtClean="0"/>
              <a:t>4/25/2023</a:t>
            </a:fld>
            <a:endParaRPr lang="en-US"/>
          </a:p>
        </p:txBody>
      </p:sp>
      <p:sp>
        <p:nvSpPr>
          <p:cNvPr id="5" name="Footer Placeholder 4">
            <a:extLst>
              <a:ext uri="{FF2B5EF4-FFF2-40B4-BE49-F238E27FC236}">
                <a16:creationId xmlns:a16="http://schemas.microsoft.com/office/drawing/2014/main" xmlns="" id="{A013468F-CE0C-408D-92EF-045BA6B5F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C461614-3E2F-4F6C-8C32-8A98EAAA19B5}"/>
              </a:ext>
            </a:extLst>
          </p:cNvPr>
          <p:cNvSpPr>
            <a:spLocks noGrp="1"/>
          </p:cNvSpPr>
          <p:nvPr>
            <p:ph type="sldNum" sz="quarter" idx="12"/>
          </p:nvPr>
        </p:nvSpPr>
        <p:spPr/>
        <p:txBody>
          <a:bodyPr/>
          <a:lstStyle/>
          <a:p>
            <a:fld id="{3721D8DB-1980-465D-8543-0FD15283412C}" type="slidenum">
              <a:rPr lang="en-US" smtClean="0"/>
              <a:t>‹nº›</a:t>
            </a:fld>
            <a:endParaRPr lang="en-US"/>
          </a:p>
        </p:txBody>
      </p:sp>
    </p:spTree>
    <p:extLst>
      <p:ext uri="{BB962C8B-B14F-4D97-AF65-F5344CB8AC3E}">
        <p14:creationId xmlns:p14="http://schemas.microsoft.com/office/powerpoint/2010/main" val="21259414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F3092A-40F2-49F1-80BF-E0C4946AFB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C8F3F11-44B8-4904-890A-3B44D5E2CE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EBBC9D3-B95D-459E-AC56-B496F9A6E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D23B9F3-CF21-4196-BAEA-2F9B3276A883}"/>
              </a:ext>
            </a:extLst>
          </p:cNvPr>
          <p:cNvSpPr>
            <a:spLocks noGrp="1"/>
          </p:cNvSpPr>
          <p:nvPr>
            <p:ph type="dt" sz="half" idx="10"/>
          </p:nvPr>
        </p:nvSpPr>
        <p:spPr/>
        <p:txBody>
          <a:bodyPr/>
          <a:lstStyle/>
          <a:p>
            <a:fld id="{35FF76B7-BA68-4F03-AB6E-F24B19653DE0}" type="datetimeFigureOut">
              <a:rPr lang="en-US" smtClean="0"/>
              <a:t>4/25/2023</a:t>
            </a:fld>
            <a:endParaRPr lang="en-US"/>
          </a:p>
        </p:txBody>
      </p:sp>
      <p:sp>
        <p:nvSpPr>
          <p:cNvPr id="6" name="Footer Placeholder 5">
            <a:extLst>
              <a:ext uri="{FF2B5EF4-FFF2-40B4-BE49-F238E27FC236}">
                <a16:creationId xmlns:a16="http://schemas.microsoft.com/office/drawing/2014/main" xmlns="" id="{832DFB15-FFA9-477F-949B-39553D4949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1B6473-13FC-4B90-9948-D7399CA61C66}"/>
              </a:ext>
            </a:extLst>
          </p:cNvPr>
          <p:cNvSpPr>
            <a:spLocks noGrp="1"/>
          </p:cNvSpPr>
          <p:nvPr>
            <p:ph type="sldNum" sz="quarter" idx="12"/>
          </p:nvPr>
        </p:nvSpPr>
        <p:spPr/>
        <p:txBody>
          <a:bodyPr/>
          <a:lstStyle/>
          <a:p>
            <a:fld id="{3721D8DB-1980-465D-8543-0FD15283412C}" type="slidenum">
              <a:rPr lang="en-US" smtClean="0"/>
              <a:t>‹nº›</a:t>
            </a:fld>
            <a:endParaRPr lang="en-US"/>
          </a:p>
        </p:txBody>
      </p:sp>
    </p:spTree>
    <p:extLst>
      <p:ext uri="{BB962C8B-B14F-4D97-AF65-F5344CB8AC3E}">
        <p14:creationId xmlns:p14="http://schemas.microsoft.com/office/powerpoint/2010/main" val="41410287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D23136-50ED-4E20-BAA7-B4EE04B1DD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089EAF8-99DB-42B2-BD40-9185B6539B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02A7841-21BB-4654-B5C6-CF8E0B018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F7240E3-DF0B-47BD-A82C-8715B1365B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D355AF3-6251-4B84-A84B-E7198F8DD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FCF5EC3-0A11-4E0C-9260-4435BF5E2D0D}"/>
              </a:ext>
            </a:extLst>
          </p:cNvPr>
          <p:cNvSpPr>
            <a:spLocks noGrp="1"/>
          </p:cNvSpPr>
          <p:nvPr>
            <p:ph type="dt" sz="half" idx="10"/>
          </p:nvPr>
        </p:nvSpPr>
        <p:spPr/>
        <p:txBody>
          <a:bodyPr/>
          <a:lstStyle/>
          <a:p>
            <a:fld id="{35FF76B7-BA68-4F03-AB6E-F24B19653DE0}" type="datetimeFigureOut">
              <a:rPr lang="en-US" smtClean="0"/>
              <a:t>4/25/2023</a:t>
            </a:fld>
            <a:endParaRPr lang="en-US"/>
          </a:p>
        </p:txBody>
      </p:sp>
      <p:sp>
        <p:nvSpPr>
          <p:cNvPr id="8" name="Footer Placeholder 7">
            <a:extLst>
              <a:ext uri="{FF2B5EF4-FFF2-40B4-BE49-F238E27FC236}">
                <a16:creationId xmlns:a16="http://schemas.microsoft.com/office/drawing/2014/main" xmlns="" id="{4F31C8A3-CD87-4F64-BEB7-12D1CB9A22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A737637-131F-4D0B-9D22-0AC1D609D1F9}"/>
              </a:ext>
            </a:extLst>
          </p:cNvPr>
          <p:cNvSpPr>
            <a:spLocks noGrp="1"/>
          </p:cNvSpPr>
          <p:nvPr>
            <p:ph type="sldNum" sz="quarter" idx="12"/>
          </p:nvPr>
        </p:nvSpPr>
        <p:spPr/>
        <p:txBody>
          <a:bodyPr/>
          <a:lstStyle/>
          <a:p>
            <a:fld id="{3721D8DB-1980-465D-8543-0FD15283412C}" type="slidenum">
              <a:rPr lang="en-US" smtClean="0"/>
              <a:t>‹nº›</a:t>
            </a:fld>
            <a:endParaRPr lang="en-US"/>
          </a:p>
        </p:txBody>
      </p:sp>
    </p:spTree>
    <p:extLst>
      <p:ext uri="{BB962C8B-B14F-4D97-AF65-F5344CB8AC3E}">
        <p14:creationId xmlns:p14="http://schemas.microsoft.com/office/powerpoint/2010/main" val="1954384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4025C6-499F-4B7C-B415-F91319A54A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3B3ACA1-18A8-46C2-8F95-16704049AC7E}"/>
              </a:ext>
            </a:extLst>
          </p:cNvPr>
          <p:cNvSpPr>
            <a:spLocks noGrp="1"/>
          </p:cNvSpPr>
          <p:nvPr>
            <p:ph type="dt" sz="half" idx="10"/>
          </p:nvPr>
        </p:nvSpPr>
        <p:spPr/>
        <p:txBody>
          <a:bodyPr/>
          <a:lstStyle/>
          <a:p>
            <a:fld id="{35FF76B7-BA68-4F03-AB6E-F24B19653DE0}" type="datetimeFigureOut">
              <a:rPr lang="en-US" smtClean="0"/>
              <a:t>4/25/2023</a:t>
            </a:fld>
            <a:endParaRPr lang="en-US"/>
          </a:p>
        </p:txBody>
      </p:sp>
      <p:sp>
        <p:nvSpPr>
          <p:cNvPr id="4" name="Footer Placeholder 3">
            <a:extLst>
              <a:ext uri="{FF2B5EF4-FFF2-40B4-BE49-F238E27FC236}">
                <a16:creationId xmlns:a16="http://schemas.microsoft.com/office/drawing/2014/main" xmlns="" id="{8BABB44B-6619-4D88-A605-151EAC4FDE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CE375C2-7571-4227-93CA-21C7C4401358}"/>
              </a:ext>
            </a:extLst>
          </p:cNvPr>
          <p:cNvSpPr>
            <a:spLocks noGrp="1"/>
          </p:cNvSpPr>
          <p:nvPr>
            <p:ph type="sldNum" sz="quarter" idx="12"/>
          </p:nvPr>
        </p:nvSpPr>
        <p:spPr/>
        <p:txBody>
          <a:bodyPr/>
          <a:lstStyle/>
          <a:p>
            <a:fld id="{3721D8DB-1980-465D-8543-0FD15283412C}" type="slidenum">
              <a:rPr lang="en-US" smtClean="0"/>
              <a:t>‹nº›</a:t>
            </a:fld>
            <a:endParaRPr lang="en-US"/>
          </a:p>
        </p:txBody>
      </p:sp>
    </p:spTree>
    <p:extLst>
      <p:ext uri="{BB962C8B-B14F-4D97-AF65-F5344CB8AC3E}">
        <p14:creationId xmlns:p14="http://schemas.microsoft.com/office/powerpoint/2010/main" val="3564217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86EF31A-D8EA-40FE-B367-FADDCB984A0C}"/>
              </a:ext>
            </a:extLst>
          </p:cNvPr>
          <p:cNvSpPr>
            <a:spLocks noGrp="1"/>
          </p:cNvSpPr>
          <p:nvPr>
            <p:ph type="dt" sz="half" idx="10"/>
          </p:nvPr>
        </p:nvSpPr>
        <p:spPr/>
        <p:txBody>
          <a:bodyPr/>
          <a:lstStyle/>
          <a:p>
            <a:fld id="{35FF76B7-BA68-4F03-AB6E-F24B19653DE0}" type="datetimeFigureOut">
              <a:rPr lang="en-US" smtClean="0"/>
              <a:t>4/25/2023</a:t>
            </a:fld>
            <a:endParaRPr lang="en-US"/>
          </a:p>
        </p:txBody>
      </p:sp>
      <p:sp>
        <p:nvSpPr>
          <p:cNvPr id="3" name="Footer Placeholder 2">
            <a:extLst>
              <a:ext uri="{FF2B5EF4-FFF2-40B4-BE49-F238E27FC236}">
                <a16:creationId xmlns:a16="http://schemas.microsoft.com/office/drawing/2014/main" xmlns="" id="{AA9CD723-2EA5-4AC0-B8B1-674397A6FB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0C03DDA-BBC7-417D-A2C0-88AABD225D3D}"/>
              </a:ext>
            </a:extLst>
          </p:cNvPr>
          <p:cNvSpPr>
            <a:spLocks noGrp="1"/>
          </p:cNvSpPr>
          <p:nvPr>
            <p:ph type="sldNum" sz="quarter" idx="12"/>
          </p:nvPr>
        </p:nvSpPr>
        <p:spPr/>
        <p:txBody>
          <a:bodyPr/>
          <a:lstStyle/>
          <a:p>
            <a:fld id="{3721D8DB-1980-465D-8543-0FD15283412C}" type="slidenum">
              <a:rPr lang="en-US" smtClean="0"/>
              <a:t>‹nº›</a:t>
            </a:fld>
            <a:endParaRPr lang="en-US"/>
          </a:p>
        </p:txBody>
      </p:sp>
    </p:spTree>
    <p:extLst>
      <p:ext uri="{BB962C8B-B14F-4D97-AF65-F5344CB8AC3E}">
        <p14:creationId xmlns:p14="http://schemas.microsoft.com/office/powerpoint/2010/main" val="123209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65988" y="2374112"/>
            <a:ext cx="9144000" cy="1708150"/>
          </a:xfrm>
        </p:spPr>
        <p:txBody>
          <a:bodyPr anchor="ctr">
            <a:normAutofit/>
          </a:bodyPr>
          <a:lstStyle>
            <a:lvl1pPr algn="l">
              <a:defRPr sz="4800">
                <a:solidFill>
                  <a:schemeClr val="bg1"/>
                </a:solidFill>
              </a:defRPr>
            </a:lvl1pPr>
          </a:lstStyle>
          <a:p>
            <a:r>
              <a:rPr lang="en-US"/>
              <a:t>Click to edit Master title style</a:t>
            </a:r>
          </a:p>
        </p:txBody>
      </p:sp>
      <p:sp>
        <p:nvSpPr>
          <p:cNvPr id="3" name="Subtitle 2"/>
          <p:cNvSpPr>
            <a:spLocks noGrp="1"/>
          </p:cNvSpPr>
          <p:nvPr>
            <p:ph type="subTitle" idx="1"/>
          </p:nvPr>
        </p:nvSpPr>
        <p:spPr>
          <a:xfrm>
            <a:off x="665988" y="4174338"/>
            <a:ext cx="9144000" cy="7413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3E7FBFD-78E1-42FB-85FC-D9CE5E3DEFA5}" type="slidenum">
              <a:rPr lang="en-US" smtClean="0">
                <a:solidFill>
                  <a:srgbClr val="FFFFFF"/>
                </a:solidFill>
              </a:rPr>
              <a:pPr/>
              <a:t>‹nº›</a:t>
            </a:fld>
            <a:endParaRPr lang="en-US">
              <a:solidFill>
                <a:srgbClr val="FFFFFF"/>
              </a:solidFill>
            </a:endParaRPr>
          </a:p>
        </p:txBody>
      </p:sp>
      <p:grpSp>
        <p:nvGrpSpPr>
          <p:cNvPr id="8" name="Group 7"/>
          <p:cNvGrpSpPr/>
          <p:nvPr userDrawn="1"/>
        </p:nvGrpSpPr>
        <p:grpSpPr>
          <a:xfrm>
            <a:off x="270622" y="276225"/>
            <a:ext cx="2165537" cy="271230"/>
            <a:chOff x="158750" y="276225"/>
            <a:chExt cx="6388100" cy="800100"/>
          </a:xfrm>
          <a:solidFill>
            <a:schemeClr val="bg1"/>
          </a:solidFill>
        </p:grpSpPr>
        <p:sp>
          <p:nvSpPr>
            <p:cNvPr id="9"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 name="Group 9"/>
            <p:cNvGrpSpPr/>
            <p:nvPr/>
          </p:nvGrpSpPr>
          <p:grpSpPr>
            <a:xfrm>
              <a:off x="1314450" y="339725"/>
              <a:ext cx="5232400" cy="736600"/>
              <a:chOff x="1314450" y="339725"/>
              <a:chExt cx="5232400" cy="736600"/>
            </a:xfrm>
            <a:grpFill/>
          </p:grpSpPr>
          <p:sp>
            <p:nvSpPr>
              <p:cNvPr id="11"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0" name="Text Placeholder 30"/>
          <p:cNvSpPr>
            <a:spLocks noGrp="1"/>
          </p:cNvSpPr>
          <p:nvPr>
            <p:ph type="body" sz="quarter" idx="13" hasCustomPrompt="1"/>
          </p:nvPr>
        </p:nvSpPr>
        <p:spPr>
          <a:xfrm>
            <a:off x="553074" y="553073"/>
            <a:ext cx="3571665" cy="316888"/>
          </a:xfrm>
        </p:spPr>
        <p:txBody>
          <a:bodyPr>
            <a:noAutofit/>
          </a:bodyPr>
          <a:lstStyle>
            <a:lvl1pPr marL="0" indent="0">
              <a:buNone/>
              <a:defRPr sz="1400" b="0" u="none">
                <a:solidFill>
                  <a:schemeClr val="bg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292021958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71838-C910-428B-B55F-E7C040F47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1C34DCC-E779-4BBF-A126-5B8E065288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C21C9DA-1BBD-4839-A046-2E4F36C53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5059B23-8EA9-4BDD-9711-B0EBDAEFA844}"/>
              </a:ext>
            </a:extLst>
          </p:cNvPr>
          <p:cNvSpPr>
            <a:spLocks noGrp="1"/>
          </p:cNvSpPr>
          <p:nvPr>
            <p:ph type="dt" sz="half" idx="10"/>
          </p:nvPr>
        </p:nvSpPr>
        <p:spPr/>
        <p:txBody>
          <a:bodyPr/>
          <a:lstStyle/>
          <a:p>
            <a:fld id="{35FF76B7-BA68-4F03-AB6E-F24B19653DE0}" type="datetimeFigureOut">
              <a:rPr lang="en-US" smtClean="0"/>
              <a:t>4/25/2023</a:t>
            </a:fld>
            <a:endParaRPr lang="en-US"/>
          </a:p>
        </p:txBody>
      </p:sp>
      <p:sp>
        <p:nvSpPr>
          <p:cNvPr id="6" name="Footer Placeholder 5">
            <a:extLst>
              <a:ext uri="{FF2B5EF4-FFF2-40B4-BE49-F238E27FC236}">
                <a16:creationId xmlns:a16="http://schemas.microsoft.com/office/drawing/2014/main" xmlns="" id="{9710B357-FFB2-4FB8-9F6B-D65898BCB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5C9B65-BC10-4FFF-9EBD-323A786B8C29}"/>
              </a:ext>
            </a:extLst>
          </p:cNvPr>
          <p:cNvSpPr>
            <a:spLocks noGrp="1"/>
          </p:cNvSpPr>
          <p:nvPr>
            <p:ph type="sldNum" sz="quarter" idx="12"/>
          </p:nvPr>
        </p:nvSpPr>
        <p:spPr/>
        <p:txBody>
          <a:bodyPr/>
          <a:lstStyle/>
          <a:p>
            <a:fld id="{3721D8DB-1980-465D-8543-0FD15283412C}" type="slidenum">
              <a:rPr lang="en-US" smtClean="0"/>
              <a:t>‹nº›</a:t>
            </a:fld>
            <a:endParaRPr lang="en-US"/>
          </a:p>
        </p:txBody>
      </p:sp>
    </p:spTree>
    <p:extLst>
      <p:ext uri="{BB962C8B-B14F-4D97-AF65-F5344CB8AC3E}">
        <p14:creationId xmlns:p14="http://schemas.microsoft.com/office/powerpoint/2010/main" val="23439881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319B5-EB9D-4F92-AD2D-05D3A6F6A5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D63F9DE-5AE8-4886-BFB3-77BBA23ECD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A2909C6-E1D0-4858-9381-C5F00B4A9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6895DB8-0B22-4A8C-A081-5198F79F0630}"/>
              </a:ext>
            </a:extLst>
          </p:cNvPr>
          <p:cNvSpPr>
            <a:spLocks noGrp="1"/>
          </p:cNvSpPr>
          <p:nvPr>
            <p:ph type="dt" sz="half" idx="10"/>
          </p:nvPr>
        </p:nvSpPr>
        <p:spPr/>
        <p:txBody>
          <a:bodyPr/>
          <a:lstStyle/>
          <a:p>
            <a:fld id="{35FF76B7-BA68-4F03-AB6E-F24B19653DE0}" type="datetimeFigureOut">
              <a:rPr lang="en-US" smtClean="0"/>
              <a:t>4/25/2023</a:t>
            </a:fld>
            <a:endParaRPr lang="en-US"/>
          </a:p>
        </p:txBody>
      </p:sp>
      <p:sp>
        <p:nvSpPr>
          <p:cNvPr id="6" name="Footer Placeholder 5">
            <a:extLst>
              <a:ext uri="{FF2B5EF4-FFF2-40B4-BE49-F238E27FC236}">
                <a16:creationId xmlns:a16="http://schemas.microsoft.com/office/drawing/2014/main" xmlns="" id="{04F92715-0A90-434E-8C7C-FC66492207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D65FBE9-C8F0-4179-BECA-4B13152495CB}"/>
              </a:ext>
            </a:extLst>
          </p:cNvPr>
          <p:cNvSpPr>
            <a:spLocks noGrp="1"/>
          </p:cNvSpPr>
          <p:nvPr>
            <p:ph type="sldNum" sz="quarter" idx="12"/>
          </p:nvPr>
        </p:nvSpPr>
        <p:spPr/>
        <p:txBody>
          <a:bodyPr/>
          <a:lstStyle/>
          <a:p>
            <a:fld id="{3721D8DB-1980-465D-8543-0FD15283412C}" type="slidenum">
              <a:rPr lang="en-US" smtClean="0"/>
              <a:t>‹nº›</a:t>
            </a:fld>
            <a:endParaRPr lang="en-US"/>
          </a:p>
        </p:txBody>
      </p:sp>
    </p:spTree>
    <p:extLst>
      <p:ext uri="{BB962C8B-B14F-4D97-AF65-F5344CB8AC3E}">
        <p14:creationId xmlns:p14="http://schemas.microsoft.com/office/powerpoint/2010/main" val="28011736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3F21E5-1772-403C-888F-0E1D39D7F1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431C391-9AB6-443C-AA42-50A392E148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A91BA1F-FE22-4819-8208-302CBADF089A}"/>
              </a:ext>
            </a:extLst>
          </p:cNvPr>
          <p:cNvSpPr>
            <a:spLocks noGrp="1"/>
          </p:cNvSpPr>
          <p:nvPr>
            <p:ph type="dt" sz="half" idx="10"/>
          </p:nvPr>
        </p:nvSpPr>
        <p:spPr/>
        <p:txBody>
          <a:bodyPr/>
          <a:lstStyle/>
          <a:p>
            <a:fld id="{35FF76B7-BA68-4F03-AB6E-F24B19653DE0}" type="datetimeFigureOut">
              <a:rPr lang="en-US" smtClean="0"/>
              <a:t>4/25/2023</a:t>
            </a:fld>
            <a:endParaRPr lang="en-US"/>
          </a:p>
        </p:txBody>
      </p:sp>
      <p:sp>
        <p:nvSpPr>
          <p:cNvPr id="5" name="Footer Placeholder 4">
            <a:extLst>
              <a:ext uri="{FF2B5EF4-FFF2-40B4-BE49-F238E27FC236}">
                <a16:creationId xmlns:a16="http://schemas.microsoft.com/office/drawing/2014/main" xmlns="" id="{A90CD307-725D-4252-B468-B8E1F5669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783AF19-7841-4114-8ED6-3938F0552CEA}"/>
              </a:ext>
            </a:extLst>
          </p:cNvPr>
          <p:cNvSpPr>
            <a:spLocks noGrp="1"/>
          </p:cNvSpPr>
          <p:nvPr>
            <p:ph type="sldNum" sz="quarter" idx="12"/>
          </p:nvPr>
        </p:nvSpPr>
        <p:spPr/>
        <p:txBody>
          <a:bodyPr/>
          <a:lstStyle/>
          <a:p>
            <a:fld id="{3721D8DB-1980-465D-8543-0FD15283412C}" type="slidenum">
              <a:rPr lang="en-US" smtClean="0"/>
              <a:t>‹nº›</a:t>
            </a:fld>
            <a:endParaRPr lang="en-US"/>
          </a:p>
        </p:txBody>
      </p:sp>
    </p:spTree>
    <p:extLst>
      <p:ext uri="{BB962C8B-B14F-4D97-AF65-F5344CB8AC3E}">
        <p14:creationId xmlns:p14="http://schemas.microsoft.com/office/powerpoint/2010/main" val="1482346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27D4F5A-5914-4EF3-A75B-4C576DFAA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E78D636-A40A-475D-9DAE-1A9849556B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E6AB2B-C232-411A-9EEE-88CE10D9CCA3}"/>
              </a:ext>
            </a:extLst>
          </p:cNvPr>
          <p:cNvSpPr>
            <a:spLocks noGrp="1"/>
          </p:cNvSpPr>
          <p:nvPr>
            <p:ph type="dt" sz="half" idx="10"/>
          </p:nvPr>
        </p:nvSpPr>
        <p:spPr/>
        <p:txBody>
          <a:bodyPr/>
          <a:lstStyle/>
          <a:p>
            <a:fld id="{35FF76B7-BA68-4F03-AB6E-F24B19653DE0}" type="datetimeFigureOut">
              <a:rPr lang="en-US" smtClean="0"/>
              <a:t>4/25/2023</a:t>
            </a:fld>
            <a:endParaRPr lang="en-US"/>
          </a:p>
        </p:txBody>
      </p:sp>
      <p:sp>
        <p:nvSpPr>
          <p:cNvPr id="5" name="Footer Placeholder 4">
            <a:extLst>
              <a:ext uri="{FF2B5EF4-FFF2-40B4-BE49-F238E27FC236}">
                <a16:creationId xmlns:a16="http://schemas.microsoft.com/office/drawing/2014/main" xmlns="" id="{2069BB25-EF8F-4E95-9F10-807B8B370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C2690C-7049-4AFD-BD9C-B0587189A451}"/>
              </a:ext>
            </a:extLst>
          </p:cNvPr>
          <p:cNvSpPr>
            <a:spLocks noGrp="1"/>
          </p:cNvSpPr>
          <p:nvPr>
            <p:ph type="sldNum" sz="quarter" idx="12"/>
          </p:nvPr>
        </p:nvSpPr>
        <p:spPr/>
        <p:txBody>
          <a:bodyPr/>
          <a:lstStyle/>
          <a:p>
            <a:fld id="{3721D8DB-1980-465D-8543-0FD15283412C}" type="slidenum">
              <a:rPr lang="en-US" smtClean="0"/>
              <a:t>‹nº›</a:t>
            </a:fld>
            <a:endParaRPr lang="en-US"/>
          </a:p>
        </p:txBody>
      </p:sp>
    </p:spTree>
    <p:extLst>
      <p:ext uri="{BB962C8B-B14F-4D97-AF65-F5344CB8AC3E}">
        <p14:creationId xmlns:p14="http://schemas.microsoft.com/office/powerpoint/2010/main" val="214067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4" name="Title 8"/>
          <p:cNvSpPr>
            <a:spLocks noGrp="1"/>
          </p:cNvSpPr>
          <p:nvPr>
            <p:ph type="title"/>
          </p:nvPr>
        </p:nvSpPr>
        <p:spPr>
          <a:xfrm>
            <a:off x="913016" y="1574779"/>
            <a:ext cx="6600488" cy="1325563"/>
          </a:xfrm>
          <a:prstGeom prst="rect">
            <a:avLst/>
          </a:prstGeom>
        </p:spPr>
        <p:txBody>
          <a:bodyPr lIns="0" rIns="0" anchor="t">
            <a:noAutofit/>
          </a:bodyPr>
          <a:lstStyle>
            <a:lvl1pPr>
              <a:lnSpc>
                <a:spcPct val="80000"/>
              </a:lnSpc>
              <a:defRPr sz="5400">
                <a:latin typeface="Segoe UI Semibold" panose="020B0702040204020203" pitchFamily="34" charset="0"/>
                <a:cs typeface="Segoe UI Semibold" panose="020B0702040204020203" pitchFamily="34" charset="0"/>
              </a:defRPr>
            </a:lvl1pPr>
          </a:lstStyle>
          <a:p>
            <a:r>
              <a:rPr lang="en-US"/>
              <a:t>Click to edit Master title style</a:t>
            </a:r>
          </a:p>
        </p:txBody>
      </p:sp>
    </p:spTree>
    <p:extLst>
      <p:ext uri="{BB962C8B-B14F-4D97-AF65-F5344CB8AC3E}">
        <p14:creationId xmlns:p14="http://schemas.microsoft.com/office/powerpoint/2010/main" val="11301341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itle Slide B">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712"/>
            <a:ext cx="12195050" cy="6856287"/>
          </a:xfrm>
          <a:prstGeom prst="rect">
            <a:avLst/>
          </a:prstGeom>
        </p:spPr>
      </p:pic>
      <p:sp>
        <p:nvSpPr>
          <p:cNvPr id="2" name="Title 1"/>
          <p:cNvSpPr>
            <a:spLocks noGrp="1"/>
          </p:cNvSpPr>
          <p:nvPr>
            <p:ph type="ctrTitle" hasCustomPrompt="1"/>
          </p:nvPr>
        </p:nvSpPr>
        <p:spPr>
          <a:xfrm>
            <a:off x="662399" y="2336800"/>
            <a:ext cx="5788152" cy="2091087"/>
          </a:xfrm>
        </p:spPr>
        <p:txBody>
          <a:bodyPr anchor="ctr">
            <a:normAutofit/>
          </a:bodyPr>
          <a:lstStyle>
            <a:lvl1pPr algn="l">
              <a:defRPr sz="4800">
                <a:solidFill>
                  <a:schemeClr val="tx1"/>
                </a:solidFill>
              </a:defRPr>
            </a:lvl1pPr>
          </a:lstStyle>
          <a:p>
            <a:r>
              <a:rPr lang="en-US"/>
              <a:t>Click to add title</a:t>
            </a:r>
          </a:p>
        </p:txBody>
      </p:sp>
      <p:sp>
        <p:nvSpPr>
          <p:cNvPr id="3" name="Subtitle 2"/>
          <p:cNvSpPr>
            <a:spLocks noGrp="1"/>
          </p:cNvSpPr>
          <p:nvPr>
            <p:ph type="subTitle" idx="1"/>
          </p:nvPr>
        </p:nvSpPr>
        <p:spPr>
          <a:xfrm>
            <a:off x="662399" y="4427887"/>
            <a:ext cx="5789202" cy="1285515"/>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3E7FBFD-78E1-42FB-85FC-D9CE5E3DEFA5}" type="slidenum">
              <a:rPr lang="en-US" smtClean="0">
                <a:solidFill>
                  <a:srgbClr val="10069F"/>
                </a:solidFill>
              </a:rPr>
              <a:pPr/>
              <a:t>‹nº›</a:t>
            </a:fld>
            <a:endParaRPr lang="en-US">
              <a:solidFill>
                <a:srgbClr val="10069F"/>
              </a:solidFill>
            </a:endParaRPr>
          </a:p>
        </p:txBody>
      </p:sp>
      <p:grpSp>
        <p:nvGrpSpPr>
          <p:cNvPr id="8" name="Group 7"/>
          <p:cNvGrpSpPr/>
          <p:nvPr userDrawn="1"/>
        </p:nvGrpSpPr>
        <p:grpSpPr>
          <a:xfrm>
            <a:off x="270622" y="276225"/>
            <a:ext cx="2165537" cy="271230"/>
            <a:chOff x="158750" y="276225"/>
            <a:chExt cx="6388100" cy="800100"/>
          </a:xfrm>
          <a:solidFill>
            <a:schemeClr val="accent1"/>
          </a:solidFill>
        </p:grpSpPr>
        <p:sp>
          <p:nvSpPr>
            <p:cNvPr id="9"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 name="Group 9"/>
            <p:cNvGrpSpPr/>
            <p:nvPr/>
          </p:nvGrpSpPr>
          <p:grpSpPr>
            <a:xfrm>
              <a:off x="1314450" y="339725"/>
              <a:ext cx="5232400" cy="736600"/>
              <a:chOff x="1314450" y="339725"/>
              <a:chExt cx="5232400" cy="736600"/>
            </a:xfrm>
            <a:grpFill/>
          </p:grpSpPr>
          <p:sp>
            <p:nvSpPr>
              <p:cNvPr id="11"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1" name="Text Placeholder 30"/>
          <p:cNvSpPr>
            <a:spLocks noGrp="1"/>
          </p:cNvSpPr>
          <p:nvPr>
            <p:ph type="body" sz="quarter" idx="13" hasCustomPrompt="1"/>
          </p:nvPr>
        </p:nvSpPr>
        <p:spPr>
          <a:xfrm>
            <a:off x="553074" y="553073"/>
            <a:ext cx="3571665" cy="316888"/>
          </a:xfrm>
        </p:spPr>
        <p:txBody>
          <a:bodyPr>
            <a:noAutofit/>
          </a:bodyPr>
          <a:lstStyle>
            <a:lvl1pPr marL="0" indent="0">
              <a:buNone/>
              <a:defRPr sz="1400" b="0" u="none">
                <a:solidFill>
                  <a:schemeClr val="accent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1250226745"/>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A">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712"/>
            <a:ext cx="12195050" cy="6856287"/>
          </a:xfrm>
          <a:prstGeom prst="rect">
            <a:avLst/>
          </a:prstGeom>
        </p:spPr>
      </p:pic>
      <p:sp>
        <p:nvSpPr>
          <p:cNvPr id="2" name="Title 1"/>
          <p:cNvSpPr>
            <a:spLocks noGrp="1"/>
          </p:cNvSpPr>
          <p:nvPr>
            <p:ph type="ctrTitle" hasCustomPrompt="1"/>
          </p:nvPr>
        </p:nvSpPr>
        <p:spPr>
          <a:xfrm>
            <a:off x="658369" y="2336800"/>
            <a:ext cx="5788152" cy="2091087"/>
          </a:xfrm>
        </p:spPr>
        <p:txBody>
          <a:bodyPr anchor="ctr">
            <a:normAutofit/>
          </a:bodyPr>
          <a:lstStyle>
            <a:lvl1pPr algn="l">
              <a:defRPr sz="4800">
                <a:solidFill>
                  <a:schemeClr val="accent1"/>
                </a:solidFill>
              </a:defRPr>
            </a:lvl1pPr>
          </a:lstStyle>
          <a:p>
            <a:r>
              <a:rPr lang="en-US"/>
              <a:t>Click to add title</a:t>
            </a:r>
          </a:p>
        </p:txBody>
      </p:sp>
      <p:sp>
        <p:nvSpPr>
          <p:cNvPr id="3" name="Subtitle 2"/>
          <p:cNvSpPr>
            <a:spLocks noGrp="1"/>
          </p:cNvSpPr>
          <p:nvPr>
            <p:ph type="subTitle" idx="1"/>
          </p:nvPr>
        </p:nvSpPr>
        <p:spPr>
          <a:xfrm>
            <a:off x="658369" y="4427887"/>
            <a:ext cx="5789202" cy="1285515"/>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3E7FBFD-78E1-42FB-85FC-D9CE5E3DEFA5}" type="slidenum">
              <a:rPr lang="en-US" smtClean="0">
                <a:solidFill>
                  <a:srgbClr val="10069F"/>
                </a:solidFill>
              </a:rPr>
              <a:pPr/>
              <a:t>‹nº›</a:t>
            </a:fld>
            <a:endParaRPr lang="en-US">
              <a:solidFill>
                <a:srgbClr val="10069F"/>
              </a:solidFill>
            </a:endParaRPr>
          </a:p>
        </p:txBody>
      </p:sp>
      <p:grpSp>
        <p:nvGrpSpPr>
          <p:cNvPr id="8" name="Group 7"/>
          <p:cNvGrpSpPr/>
          <p:nvPr userDrawn="1"/>
        </p:nvGrpSpPr>
        <p:grpSpPr>
          <a:xfrm>
            <a:off x="270622" y="276225"/>
            <a:ext cx="2165537" cy="271230"/>
            <a:chOff x="158750" y="276225"/>
            <a:chExt cx="6388100" cy="800100"/>
          </a:xfrm>
          <a:solidFill>
            <a:schemeClr val="accent1"/>
          </a:solidFill>
        </p:grpSpPr>
        <p:sp>
          <p:nvSpPr>
            <p:cNvPr id="9"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 name="Group 9"/>
            <p:cNvGrpSpPr/>
            <p:nvPr/>
          </p:nvGrpSpPr>
          <p:grpSpPr>
            <a:xfrm>
              <a:off x="1314450" y="339725"/>
              <a:ext cx="5232400" cy="736600"/>
              <a:chOff x="1314450" y="339725"/>
              <a:chExt cx="5232400" cy="736600"/>
            </a:xfrm>
            <a:grpFill/>
          </p:grpSpPr>
          <p:sp>
            <p:nvSpPr>
              <p:cNvPr id="11"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1" name="Text Placeholder 30"/>
          <p:cNvSpPr>
            <a:spLocks noGrp="1"/>
          </p:cNvSpPr>
          <p:nvPr>
            <p:ph type="body" sz="quarter" idx="13" hasCustomPrompt="1"/>
          </p:nvPr>
        </p:nvSpPr>
        <p:spPr>
          <a:xfrm>
            <a:off x="553074" y="553073"/>
            <a:ext cx="3571665" cy="316888"/>
          </a:xfrm>
        </p:spPr>
        <p:txBody>
          <a:bodyPr>
            <a:noAutofit/>
          </a:bodyPr>
          <a:lstStyle>
            <a:lvl1pPr marL="0" indent="0">
              <a:buNone/>
              <a:defRPr sz="1400" b="0" u="none">
                <a:solidFill>
                  <a:schemeClr val="accent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4233561815"/>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B">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712"/>
            <a:ext cx="12195050" cy="6856287"/>
          </a:xfrm>
          <a:prstGeom prst="rect">
            <a:avLst/>
          </a:prstGeom>
        </p:spPr>
      </p:pic>
      <p:sp>
        <p:nvSpPr>
          <p:cNvPr id="2" name="Title 1"/>
          <p:cNvSpPr>
            <a:spLocks noGrp="1"/>
          </p:cNvSpPr>
          <p:nvPr>
            <p:ph type="ctrTitle" hasCustomPrompt="1"/>
          </p:nvPr>
        </p:nvSpPr>
        <p:spPr>
          <a:xfrm>
            <a:off x="662399" y="2336800"/>
            <a:ext cx="5788152" cy="2091087"/>
          </a:xfrm>
        </p:spPr>
        <p:txBody>
          <a:bodyPr anchor="ctr">
            <a:normAutofit/>
          </a:bodyPr>
          <a:lstStyle>
            <a:lvl1pPr algn="l">
              <a:defRPr sz="4800">
                <a:solidFill>
                  <a:schemeClr val="tx1"/>
                </a:solidFill>
              </a:defRPr>
            </a:lvl1pPr>
          </a:lstStyle>
          <a:p>
            <a:r>
              <a:rPr lang="en-US"/>
              <a:t>Click to add title</a:t>
            </a:r>
          </a:p>
        </p:txBody>
      </p:sp>
      <p:sp>
        <p:nvSpPr>
          <p:cNvPr id="3" name="Subtitle 2"/>
          <p:cNvSpPr>
            <a:spLocks noGrp="1"/>
          </p:cNvSpPr>
          <p:nvPr>
            <p:ph type="subTitle" idx="1"/>
          </p:nvPr>
        </p:nvSpPr>
        <p:spPr>
          <a:xfrm>
            <a:off x="662399" y="4427887"/>
            <a:ext cx="5789202" cy="1285515"/>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3E7FBFD-78E1-42FB-85FC-D9CE5E3DEFA5}" type="slidenum">
              <a:rPr lang="en-US" smtClean="0">
                <a:solidFill>
                  <a:srgbClr val="10069F"/>
                </a:solidFill>
              </a:rPr>
              <a:pPr/>
              <a:t>‹nº›</a:t>
            </a:fld>
            <a:endParaRPr lang="en-US">
              <a:solidFill>
                <a:srgbClr val="10069F"/>
              </a:solidFill>
            </a:endParaRPr>
          </a:p>
        </p:txBody>
      </p:sp>
      <p:grpSp>
        <p:nvGrpSpPr>
          <p:cNvPr id="8" name="Group 7"/>
          <p:cNvGrpSpPr/>
          <p:nvPr userDrawn="1"/>
        </p:nvGrpSpPr>
        <p:grpSpPr>
          <a:xfrm>
            <a:off x="270622" y="276225"/>
            <a:ext cx="2165537" cy="271230"/>
            <a:chOff x="158750" y="276225"/>
            <a:chExt cx="6388100" cy="800100"/>
          </a:xfrm>
          <a:solidFill>
            <a:schemeClr val="accent1"/>
          </a:solidFill>
        </p:grpSpPr>
        <p:sp>
          <p:nvSpPr>
            <p:cNvPr id="9"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 name="Group 9"/>
            <p:cNvGrpSpPr/>
            <p:nvPr/>
          </p:nvGrpSpPr>
          <p:grpSpPr>
            <a:xfrm>
              <a:off x="1314450" y="339725"/>
              <a:ext cx="5232400" cy="736600"/>
              <a:chOff x="1314450" y="339725"/>
              <a:chExt cx="5232400" cy="736600"/>
            </a:xfrm>
            <a:grpFill/>
          </p:grpSpPr>
          <p:sp>
            <p:nvSpPr>
              <p:cNvPr id="11"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1" name="Text Placeholder 30"/>
          <p:cNvSpPr>
            <a:spLocks noGrp="1"/>
          </p:cNvSpPr>
          <p:nvPr>
            <p:ph type="body" sz="quarter" idx="13" hasCustomPrompt="1"/>
          </p:nvPr>
        </p:nvSpPr>
        <p:spPr>
          <a:xfrm>
            <a:off x="553074" y="553073"/>
            <a:ext cx="3571665" cy="316888"/>
          </a:xfrm>
        </p:spPr>
        <p:txBody>
          <a:bodyPr>
            <a:noAutofit/>
          </a:bodyPr>
          <a:lstStyle>
            <a:lvl1pPr marL="0" indent="0">
              <a:buNone/>
              <a:defRPr sz="1400" b="0" u="none">
                <a:solidFill>
                  <a:schemeClr val="accent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167277486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Divider Slide">
    <p:spTree>
      <p:nvGrpSpPr>
        <p:cNvPr id="1" name=""/>
        <p:cNvGrpSpPr/>
        <p:nvPr/>
      </p:nvGrpSpPr>
      <p:grpSpPr>
        <a:xfrm>
          <a:off x="0" y="0"/>
          <a:ext cx="0" cy="0"/>
          <a:chOff x="0" y="0"/>
          <a:chExt cx="0" cy="0"/>
        </a:xfrm>
      </p:grpSpPr>
      <p:sp>
        <p:nvSpPr>
          <p:cNvPr id="27" name="Rectangle 26"/>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65988" y="2374112"/>
            <a:ext cx="9144000" cy="1708150"/>
          </a:xfrm>
        </p:spPr>
        <p:txBody>
          <a:bodyPr anchor="ctr">
            <a:normAutofit/>
          </a:bodyPr>
          <a:lstStyle>
            <a:lvl1pPr algn="l">
              <a:defRPr sz="48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665988" y="4174338"/>
            <a:ext cx="9144000" cy="741362"/>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3E7FBFD-78E1-42FB-85FC-D9CE5E3DEFA5}" type="slidenum">
              <a:rPr lang="en-US" smtClean="0">
                <a:solidFill>
                  <a:srgbClr val="10069F"/>
                </a:solidFill>
              </a:rPr>
              <a:pPr/>
              <a:t>‹nº›</a:t>
            </a:fld>
            <a:endParaRPr lang="en-US">
              <a:solidFill>
                <a:srgbClr val="10069F"/>
              </a:solidFill>
            </a:endParaRPr>
          </a:p>
        </p:txBody>
      </p:sp>
      <p:grpSp>
        <p:nvGrpSpPr>
          <p:cNvPr id="8" name="Group 7"/>
          <p:cNvGrpSpPr/>
          <p:nvPr userDrawn="1"/>
        </p:nvGrpSpPr>
        <p:grpSpPr>
          <a:xfrm>
            <a:off x="270622" y="276225"/>
            <a:ext cx="2165537" cy="271230"/>
            <a:chOff x="158750" y="276225"/>
            <a:chExt cx="6388100" cy="800100"/>
          </a:xfrm>
          <a:solidFill>
            <a:schemeClr val="accent1"/>
          </a:solidFill>
        </p:grpSpPr>
        <p:sp>
          <p:nvSpPr>
            <p:cNvPr id="9"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 name="Group 9"/>
            <p:cNvGrpSpPr/>
            <p:nvPr/>
          </p:nvGrpSpPr>
          <p:grpSpPr>
            <a:xfrm>
              <a:off x="1314450" y="339725"/>
              <a:ext cx="5232400" cy="736600"/>
              <a:chOff x="1314450" y="339725"/>
              <a:chExt cx="5232400" cy="736600"/>
            </a:xfrm>
            <a:grpFill/>
          </p:grpSpPr>
          <p:sp>
            <p:nvSpPr>
              <p:cNvPr id="11"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0" name="Text Placeholder 30"/>
          <p:cNvSpPr>
            <a:spLocks noGrp="1"/>
          </p:cNvSpPr>
          <p:nvPr>
            <p:ph type="body" sz="quarter" idx="13" hasCustomPrompt="1"/>
          </p:nvPr>
        </p:nvSpPr>
        <p:spPr>
          <a:xfrm>
            <a:off x="553074" y="553073"/>
            <a:ext cx="3571665" cy="316888"/>
          </a:xfrm>
        </p:spPr>
        <p:txBody>
          <a:bodyPr>
            <a:noAutofit/>
          </a:bodyPr>
          <a:lstStyle>
            <a:lvl1pPr marL="0" indent="0">
              <a:buNone/>
              <a:defRPr sz="1400" b="0" u="none">
                <a:solidFill>
                  <a:schemeClr val="accent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124814565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A">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712"/>
            <a:ext cx="12195050" cy="6856287"/>
          </a:xfrm>
          <a:prstGeom prst="rect">
            <a:avLst/>
          </a:prstGeom>
        </p:spPr>
      </p:pic>
      <p:sp>
        <p:nvSpPr>
          <p:cNvPr id="2" name="Title 1"/>
          <p:cNvSpPr>
            <a:spLocks noGrp="1"/>
          </p:cNvSpPr>
          <p:nvPr>
            <p:ph type="ctrTitle" hasCustomPrompt="1"/>
          </p:nvPr>
        </p:nvSpPr>
        <p:spPr>
          <a:xfrm>
            <a:off x="662399" y="2336800"/>
            <a:ext cx="5788152" cy="2091087"/>
          </a:xfrm>
        </p:spPr>
        <p:txBody>
          <a:bodyPr anchor="ctr">
            <a:normAutofit/>
          </a:bodyPr>
          <a:lstStyle>
            <a:lvl1pPr algn="l">
              <a:defRPr sz="4800">
                <a:solidFill>
                  <a:schemeClr val="bg1"/>
                </a:solidFill>
              </a:defRPr>
            </a:lvl1pPr>
          </a:lstStyle>
          <a:p>
            <a:r>
              <a:rPr lang="en-US"/>
              <a:t>Click to add title</a:t>
            </a:r>
          </a:p>
        </p:txBody>
      </p:sp>
      <p:sp>
        <p:nvSpPr>
          <p:cNvPr id="3" name="Subtitle 2"/>
          <p:cNvSpPr>
            <a:spLocks noGrp="1"/>
          </p:cNvSpPr>
          <p:nvPr>
            <p:ph type="subTitle" idx="1"/>
          </p:nvPr>
        </p:nvSpPr>
        <p:spPr>
          <a:xfrm>
            <a:off x="662399" y="4427887"/>
            <a:ext cx="5789202" cy="128551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3E7FBFD-78E1-42FB-85FC-D9CE5E3DEFA5}" type="slidenum">
              <a:rPr lang="en-US" smtClean="0">
                <a:solidFill>
                  <a:srgbClr val="FFFFFF"/>
                </a:solidFill>
              </a:rPr>
              <a:pPr/>
              <a:t>‹nº›</a:t>
            </a:fld>
            <a:endParaRPr lang="en-US">
              <a:solidFill>
                <a:srgbClr val="FFFFFF"/>
              </a:solidFill>
            </a:endParaRPr>
          </a:p>
        </p:txBody>
      </p:sp>
      <p:grpSp>
        <p:nvGrpSpPr>
          <p:cNvPr id="8" name="Group 7"/>
          <p:cNvGrpSpPr/>
          <p:nvPr userDrawn="1"/>
        </p:nvGrpSpPr>
        <p:grpSpPr>
          <a:xfrm>
            <a:off x="270622" y="276225"/>
            <a:ext cx="2165537" cy="271230"/>
            <a:chOff x="158750" y="276225"/>
            <a:chExt cx="6388100" cy="800100"/>
          </a:xfrm>
          <a:solidFill>
            <a:schemeClr val="bg1"/>
          </a:solidFill>
        </p:grpSpPr>
        <p:sp>
          <p:nvSpPr>
            <p:cNvPr id="9"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 name="Group 9"/>
            <p:cNvGrpSpPr/>
            <p:nvPr/>
          </p:nvGrpSpPr>
          <p:grpSpPr>
            <a:xfrm>
              <a:off x="1314450" y="339725"/>
              <a:ext cx="5232400" cy="736600"/>
              <a:chOff x="1314450" y="339725"/>
              <a:chExt cx="5232400" cy="736600"/>
            </a:xfrm>
            <a:grpFill/>
          </p:grpSpPr>
          <p:sp>
            <p:nvSpPr>
              <p:cNvPr id="11"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1" name="Text Placeholder 30"/>
          <p:cNvSpPr>
            <a:spLocks noGrp="1"/>
          </p:cNvSpPr>
          <p:nvPr>
            <p:ph type="body" sz="quarter" idx="13" hasCustomPrompt="1"/>
          </p:nvPr>
        </p:nvSpPr>
        <p:spPr>
          <a:xfrm>
            <a:off x="553074" y="553073"/>
            <a:ext cx="3571665" cy="316888"/>
          </a:xfrm>
        </p:spPr>
        <p:txBody>
          <a:bodyPr>
            <a:noAutofit/>
          </a:bodyPr>
          <a:lstStyle>
            <a:lvl1pPr marL="0" indent="0">
              <a:buNone/>
              <a:defRPr sz="1400" b="0" u="none">
                <a:solidFill>
                  <a:schemeClr val="bg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1888492000"/>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B">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712"/>
            <a:ext cx="12195050" cy="6856287"/>
          </a:xfrm>
          <a:prstGeom prst="rect">
            <a:avLst/>
          </a:prstGeom>
        </p:spPr>
      </p:pic>
      <p:sp>
        <p:nvSpPr>
          <p:cNvPr id="2" name="Title 1"/>
          <p:cNvSpPr>
            <a:spLocks noGrp="1"/>
          </p:cNvSpPr>
          <p:nvPr>
            <p:ph type="ctrTitle" hasCustomPrompt="1"/>
          </p:nvPr>
        </p:nvSpPr>
        <p:spPr>
          <a:xfrm>
            <a:off x="662399" y="2336800"/>
            <a:ext cx="5788152" cy="2091087"/>
          </a:xfrm>
        </p:spPr>
        <p:txBody>
          <a:bodyPr anchor="ctr">
            <a:normAutofit/>
          </a:bodyPr>
          <a:lstStyle>
            <a:lvl1pPr algn="l">
              <a:defRPr sz="4800">
                <a:solidFill>
                  <a:schemeClr val="tx1"/>
                </a:solidFill>
              </a:defRPr>
            </a:lvl1pPr>
          </a:lstStyle>
          <a:p>
            <a:r>
              <a:rPr lang="en-US"/>
              <a:t>Click to add title</a:t>
            </a:r>
          </a:p>
        </p:txBody>
      </p:sp>
      <p:sp>
        <p:nvSpPr>
          <p:cNvPr id="3" name="Subtitle 2"/>
          <p:cNvSpPr>
            <a:spLocks noGrp="1"/>
          </p:cNvSpPr>
          <p:nvPr>
            <p:ph type="subTitle" idx="1"/>
          </p:nvPr>
        </p:nvSpPr>
        <p:spPr>
          <a:xfrm>
            <a:off x="662399" y="4427887"/>
            <a:ext cx="5789202" cy="1285515"/>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3E7FBFD-78E1-42FB-85FC-D9CE5E3DEFA5}" type="slidenum">
              <a:rPr lang="en-US" smtClean="0">
                <a:solidFill>
                  <a:srgbClr val="10069F"/>
                </a:solidFill>
              </a:rPr>
              <a:pPr/>
              <a:t>‹nº›</a:t>
            </a:fld>
            <a:endParaRPr lang="en-US">
              <a:solidFill>
                <a:srgbClr val="10069F"/>
              </a:solidFill>
            </a:endParaRPr>
          </a:p>
        </p:txBody>
      </p:sp>
      <p:grpSp>
        <p:nvGrpSpPr>
          <p:cNvPr id="8" name="Group 7"/>
          <p:cNvGrpSpPr/>
          <p:nvPr userDrawn="1"/>
        </p:nvGrpSpPr>
        <p:grpSpPr>
          <a:xfrm>
            <a:off x="270622" y="276225"/>
            <a:ext cx="2165537" cy="271230"/>
            <a:chOff x="158750" y="276225"/>
            <a:chExt cx="6388100" cy="800100"/>
          </a:xfrm>
          <a:solidFill>
            <a:schemeClr val="accent1"/>
          </a:solidFill>
        </p:grpSpPr>
        <p:sp>
          <p:nvSpPr>
            <p:cNvPr id="9"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 name="Group 9"/>
            <p:cNvGrpSpPr/>
            <p:nvPr/>
          </p:nvGrpSpPr>
          <p:grpSpPr>
            <a:xfrm>
              <a:off x="1314450" y="339725"/>
              <a:ext cx="5232400" cy="736600"/>
              <a:chOff x="1314450" y="339725"/>
              <a:chExt cx="5232400" cy="736600"/>
            </a:xfrm>
            <a:grpFill/>
          </p:grpSpPr>
          <p:sp>
            <p:nvSpPr>
              <p:cNvPr id="11"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1" name="Text Placeholder 30"/>
          <p:cNvSpPr>
            <a:spLocks noGrp="1"/>
          </p:cNvSpPr>
          <p:nvPr>
            <p:ph type="body" sz="quarter" idx="13" hasCustomPrompt="1"/>
          </p:nvPr>
        </p:nvSpPr>
        <p:spPr>
          <a:xfrm>
            <a:off x="553074" y="553073"/>
            <a:ext cx="3571665" cy="316888"/>
          </a:xfrm>
        </p:spPr>
        <p:txBody>
          <a:bodyPr>
            <a:noAutofit/>
          </a:bodyPr>
          <a:lstStyle>
            <a:lvl1pPr marL="0" indent="0">
              <a:buNone/>
              <a:defRPr sz="1400" b="0" u="none">
                <a:solidFill>
                  <a:schemeClr val="accent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257333331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27" name="Rectangle 26"/>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65988" y="2374112"/>
            <a:ext cx="9144000" cy="1708150"/>
          </a:xfrm>
        </p:spPr>
        <p:txBody>
          <a:bodyPr anchor="ctr">
            <a:normAutofit/>
          </a:bodyPr>
          <a:lstStyle>
            <a:lvl1pPr algn="l">
              <a:defRPr sz="4800">
                <a:solidFill>
                  <a:schemeClr val="bg1"/>
                </a:solidFill>
              </a:defRPr>
            </a:lvl1pPr>
          </a:lstStyle>
          <a:p>
            <a:r>
              <a:rPr lang="en-US"/>
              <a:t>Click to edit Master title style</a:t>
            </a:r>
          </a:p>
        </p:txBody>
      </p:sp>
      <p:sp>
        <p:nvSpPr>
          <p:cNvPr id="3" name="Subtitle 2"/>
          <p:cNvSpPr>
            <a:spLocks noGrp="1"/>
          </p:cNvSpPr>
          <p:nvPr>
            <p:ph type="subTitle" idx="1"/>
          </p:nvPr>
        </p:nvSpPr>
        <p:spPr>
          <a:xfrm>
            <a:off x="665988" y="4174338"/>
            <a:ext cx="9144000" cy="7413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3E7FBFD-78E1-42FB-85FC-D9CE5E3DEFA5}" type="slidenum">
              <a:rPr lang="en-US" smtClean="0">
                <a:solidFill>
                  <a:srgbClr val="FFFFFF"/>
                </a:solidFill>
              </a:rPr>
              <a:pPr/>
              <a:t>‹nº›</a:t>
            </a:fld>
            <a:endParaRPr lang="en-US">
              <a:solidFill>
                <a:srgbClr val="FFFFFF"/>
              </a:solidFill>
            </a:endParaRPr>
          </a:p>
        </p:txBody>
      </p:sp>
      <p:grpSp>
        <p:nvGrpSpPr>
          <p:cNvPr id="8" name="Group 7"/>
          <p:cNvGrpSpPr/>
          <p:nvPr userDrawn="1"/>
        </p:nvGrpSpPr>
        <p:grpSpPr>
          <a:xfrm>
            <a:off x="270622" y="276225"/>
            <a:ext cx="2165537" cy="271230"/>
            <a:chOff x="158750" y="276225"/>
            <a:chExt cx="6388100" cy="800100"/>
          </a:xfrm>
          <a:solidFill>
            <a:schemeClr val="bg1"/>
          </a:solidFill>
        </p:grpSpPr>
        <p:sp>
          <p:nvSpPr>
            <p:cNvPr id="9" name="Freeform 5"/>
            <p:cNvSpPr>
              <a:spLocks noEditPoints="1"/>
            </p:cNvSpPr>
            <p:nvPr/>
          </p:nvSpPr>
          <p:spPr bwMode="auto">
            <a:xfrm>
              <a:off x="158750" y="276225"/>
              <a:ext cx="857250" cy="736600"/>
            </a:xfrm>
            <a:custGeom>
              <a:avLst/>
              <a:gdLst>
                <a:gd name="T0" fmla="*/ 298 w 540"/>
                <a:gd name="T1" fmla="*/ 0 h 464"/>
                <a:gd name="T2" fmla="*/ 374 w 540"/>
                <a:gd name="T3" fmla="*/ 18 h 464"/>
                <a:gd name="T4" fmla="*/ 442 w 540"/>
                <a:gd name="T5" fmla="*/ 52 h 464"/>
                <a:gd name="T6" fmla="*/ 494 w 540"/>
                <a:gd name="T7" fmla="*/ 102 h 464"/>
                <a:gd name="T8" fmla="*/ 528 w 540"/>
                <a:gd name="T9" fmla="*/ 162 h 464"/>
                <a:gd name="T10" fmla="*/ 540 w 540"/>
                <a:gd name="T11" fmla="*/ 232 h 464"/>
                <a:gd name="T12" fmla="*/ 534 w 540"/>
                <a:gd name="T13" fmla="*/ 278 h 464"/>
                <a:gd name="T14" fmla="*/ 506 w 540"/>
                <a:gd name="T15" fmla="*/ 342 h 464"/>
                <a:gd name="T16" fmla="*/ 460 w 540"/>
                <a:gd name="T17" fmla="*/ 396 h 464"/>
                <a:gd name="T18" fmla="*/ 398 w 540"/>
                <a:gd name="T19" fmla="*/ 436 h 464"/>
                <a:gd name="T20" fmla="*/ 324 w 540"/>
                <a:gd name="T21" fmla="*/ 460 h 464"/>
                <a:gd name="T22" fmla="*/ 270 w 540"/>
                <a:gd name="T23" fmla="*/ 464 h 464"/>
                <a:gd name="T24" fmla="*/ 190 w 540"/>
                <a:gd name="T25" fmla="*/ 454 h 464"/>
                <a:gd name="T26" fmla="*/ 118 w 540"/>
                <a:gd name="T27" fmla="*/ 424 h 464"/>
                <a:gd name="T28" fmla="*/ 62 w 540"/>
                <a:gd name="T29" fmla="*/ 380 h 464"/>
                <a:gd name="T30" fmla="*/ 20 w 540"/>
                <a:gd name="T31" fmla="*/ 322 h 464"/>
                <a:gd name="T32" fmla="*/ 2 w 540"/>
                <a:gd name="T33" fmla="*/ 256 h 464"/>
                <a:gd name="T34" fmla="*/ 2 w 540"/>
                <a:gd name="T35" fmla="*/ 208 h 464"/>
                <a:gd name="T36" fmla="*/ 20 w 540"/>
                <a:gd name="T37" fmla="*/ 142 h 464"/>
                <a:gd name="T38" fmla="*/ 62 w 540"/>
                <a:gd name="T39" fmla="*/ 84 h 464"/>
                <a:gd name="T40" fmla="*/ 118 w 540"/>
                <a:gd name="T41" fmla="*/ 40 h 464"/>
                <a:gd name="T42" fmla="*/ 190 w 540"/>
                <a:gd name="T43" fmla="*/ 10 h 464"/>
                <a:gd name="T44" fmla="*/ 270 w 540"/>
                <a:gd name="T45" fmla="*/ 0 h 464"/>
                <a:gd name="T46" fmla="*/ 270 w 540"/>
                <a:gd name="T47" fmla="*/ 232 h 464"/>
                <a:gd name="T48" fmla="*/ 220 w 540"/>
                <a:gd name="T49" fmla="*/ 196 h 464"/>
                <a:gd name="T50" fmla="*/ 208 w 540"/>
                <a:gd name="T51" fmla="*/ 176 h 464"/>
                <a:gd name="T52" fmla="*/ 156 w 540"/>
                <a:gd name="T53" fmla="*/ 130 h 464"/>
                <a:gd name="T54" fmla="*/ 76 w 540"/>
                <a:gd name="T55" fmla="*/ 152 h 464"/>
                <a:gd name="T56" fmla="*/ 130 w 540"/>
                <a:gd name="T57" fmla="*/ 204 h 464"/>
                <a:gd name="T58" fmla="*/ 138 w 540"/>
                <a:gd name="T59" fmla="*/ 230 h 464"/>
                <a:gd name="T60" fmla="*/ 132 w 540"/>
                <a:gd name="T61" fmla="*/ 244 h 464"/>
                <a:gd name="T62" fmla="*/ 108 w 540"/>
                <a:gd name="T63" fmla="*/ 250 h 464"/>
                <a:gd name="T64" fmla="*/ 38 w 540"/>
                <a:gd name="T65" fmla="*/ 330 h 464"/>
                <a:gd name="T66" fmla="*/ 146 w 540"/>
                <a:gd name="T67" fmla="*/ 330 h 464"/>
                <a:gd name="T68" fmla="*/ 186 w 540"/>
                <a:gd name="T69" fmla="*/ 320 h 464"/>
                <a:gd name="T70" fmla="*/ 214 w 540"/>
                <a:gd name="T71" fmla="*/ 296 h 464"/>
                <a:gd name="T72" fmla="*/ 320 w 540"/>
                <a:gd name="T73" fmla="*/ 390 h 464"/>
                <a:gd name="T74" fmla="*/ 326 w 540"/>
                <a:gd name="T75" fmla="*/ 296 h 464"/>
                <a:gd name="T76" fmla="*/ 352 w 540"/>
                <a:gd name="T77" fmla="*/ 320 h 464"/>
                <a:gd name="T78" fmla="*/ 392 w 540"/>
                <a:gd name="T79" fmla="*/ 330 h 464"/>
                <a:gd name="T80" fmla="*/ 500 w 540"/>
                <a:gd name="T81" fmla="*/ 250 h 464"/>
                <a:gd name="T82" fmla="*/ 432 w 540"/>
                <a:gd name="T83" fmla="*/ 250 h 464"/>
                <a:gd name="T84" fmla="*/ 408 w 540"/>
                <a:gd name="T85" fmla="*/ 244 h 464"/>
                <a:gd name="T86" fmla="*/ 400 w 540"/>
                <a:gd name="T87" fmla="*/ 230 h 464"/>
                <a:gd name="T88" fmla="*/ 410 w 540"/>
                <a:gd name="T89" fmla="*/ 204 h 464"/>
                <a:gd name="T90" fmla="*/ 462 w 540"/>
                <a:gd name="T91" fmla="*/ 152 h 464"/>
                <a:gd name="T92" fmla="*/ 382 w 540"/>
                <a:gd name="T93" fmla="*/ 130 h 464"/>
                <a:gd name="T94" fmla="*/ 330 w 540"/>
                <a:gd name="T95" fmla="*/ 176 h 464"/>
                <a:gd name="T96" fmla="*/ 320 w 540"/>
                <a:gd name="T97" fmla="*/ 19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0" h="464">
                  <a:moveTo>
                    <a:pt x="270" y="0"/>
                  </a:moveTo>
                  <a:lnTo>
                    <a:pt x="270" y="0"/>
                  </a:lnTo>
                  <a:lnTo>
                    <a:pt x="298" y="0"/>
                  </a:lnTo>
                  <a:lnTo>
                    <a:pt x="324" y="4"/>
                  </a:lnTo>
                  <a:lnTo>
                    <a:pt x="350" y="10"/>
                  </a:lnTo>
                  <a:lnTo>
                    <a:pt x="374" y="18"/>
                  </a:lnTo>
                  <a:lnTo>
                    <a:pt x="398" y="28"/>
                  </a:lnTo>
                  <a:lnTo>
                    <a:pt x="420" y="40"/>
                  </a:lnTo>
                  <a:lnTo>
                    <a:pt x="442" y="52"/>
                  </a:lnTo>
                  <a:lnTo>
                    <a:pt x="460" y="68"/>
                  </a:lnTo>
                  <a:lnTo>
                    <a:pt x="478" y="84"/>
                  </a:lnTo>
                  <a:lnTo>
                    <a:pt x="494" y="102"/>
                  </a:lnTo>
                  <a:lnTo>
                    <a:pt x="506" y="122"/>
                  </a:lnTo>
                  <a:lnTo>
                    <a:pt x="518" y="142"/>
                  </a:lnTo>
                  <a:lnTo>
                    <a:pt x="528" y="162"/>
                  </a:lnTo>
                  <a:lnTo>
                    <a:pt x="534" y="184"/>
                  </a:lnTo>
                  <a:lnTo>
                    <a:pt x="538" y="208"/>
                  </a:lnTo>
                  <a:lnTo>
                    <a:pt x="540" y="232"/>
                  </a:lnTo>
                  <a:lnTo>
                    <a:pt x="540" y="232"/>
                  </a:lnTo>
                  <a:lnTo>
                    <a:pt x="538" y="256"/>
                  </a:lnTo>
                  <a:lnTo>
                    <a:pt x="534" y="278"/>
                  </a:lnTo>
                  <a:lnTo>
                    <a:pt x="528" y="300"/>
                  </a:lnTo>
                  <a:lnTo>
                    <a:pt x="518" y="322"/>
                  </a:lnTo>
                  <a:lnTo>
                    <a:pt x="506" y="342"/>
                  </a:lnTo>
                  <a:lnTo>
                    <a:pt x="494" y="362"/>
                  </a:lnTo>
                  <a:lnTo>
                    <a:pt x="478" y="380"/>
                  </a:lnTo>
                  <a:lnTo>
                    <a:pt x="460" y="396"/>
                  </a:lnTo>
                  <a:lnTo>
                    <a:pt x="442" y="410"/>
                  </a:lnTo>
                  <a:lnTo>
                    <a:pt x="420" y="424"/>
                  </a:lnTo>
                  <a:lnTo>
                    <a:pt x="398" y="436"/>
                  </a:lnTo>
                  <a:lnTo>
                    <a:pt x="374" y="446"/>
                  </a:lnTo>
                  <a:lnTo>
                    <a:pt x="350" y="454"/>
                  </a:lnTo>
                  <a:lnTo>
                    <a:pt x="324" y="460"/>
                  </a:lnTo>
                  <a:lnTo>
                    <a:pt x="298" y="462"/>
                  </a:lnTo>
                  <a:lnTo>
                    <a:pt x="270" y="464"/>
                  </a:lnTo>
                  <a:lnTo>
                    <a:pt x="270" y="464"/>
                  </a:lnTo>
                  <a:lnTo>
                    <a:pt x="242" y="462"/>
                  </a:lnTo>
                  <a:lnTo>
                    <a:pt x="216" y="458"/>
                  </a:lnTo>
                  <a:lnTo>
                    <a:pt x="190" y="454"/>
                  </a:lnTo>
                  <a:lnTo>
                    <a:pt x="164" y="446"/>
                  </a:lnTo>
                  <a:lnTo>
                    <a:pt x="140" y="436"/>
                  </a:lnTo>
                  <a:lnTo>
                    <a:pt x="118" y="424"/>
                  </a:lnTo>
                  <a:lnTo>
                    <a:pt x="98" y="410"/>
                  </a:lnTo>
                  <a:lnTo>
                    <a:pt x="78" y="396"/>
                  </a:lnTo>
                  <a:lnTo>
                    <a:pt x="62" y="380"/>
                  </a:lnTo>
                  <a:lnTo>
                    <a:pt x="46" y="362"/>
                  </a:lnTo>
                  <a:lnTo>
                    <a:pt x="32" y="342"/>
                  </a:lnTo>
                  <a:lnTo>
                    <a:pt x="20" y="322"/>
                  </a:lnTo>
                  <a:lnTo>
                    <a:pt x="12" y="300"/>
                  </a:lnTo>
                  <a:lnTo>
                    <a:pt x="6" y="278"/>
                  </a:lnTo>
                  <a:lnTo>
                    <a:pt x="2" y="256"/>
                  </a:lnTo>
                  <a:lnTo>
                    <a:pt x="0" y="232"/>
                  </a:lnTo>
                  <a:lnTo>
                    <a:pt x="0" y="232"/>
                  </a:lnTo>
                  <a:lnTo>
                    <a:pt x="2" y="208"/>
                  </a:lnTo>
                  <a:lnTo>
                    <a:pt x="6" y="184"/>
                  </a:lnTo>
                  <a:lnTo>
                    <a:pt x="12" y="162"/>
                  </a:lnTo>
                  <a:lnTo>
                    <a:pt x="20" y="142"/>
                  </a:lnTo>
                  <a:lnTo>
                    <a:pt x="32" y="120"/>
                  </a:lnTo>
                  <a:lnTo>
                    <a:pt x="46" y="102"/>
                  </a:lnTo>
                  <a:lnTo>
                    <a:pt x="62" y="84"/>
                  </a:lnTo>
                  <a:lnTo>
                    <a:pt x="78" y="68"/>
                  </a:lnTo>
                  <a:lnTo>
                    <a:pt x="98" y="52"/>
                  </a:lnTo>
                  <a:lnTo>
                    <a:pt x="118" y="40"/>
                  </a:lnTo>
                  <a:lnTo>
                    <a:pt x="140" y="28"/>
                  </a:lnTo>
                  <a:lnTo>
                    <a:pt x="164" y="18"/>
                  </a:lnTo>
                  <a:lnTo>
                    <a:pt x="190" y="10"/>
                  </a:lnTo>
                  <a:lnTo>
                    <a:pt x="216" y="4"/>
                  </a:lnTo>
                  <a:lnTo>
                    <a:pt x="242" y="0"/>
                  </a:lnTo>
                  <a:lnTo>
                    <a:pt x="270" y="0"/>
                  </a:lnTo>
                  <a:lnTo>
                    <a:pt x="270" y="0"/>
                  </a:lnTo>
                  <a:close/>
                  <a:moveTo>
                    <a:pt x="270" y="232"/>
                  </a:moveTo>
                  <a:lnTo>
                    <a:pt x="270" y="232"/>
                  </a:lnTo>
                  <a:close/>
                  <a:moveTo>
                    <a:pt x="220" y="50"/>
                  </a:moveTo>
                  <a:lnTo>
                    <a:pt x="220" y="50"/>
                  </a:lnTo>
                  <a:lnTo>
                    <a:pt x="220" y="196"/>
                  </a:lnTo>
                  <a:lnTo>
                    <a:pt x="220" y="196"/>
                  </a:lnTo>
                  <a:lnTo>
                    <a:pt x="214" y="186"/>
                  </a:lnTo>
                  <a:lnTo>
                    <a:pt x="208" y="176"/>
                  </a:lnTo>
                  <a:lnTo>
                    <a:pt x="194" y="160"/>
                  </a:lnTo>
                  <a:lnTo>
                    <a:pt x="176" y="144"/>
                  </a:lnTo>
                  <a:lnTo>
                    <a:pt x="156" y="130"/>
                  </a:lnTo>
                  <a:lnTo>
                    <a:pt x="48" y="130"/>
                  </a:lnTo>
                  <a:lnTo>
                    <a:pt x="48" y="130"/>
                  </a:lnTo>
                  <a:lnTo>
                    <a:pt x="76" y="152"/>
                  </a:lnTo>
                  <a:lnTo>
                    <a:pt x="106" y="178"/>
                  </a:lnTo>
                  <a:lnTo>
                    <a:pt x="120" y="192"/>
                  </a:lnTo>
                  <a:lnTo>
                    <a:pt x="130" y="204"/>
                  </a:lnTo>
                  <a:lnTo>
                    <a:pt x="136" y="218"/>
                  </a:lnTo>
                  <a:lnTo>
                    <a:pt x="138" y="230"/>
                  </a:lnTo>
                  <a:lnTo>
                    <a:pt x="138" y="230"/>
                  </a:lnTo>
                  <a:lnTo>
                    <a:pt x="138" y="236"/>
                  </a:lnTo>
                  <a:lnTo>
                    <a:pt x="136" y="240"/>
                  </a:lnTo>
                  <a:lnTo>
                    <a:pt x="132" y="244"/>
                  </a:lnTo>
                  <a:lnTo>
                    <a:pt x="128" y="246"/>
                  </a:lnTo>
                  <a:lnTo>
                    <a:pt x="118" y="250"/>
                  </a:lnTo>
                  <a:lnTo>
                    <a:pt x="108" y="250"/>
                  </a:lnTo>
                  <a:lnTo>
                    <a:pt x="108" y="250"/>
                  </a:lnTo>
                  <a:lnTo>
                    <a:pt x="38" y="250"/>
                  </a:lnTo>
                  <a:lnTo>
                    <a:pt x="38" y="330"/>
                  </a:lnTo>
                  <a:lnTo>
                    <a:pt x="38" y="330"/>
                  </a:lnTo>
                  <a:lnTo>
                    <a:pt x="146" y="330"/>
                  </a:lnTo>
                  <a:lnTo>
                    <a:pt x="146" y="330"/>
                  </a:lnTo>
                  <a:lnTo>
                    <a:pt x="166" y="328"/>
                  </a:lnTo>
                  <a:lnTo>
                    <a:pt x="176" y="324"/>
                  </a:lnTo>
                  <a:lnTo>
                    <a:pt x="186" y="320"/>
                  </a:lnTo>
                  <a:lnTo>
                    <a:pt x="196" y="314"/>
                  </a:lnTo>
                  <a:lnTo>
                    <a:pt x="206" y="306"/>
                  </a:lnTo>
                  <a:lnTo>
                    <a:pt x="214" y="296"/>
                  </a:lnTo>
                  <a:lnTo>
                    <a:pt x="220" y="284"/>
                  </a:lnTo>
                  <a:lnTo>
                    <a:pt x="220" y="390"/>
                  </a:lnTo>
                  <a:lnTo>
                    <a:pt x="320" y="390"/>
                  </a:lnTo>
                  <a:lnTo>
                    <a:pt x="320" y="284"/>
                  </a:lnTo>
                  <a:lnTo>
                    <a:pt x="320" y="284"/>
                  </a:lnTo>
                  <a:lnTo>
                    <a:pt x="326" y="296"/>
                  </a:lnTo>
                  <a:lnTo>
                    <a:pt x="334" y="306"/>
                  </a:lnTo>
                  <a:lnTo>
                    <a:pt x="342" y="314"/>
                  </a:lnTo>
                  <a:lnTo>
                    <a:pt x="352" y="320"/>
                  </a:lnTo>
                  <a:lnTo>
                    <a:pt x="362" y="324"/>
                  </a:lnTo>
                  <a:lnTo>
                    <a:pt x="372" y="328"/>
                  </a:lnTo>
                  <a:lnTo>
                    <a:pt x="392" y="330"/>
                  </a:lnTo>
                  <a:lnTo>
                    <a:pt x="392" y="330"/>
                  </a:lnTo>
                  <a:lnTo>
                    <a:pt x="500" y="330"/>
                  </a:lnTo>
                  <a:lnTo>
                    <a:pt x="500" y="250"/>
                  </a:lnTo>
                  <a:lnTo>
                    <a:pt x="500" y="250"/>
                  </a:lnTo>
                  <a:lnTo>
                    <a:pt x="432" y="250"/>
                  </a:lnTo>
                  <a:lnTo>
                    <a:pt x="432" y="250"/>
                  </a:lnTo>
                  <a:lnTo>
                    <a:pt x="422" y="250"/>
                  </a:lnTo>
                  <a:lnTo>
                    <a:pt x="412" y="246"/>
                  </a:lnTo>
                  <a:lnTo>
                    <a:pt x="408" y="244"/>
                  </a:lnTo>
                  <a:lnTo>
                    <a:pt x="404" y="240"/>
                  </a:lnTo>
                  <a:lnTo>
                    <a:pt x="402" y="236"/>
                  </a:lnTo>
                  <a:lnTo>
                    <a:pt x="400" y="230"/>
                  </a:lnTo>
                  <a:lnTo>
                    <a:pt x="400" y="230"/>
                  </a:lnTo>
                  <a:lnTo>
                    <a:pt x="402" y="218"/>
                  </a:lnTo>
                  <a:lnTo>
                    <a:pt x="410" y="204"/>
                  </a:lnTo>
                  <a:lnTo>
                    <a:pt x="420" y="192"/>
                  </a:lnTo>
                  <a:lnTo>
                    <a:pt x="432" y="178"/>
                  </a:lnTo>
                  <a:lnTo>
                    <a:pt x="462" y="152"/>
                  </a:lnTo>
                  <a:lnTo>
                    <a:pt x="492" y="130"/>
                  </a:lnTo>
                  <a:lnTo>
                    <a:pt x="382" y="130"/>
                  </a:lnTo>
                  <a:lnTo>
                    <a:pt x="382" y="130"/>
                  </a:lnTo>
                  <a:lnTo>
                    <a:pt x="364" y="144"/>
                  </a:lnTo>
                  <a:lnTo>
                    <a:pt x="346" y="160"/>
                  </a:lnTo>
                  <a:lnTo>
                    <a:pt x="330" y="176"/>
                  </a:lnTo>
                  <a:lnTo>
                    <a:pt x="324" y="186"/>
                  </a:lnTo>
                  <a:lnTo>
                    <a:pt x="320" y="196"/>
                  </a:lnTo>
                  <a:lnTo>
                    <a:pt x="320" y="196"/>
                  </a:lnTo>
                  <a:lnTo>
                    <a:pt x="320" y="50"/>
                  </a:lnTo>
                  <a:lnTo>
                    <a:pt x="22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0" name="Group 9"/>
            <p:cNvGrpSpPr/>
            <p:nvPr/>
          </p:nvGrpSpPr>
          <p:grpSpPr>
            <a:xfrm>
              <a:off x="1314450" y="339725"/>
              <a:ext cx="5232400" cy="736600"/>
              <a:chOff x="1314450" y="339725"/>
              <a:chExt cx="5232400" cy="736600"/>
            </a:xfrm>
            <a:grpFill/>
          </p:grpSpPr>
          <p:sp>
            <p:nvSpPr>
              <p:cNvPr id="11" name="Freeform 9"/>
              <p:cNvSpPr>
                <a:spLocks/>
              </p:cNvSpPr>
              <p:nvPr/>
            </p:nvSpPr>
            <p:spPr bwMode="auto">
              <a:xfrm>
                <a:off x="1908175" y="352425"/>
                <a:ext cx="139700" cy="98425"/>
              </a:xfrm>
              <a:custGeom>
                <a:avLst/>
                <a:gdLst>
                  <a:gd name="T0" fmla="*/ 4 w 88"/>
                  <a:gd name="T1" fmla="*/ 0 h 62"/>
                  <a:gd name="T2" fmla="*/ 88 w 88"/>
                  <a:gd name="T3" fmla="*/ 0 h 62"/>
                  <a:gd name="T4" fmla="*/ 84 w 88"/>
                  <a:gd name="T5" fmla="*/ 62 h 62"/>
                  <a:gd name="T6" fmla="*/ 0 w 88"/>
                  <a:gd name="T7" fmla="*/ 62 h 62"/>
                  <a:gd name="T8" fmla="*/ 4 w 88"/>
                  <a:gd name="T9" fmla="*/ 0 h 62"/>
                </a:gdLst>
                <a:ahLst/>
                <a:cxnLst>
                  <a:cxn ang="0">
                    <a:pos x="T0" y="T1"/>
                  </a:cxn>
                  <a:cxn ang="0">
                    <a:pos x="T2" y="T3"/>
                  </a:cxn>
                  <a:cxn ang="0">
                    <a:pos x="T4" y="T5"/>
                  </a:cxn>
                  <a:cxn ang="0">
                    <a:pos x="T6" y="T7"/>
                  </a:cxn>
                  <a:cxn ang="0">
                    <a:pos x="T8" y="T9"/>
                  </a:cxn>
                </a:cxnLst>
                <a:rect l="0" t="0" r="r" b="b"/>
                <a:pathLst>
                  <a:path w="88" h="62">
                    <a:moveTo>
                      <a:pt x="4" y="0"/>
                    </a:moveTo>
                    <a:lnTo>
                      <a:pt x="88" y="0"/>
                    </a:lnTo>
                    <a:lnTo>
                      <a:pt x="84" y="62"/>
                    </a:lnTo>
                    <a:lnTo>
                      <a:pt x="0" y="6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0"/>
              <p:cNvSpPr>
                <a:spLocks noEditPoints="1"/>
              </p:cNvSpPr>
              <p:nvPr/>
            </p:nvSpPr>
            <p:spPr bwMode="auto">
              <a:xfrm>
                <a:off x="5397500" y="504825"/>
                <a:ext cx="393700" cy="393700"/>
              </a:xfrm>
              <a:custGeom>
                <a:avLst/>
                <a:gdLst>
                  <a:gd name="T0" fmla="*/ 152 w 248"/>
                  <a:gd name="T1" fmla="*/ 216 h 248"/>
                  <a:gd name="T2" fmla="*/ 138 w 248"/>
                  <a:gd name="T3" fmla="*/ 228 h 248"/>
                  <a:gd name="T4" fmla="*/ 112 w 248"/>
                  <a:gd name="T5" fmla="*/ 242 h 248"/>
                  <a:gd name="T6" fmla="*/ 92 w 248"/>
                  <a:gd name="T7" fmla="*/ 246 h 248"/>
                  <a:gd name="T8" fmla="*/ 80 w 248"/>
                  <a:gd name="T9" fmla="*/ 248 h 248"/>
                  <a:gd name="T10" fmla="*/ 44 w 248"/>
                  <a:gd name="T11" fmla="*/ 242 h 248"/>
                  <a:gd name="T12" fmla="*/ 18 w 248"/>
                  <a:gd name="T13" fmla="*/ 226 h 248"/>
                  <a:gd name="T14" fmla="*/ 4 w 248"/>
                  <a:gd name="T15" fmla="*/ 202 h 248"/>
                  <a:gd name="T16" fmla="*/ 0 w 248"/>
                  <a:gd name="T17" fmla="*/ 174 h 248"/>
                  <a:gd name="T18" fmla="*/ 2 w 248"/>
                  <a:gd name="T19" fmla="*/ 156 h 248"/>
                  <a:gd name="T20" fmla="*/ 20 w 248"/>
                  <a:gd name="T21" fmla="*/ 128 h 248"/>
                  <a:gd name="T22" fmla="*/ 54 w 248"/>
                  <a:gd name="T23" fmla="*/ 108 h 248"/>
                  <a:gd name="T24" fmla="*/ 104 w 248"/>
                  <a:gd name="T25" fmla="*/ 98 h 248"/>
                  <a:gd name="T26" fmla="*/ 162 w 248"/>
                  <a:gd name="T27" fmla="*/ 96 h 248"/>
                  <a:gd name="T28" fmla="*/ 164 w 248"/>
                  <a:gd name="T29" fmla="*/ 78 h 248"/>
                  <a:gd name="T30" fmla="*/ 162 w 248"/>
                  <a:gd name="T31" fmla="*/ 60 h 248"/>
                  <a:gd name="T32" fmla="*/ 154 w 248"/>
                  <a:gd name="T33" fmla="*/ 46 h 248"/>
                  <a:gd name="T34" fmla="*/ 136 w 248"/>
                  <a:gd name="T35" fmla="*/ 40 h 248"/>
                  <a:gd name="T36" fmla="*/ 126 w 248"/>
                  <a:gd name="T37" fmla="*/ 42 h 248"/>
                  <a:gd name="T38" fmla="*/ 114 w 248"/>
                  <a:gd name="T39" fmla="*/ 48 h 248"/>
                  <a:gd name="T40" fmla="*/ 106 w 248"/>
                  <a:gd name="T41" fmla="*/ 66 h 248"/>
                  <a:gd name="T42" fmla="*/ 22 w 248"/>
                  <a:gd name="T43" fmla="*/ 76 h 248"/>
                  <a:gd name="T44" fmla="*/ 24 w 248"/>
                  <a:gd name="T45" fmla="*/ 66 h 248"/>
                  <a:gd name="T46" fmla="*/ 28 w 248"/>
                  <a:gd name="T47" fmla="*/ 46 h 248"/>
                  <a:gd name="T48" fmla="*/ 38 w 248"/>
                  <a:gd name="T49" fmla="*/ 30 h 248"/>
                  <a:gd name="T50" fmla="*/ 54 w 248"/>
                  <a:gd name="T51" fmla="*/ 18 h 248"/>
                  <a:gd name="T52" fmla="*/ 62 w 248"/>
                  <a:gd name="T53" fmla="*/ 14 h 248"/>
                  <a:gd name="T54" fmla="*/ 102 w 248"/>
                  <a:gd name="T55" fmla="*/ 2 h 248"/>
                  <a:gd name="T56" fmla="*/ 144 w 248"/>
                  <a:gd name="T57" fmla="*/ 0 h 248"/>
                  <a:gd name="T58" fmla="*/ 164 w 248"/>
                  <a:gd name="T59" fmla="*/ 0 h 248"/>
                  <a:gd name="T60" fmla="*/ 200 w 248"/>
                  <a:gd name="T61" fmla="*/ 10 h 248"/>
                  <a:gd name="T62" fmla="*/ 230 w 248"/>
                  <a:gd name="T63" fmla="*/ 30 h 248"/>
                  <a:gd name="T64" fmla="*/ 240 w 248"/>
                  <a:gd name="T65" fmla="*/ 44 h 248"/>
                  <a:gd name="T66" fmla="*/ 246 w 248"/>
                  <a:gd name="T67" fmla="*/ 62 h 248"/>
                  <a:gd name="T68" fmla="*/ 248 w 248"/>
                  <a:gd name="T69" fmla="*/ 82 h 248"/>
                  <a:gd name="T70" fmla="*/ 242 w 248"/>
                  <a:gd name="T71" fmla="*/ 196 h 248"/>
                  <a:gd name="T72" fmla="*/ 242 w 248"/>
                  <a:gd name="T73" fmla="*/ 246 h 248"/>
                  <a:gd name="T74" fmla="*/ 152 w 248"/>
                  <a:gd name="T75" fmla="*/ 216 h 248"/>
                  <a:gd name="T76" fmla="*/ 114 w 248"/>
                  <a:gd name="T77" fmla="*/ 200 h 248"/>
                  <a:gd name="T78" fmla="*/ 138 w 248"/>
                  <a:gd name="T79" fmla="*/ 194 h 248"/>
                  <a:gd name="T80" fmla="*/ 152 w 248"/>
                  <a:gd name="T81" fmla="*/ 176 h 248"/>
                  <a:gd name="T82" fmla="*/ 158 w 248"/>
                  <a:gd name="T83" fmla="*/ 154 h 248"/>
                  <a:gd name="T84" fmla="*/ 160 w 248"/>
                  <a:gd name="T85" fmla="*/ 130 h 248"/>
                  <a:gd name="T86" fmla="*/ 122 w 248"/>
                  <a:gd name="T87" fmla="*/ 132 h 248"/>
                  <a:gd name="T88" fmla="*/ 110 w 248"/>
                  <a:gd name="T89" fmla="*/ 134 h 248"/>
                  <a:gd name="T90" fmla="*/ 94 w 248"/>
                  <a:gd name="T91" fmla="*/ 148 h 248"/>
                  <a:gd name="T92" fmla="*/ 86 w 248"/>
                  <a:gd name="T93" fmla="*/ 170 h 248"/>
                  <a:gd name="T94" fmla="*/ 86 w 248"/>
                  <a:gd name="T95" fmla="*/ 176 h 248"/>
                  <a:gd name="T96" fmla="*/ 92 w 248"/>
                  <a:gd name="T97" fmla="*/ 192 h 248"/>
                  <a:gd name="T98" fmla="*/ 102 w 248"/>
                  <a:gd name="T99" fmla="*/ 198 h 248"/>
                  <a:gd name="T100" fmla="*/ 114 w 248"/>
                  <a:gd name="T101" fmla="*/ 20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8">
                    <a:moveTo>
                      <a:pt x="152" y="216"/>
                    </a:moveTo>
                    <a:lnTo>
                      <a:pt x="152" y="216"/>
                    </a:lnTo>
                    <a:lnTo>
                      <a:pt x="152" y="216"/>
                    </a:lnTo>
                    <a:lnTo>
                      <a:pt x="138" y="228"/>
                    </a:lnTo>
                    <a:lnTo>
                      <a:pt x="122" y="238"/>
                    </a:lnTo>
                    <a:lnTo>
                      <a:pt x="112" y="242"/>
                    </a:lnTo>
                    <a:lnTo>
                      <a:pt x="102" y="246"/>
                    </a:lnTo>
                    <a:lnTo>
                      <a:pt x="92" y="246"/>
                    </a:lnTo>
                    <a:lnTo>
                      <a:pt x="80" y="248"/>
                    </a:lnTo>
                    <a:lnTo>
                      <a:pt x="80" y="248"/>
                    </a:lnTo>
                    <a:lnTo>
                      <a:pt x="60" y="246"/>
                    </a:lnTo>
                    <a:lnTo>
                      <a:pt x="44" y="242"/>
                    </a:lnTo>
                    <a:lnTo>
                      <a:pt x="30" y="234"/>
                    </a:lnTo>
                    <a:lnTo>
                      <a:pt x="18" y="226"/>
                    </a:lnTo>
                    <a:lnTo>
                      <a:pt x="10" y="216"/>
                    </a:lnTo>
                    <a:lnTo>
                      <a:pt x="4" y="202"/>
                    </a:lnTo>
                    <a:lnTo>
                      <a:pt x="0" y="188"/>
                    </a:lnTo>
                    <a:lnTo>
                      <a:pt x="0" y="174"/>
                    </a:lnTo>
                    <a:lnTo>
                      <a:pt x="0" y="174"/>
                    </a:lnTo>
                    <a:lnTo>
                      <a:pt x="2" y="156"/>
                    </a:lnTo>
                    <a:lnTo>
                      <a:pt x="8" y="142"/>
                    </a:lnTo>
                    <a:lnTo>
                      <a:pt x="20" y="128"/>
                    </a:lnTo>
                    <a:lnTo>
                      <a:pt x="34" y="116"/>
                    </a:lnTo>
                    <a:lnTo>
                      <a:pt x="54" y="108"/>
                    </a:lnTo>
                    <a:lnTo>
                      <a:pt x="76" y="102"/>
                    </a:lnTo>
                    <a:lnTo>
                      <a:pt x="104" y="98"/>
                    </a:lnTo>
                    <a:lnTo>
                      <a:pt x="134" y="96"/>
                    </a:lnTo>
                    <a:lnTo>
                      <a:pt x="162" y="96"/>
                    </a:lnTo>
                    <a:lnTo>
                      <a:pt x="162" y="96"/>
                    </a:lnTo>
                    <a:lnTo>
                      <a:pt x="164" y="78"/>
                    </a:lnTo>
                    <a:lnTo>
                      <a:pt x="164" y="70"/>
                    </a:lnTo>
                    <a:lnTo>
                      <a:pt x="162" y="60"/>
                    </a:lnTo>
                    <a:lnTo>
                      <a:pt x="160" y="52"/>
                    </a:lnTo>
                    <a:lnTo>
                      <a:pt x="154" y="46"/>
                    </a:lnTo>
                    <a:lnTo>
                      <a:pt x="146" y="42"/>
                    </a:lnTo>
                    <a:lnTo>
                      <a:pt x="136" y="40"/>
                    </a:lnTo>
                    <a:lnTo>
                      <a:pt x="136" y="40"/>
                    </a:lnTo>
                    <a:lnTo>
                      <a:pt x="126" y="42"/>
                    </a:lnTo>
                    <a:lnTo>
                      <a:pt x="120" y="44"/>
                    </a:lnTo>
                    <a:lnTo>
                      <a:pt x="114" y="48"/>
                    </a:lnTo>
                    <a:lnTo>
                      <a:pt x="110" y="54"/>
                    </a:lnTo>
                    <a:lnTo>
                      <a:pt x="106" y="66"/>
                    </a:lnTo>
                    <a:lnTo>
                      <a:pt x="104" y="76"/>
                    </a:lnTo>
                    <a:lnTo>
                      <a:pt x="22" y="76"/>
                    </a:lnTo>
                    <a:lnTo>
                      <a:pt x="22" y="76"/>
                    </a:lnTo>
                    <a:lnTo>
                      <a:pt x="24" y="66"/>
                    </a:lnTo>
                    <a:lnTo>
                      <a:pt x="26" y="54"/>
                    </a:lnTo>
                    <a:lnTo>
                      <a:pt x="28" y="46"/>
                    </a:lnTo>
                    <a:lnTo>
                      <a:pt x="34" y="38"/>
                    </a:lnTo>
                    <a:lnTo>
                      <a:pt x="38" y="30"/>
                    </a:lnTo>
                    <a:lnTo>
                      <a:pt x="46" y="24"/>
                    </a:lnTo>
                    <a:lnTo>
                      <a:pt x="54" y="18"/>
                    </a:lnTo>
                    <a:lnTo>
                      <a:pt x="62" y="14"/>
                    </a:lnTo>
                    <a:lnTo>
                      <a:pt x="62" y="14"/>
                    </a:lnTo>
                    <a:lnTo>
                      <a:pt x="82" y="6"/>
                    </a:lnTo>
                    <a:lnTo>
                      <a:pt x="102" y="2"/>
                    </a:lnTo>
                    <a:lnTo>
                      <a:pt x="124" y="0"/>
                    </a:lnTo>
                    <a:lnTo>
                      <a:pt x="144" y="0"/>
                    </a:lnTo>
                    <a:lnTo>
                      <a:pt x="144" y="0"/>
                    </a:lnTo>
                    <a:lnTo>
                      <a:pt x="164" y="0"/>
                    </a:lnTo>
                    <a:lnTo>
                      <a:pt x="182" y="4"/>
                    </a:lnTo>
                    <a:lnTo>
                      <a:pt x="200" y="10"/>
                    </a:lnTo>
                    <a:lnTo>
                      <a:pt x="216" y="18"/>
                    </a:lnTo>
                    <a:lnTo>
                      <a:pt x="230" y="30"/>
                    </a:lnTo>
                    <a:lnTo>
                      <a:pt x="236" y="38"/>
                    </a:lnTo>
                    <a:lnTo>
                      <a:pt x="240" y="44"/>
                    </a:lnTo>
                    <a:lnTo>
                      <a:pt x="244" y="52"/>
                    </a:lnTo>
                    <a:lnTo>
                      <a:pt x="246" y="62"/>
                    </a:lnTo>
                    <a:lnTo>
                      <a:pt x="248" y="72"/>
                    </a:lnTo>
                    <a:lnTo>
                      <a:pt x="248" y="82"/>
                    </a:lnTo>
                    <a:lnTo>
                      <a:pt x="242" y="196"/>
                    </a:lnTo>
                    <a:lnTo>
                      <a:pt x="242" y="196"/>
                    </a:lnTo>
                    <a:lnTo>
                      <a:pt x="240" y="214"/>
                    </a:lnTo>
                    <a:lnTo>
                      <a:pt x="242" y="246"/>
                    </a:lnTo>
                    <a:lnTo>
                      <a:pt x="158" y="246"/>
                    </a:lnTo>
                    <a:lnTo>
                      <a:pt x="152" y="216"/>
                    </a:lnTo>
                    <a:close/>
                    <a:moveTo>
                      <a:pt x="114" y="200"/>
                    </a:moveTo>
                    <a:lnTo>
                      <a:pt x="114" y="200"/>
                    </a:lnTo>
                    <a:lnTo>
                      <a:pt x="128" y="198"/>
                    </a:lnTo>
                    <a:lnTo>
                      <a:pt x="138" y="194"/>
                    </a:lnTo>
                    <a:lnTo>
                      <a:pt x="146" y="186"/>
                    </a:lnTo>
                    <a:lnTo>
                      <a:pt x="152" y="176"/>
                    </a:lnTo>
                    <a:lnTo>
                      <a:pt x="156" y="166"/>
                    </a:lnTo>
                    <a:lnTo>
                      <a:pt x="158" y="154"/>
                    </a:lnTo>
                    <a:lnTo>
                      <a:pt x="160" y="130"/>
                    </a:lnTo>
                    <a:lnTo>
                      <a:pt x="160" y="130"/>
                    </a:lnTo>
                    <a:lnTo>
                      <a:pt x="134" y="130"/>
                    </a:lnTo>
                    <a:lnTo>
                      <a:pt x="122" y="132"/>
                    </a:lnTo>
                    <a:lnTo>
                      <a:pt x="110" y="134"/>
                    </a:lnTo>
                    <a:lnTo>
                      <a:pt x="110" y="134"/>
                    </a:lnTo>
                    <a:lnTo>
                      <a:pt x="102" y="140"/>
                    </a:lnTo>
                    <a:lnTo>
                      <a:pt x="94" y="148"/>
                    </a:lnTo>
                    <a:lnTo>
                      <a:pt x="88" y="158"/>
                    </a:lnTo>
                    <a:lnTo>
                      <a:pt x="86" y="170"/>
                    </a:lnTo>
                    <a:lnTo>
                      <a:pt x="86" y="170"/>
                    </a:lnTo>
                    <a:lnTo>
                      <a:pt x="86" y="176"/>
                    </a:lnTo>
                    <a:lnTo>
                      <a:pt x="88" y="182"/>
                    </a:lnTo>
                    <a:lnTo>
                      <a:pt x="92" y="192"/>
                    </a:lnTo>
                    <a:lnTo>
                      <a:pt x="96" y="194"/>
                    </a:lnTo>
                    <a:lnTo>
                      <a:pt x="102" y="198"/>
                    </a:lnTo>
                    <a:lnTo>
                      <a:pt x="108" y="200"/>
                    </a:lnTo>
                    <a:lnTo>
                      <a:pt x="114" y="200"/>
                    </a:lnTo>
                    <a:lnTo>
                      <a:pt x="114"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1"/>
              <p:cNvSpPr>
                <a:spLocks noEditPoints="1"/>
              </p:cNvSpPr>
              <p:nvPr/>
            </p:nvSpPr>
            <p:spPr bwMode="auto">
              <a:xfrm>
                <a:off x="6092825" y="352425"/>
                <a:ext cx="454025" cy="542925"/>
              </a:xfrm>
              <a:custGeom>
                <a:avLst/>
                <a:gdLst>
                  <a:gd name="T0" fmla="*/ 0 w 286"/>
                  <a:gd name="T1" fmla="*/ 342 h 342"/>
                  <a:gd name="T2" fmla="*/ 24 w 286"/>
                  <a:gd name="T3" fmla="*/ 0 h 342"/>
                  <a:gd name="T4" fmla="*/ 114 w 286"/>
                  <a:gd name="T5" fmla="*/ 0 h 342"/>
                  <a:gd name="T6" fmla="*/ 90 w 286"/>
                  <a:gd name="T7" fmla="*/ 342 h 342"/>
                  <a:gd name="T8" fmla="*/ 0 w 286"/>
                  <a:gd name="T9" fmla="*/ 342 h 342"/>
                  <a:gd name="T10" fmla="*/ 100 w 286"/>
                  <a:gd name="T11" fmla="*/ 210 h 342"/>
                  <a:gd name="T12" fmla="*/ 184 w 286"/>
                  <a:gd name="T13" fmla="*/ 104 h 342"/>
                  <a:gd name="T14" fmla="*/ 286 w 286"/>
                  <a:gd name="T15" fmla="*/ 104 h 342"/>
                  <a:gd name="T16" fmla="*/ 194 w 286"/>
                  <a:gd name="T17" fmla="*/ 204 h 342"/>
                  <a:gd name="T18" fmla="*/ 282 w 286"/>
                  <a:gd name="T19" fmla="*/ 342 h 342"/>
                  <a:gd name="T20" fmla="*/ 170 w 286"/>
                  <a:gd name="T21" fmla="*/ 342 h 342"/>
                  <a:gd name="T22" fmla="*/ 100 w 286"/>
                  <a:gd name="T23" fmla="*/ 21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42">
                    <a:moveTo>
                      <a:pt x="0" y="342"/>
                    </a:moveTo>
                    <a:lnTo>
                      <a:pt x="24" y="0"/>
                    </a:lnTo>
                    <a:lnTo>
                      <a:pt x="114" y="0"/>
                    </a:lnTo>
                    <a:lnTo>
                      <a:pt x="90" y="342"/>
                    </a:lnTo>
                    <a:lnTo>
                      <a:pt x="0" y="342"/>
                    </a:lnTo>
                    <a:close/>
                    <a:moveTo>
                      <a:pt x="100" y="210"/>
                    </a:moveTo>
                    <a:lnTo>
                      <a:pt x="184" y="104"/>
                    </a:lnTo>
                    <a:lnTo>
                      <a:pt x="286" y="104"/>
                    </a:lnTo>
                    <a:lnTo>
                      <a:pt x="194" y="204"/>
                    </a:lnTo>
                    <a:lnTo>
                      <a:pt x="282" y="342"/>
                    </a:lnTo>
                    <a:lnTo>
                      <a:pt x="170" y="342"/>
                    </a:lnTo>
                    <a:lnTo>
                      <a:pt x="10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2"/>
              <p:cNvSpPr>
                <a:spLocks/>
              </p:cNvSpPr>
              <p:nvPr/>
            </p:nvSpPr>
            <p:spPr bwMode="auto">
              <a:xfrm>
                <a:off x="3606800" y="517525"/>
                <a:ext cx="292100" cy="377825"/>
              </a:xfrm>
              <a:custGeom>
                <a:avLst/>
                <a:gdLst>
                  <a:gd name="T0" fmla="*/ 104 w 184"/>
                  <a:gd name="T1" fmla="*/ 34 h 238"/>
                  <a:gd name="T2" fmla="*/ 106 w 184"/>
                  <a:gd name="T3" fmla="*/ 34 h 238"/>
                  <a:gd name="T4" fmla="*/ 106 w 184"/>
                  <a:gd name="T5" fmla="*/ 34 h 238"/>
                  <a:gd name="T6" fmla="*/ 114 w 184"/>
                  <a:gd name="T7" fmla="*/ 24 h 238"/>
                  <a:gd name="T8" fmla="*/ 124 w 184"/>
                  <a:gd name="T9" fmla="*/ 16 h 238"/>
                  <a:gd name="T10" fmla="*/ 132 w 184"/>
                  <a:gd name="T11" fmla="*/ 10 h 238"/>
                  <a:gd name="T12" fmla="*/ 142 w 184"/>
                  <a:gd name="T13" fmla="*/ 6 h 238"/>
                  <a:gd name="T14" fmla="*/ 152 w 184"/>
                  <a:gd name="T15" fmla="*/ 4 h 238"/>
                  <a:gd name="T16" fmla="*/ 162 w 184"/>
                  <a:gd name="T17" fmla="*/ 2 h 238"/>
                  <a:gd name="T18" fmla="*/ 184 w 184"/>
                  <a:gd name="T19" fmla="*/ 0 h 238"/>
                  <a:gd name="T20" fmla="*/ 178 w 184"/>
                  <a:gd name="T21" fmla="*/ 76 h 238"/>
                  <a:gd name="T22" fmla="*/ 178 w 184"/>
                  <a:gd name="T23" fmla="*/ 76 h 238"/>
                  <a:gd name="T24" fmla="*/ 160 w 184"/>
                  <a:gd name="T25" fmla="*/ 76 h 238"/>
                  <a:gd name="T26" fmla="*/ 160 w 184"/>
                  <a:gd name="T27" fmla="*/ 76 h 238"/>
                  <a:gd name="T28" fmla="*/ 140 w 184"/>
                  <a:gd name="T29" fmla="*/ 78 h 238"/>
                  <a:gd name="T30" fmla="*/ 126 w 184"/>
                  <a:gd name="T31" fmla="*/ 82 h 238"/>
                  <a:gd name="T32" fmla="*/ 116 w 184"/>
                  <a:gd name="T33" fmla="*/ 88 h 238"/>
                  <a:gd name="T34" fmla="*/ 108 w 184"/>
                  <a:gd name="T35" fmla="*/ 98 h 238"/>
                  <a:gd name="T36" fmla="*/ 102 w 184"/>
                  <a:gd name="T37" fmla="*/ 108 h 238"/>
                  <a:gd name="T38" fmla="*/ 100 w 184"/>
                  <a:gd name="T39" fmla="*/ 120 h 238"/>
                  <a:gd name="T40" fmla="*/ 98 w 184"/>
                  <a:gd name="T41" fmla="*/ 148 h 238"/>
                  <a:gd name="T42" fmla="*/ 92 w 184"/>
                  <a:gd name="T43" fmla="*/ 238 h 238"/>
                  <a:gd name="T44" fmla="*/ 0 w 184"/>
                  <a:gd name="T45" fmla="*/ 238 h 238"/>
                  <a:gd name="T46" fmla="*/ 12 w 184"/>
                  <a:gd name="T47" fmla="*/ 62 h 238"/>
                  <a:gd name="T48" fmla="*/ 12 w 184"/>
                  <a:gd name="T49" fmla="*/ 62 h 238"/>
                  <a:gd name="T50" fmla="*/ 14 w 184"/>
                  <a:gd name="T51" fmla="*/ 32 h 238"/>
                  <a:gd name="T52" fmla="*/ 14 w 184"/>
                  <a:gd name="T53" fmla="*/ 0 h 238"/>
                  <a:gd name="T54" fmla="*/ 102 w 184"/>
                  <a:gd name="T55" fmla="*/ 0 h 238"/>
                  <a:gd name="T56" fmla="*/ 104 w 184"/>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238">
                    <a:moveTo>
                      <a:pt x="104" y="34"/>
                    </a:moveTo>
                    <a:lnTo>
                      <a:pt x="106" y="34"/>
                    </a:lnTo>
                    <a:lnTo>
                      <a:pt x="106" y="34"/>
                    </a:lnTo>
                    <a:lnTo>
                      <a:pt x="114" y="24"/>
                    </a:lnTo>
                    <a:lnTo>
                      <a:pt x="124" y="16"/>
                    </a:lnTo>
                    <a:lnTo>
                      <a:pt x="132" y="10"/>
                    </a:lnTo>
                    <a:lnTo>
                      <a:pt x="142" y="6"/>
                    </a:lnTo>
                    <a:lnTo>
                      <a:pt x="152" y="4"/>
                    </a:lnTo>
                    <a:lnTo>
                      <a:pt x="162" y="2"/>
                    </a:lnTo>
                    <a:lnTo>
                      <a:pt x="184" y="0"/>
                    </a:lnTo>
                    <a:lnTo>
                      <a:pt x="178" y="76"/>
                    </a:lnTo>
                    <a:lnTo>
                      <a:pt x="178" y="76"/>
                    </a:lnTo>
                    <a:lnTo>
                      <a:pt x="160" y="76"/>
                    </a:lnTo>
                    <a:lnTo>
                      <a:pt x="160" y="76"/>
                    </a:lnTo>
                    <a:lnTo>
                      <a:pt x="140" y="78"/>
                    </a:lnTo>
                    <a:lnTo>
                      <a:pt x="126" y="82"/>
                    </a:lnTo>
                    <a:lnTo>
                      <a:pt x="116" y="88"/>
                    </a:lnTo>
                    <a:lnTo>
                      <a:pt x="108" y="98"/>
                    </a:lnTo>
                    <a:lnTo>
                      <a:pt x="102" y="108"/>
                    </a:lnTo>
                    <a:lnTo>
                      <a:pt x="100" y="120"/>
                    </a:lnTo>
                    <a:lnTo>
                      <a:pt x="98" y="148"/>
                    </a:lnTo>
                    <a:lnTo>
                      <a:pt x="92" y="238"/>
                    </a:lnTo>
                    <a:lnTo>
                      <a:pt x="0" y="238"/>
                    </a:lnTo>
                    <a:lnTo>
                      <a:pt x="12" y="62"/>
                    </a:lnTo>
                    <a:lnTo>
                      <a:pt x="12" y="62"/>
                    </a:lnTo>
                    <a:lnTo>
                      <a:pt x="14" y="32"/>
                    </a:lnTo>
                    <a:lnTo>
                      <a:pt x="14" y="0"/>
                    </a:lnTo>
                    <a:lnTo>
                      <a:pt x="102" y="0"/>
                    </a:lnTo>
                    <a:lnTo>
                      <a:pt x="10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3"/>
              <p:cNvSpPr>
                <a:spLocks/>
              </p:cNvSpPr>
              <p:nvPr/>
            </p:nvSpPr>
            <p:spPr bwMode="auto">
              <a:xfrm>
                <a:off x="3889375" y="352425"/>
                <a:ext cx="174625" cy="542925"/>
              </a:xfrm>
              <a:custGeom>
                <a:avLst/>
                <a:gdLst>
                  <a:gd name="T0" fmla="*/ 0 w 110"/>
                  <a:gd name="T1" fmla="*/ 342 h 342"/>
                  <a:gd name="T2" fmla="*/ 24 w 110"/>
                  <a:gd name="T3" fmla="*/ 0 h 342"/>
                  <a:gd name="T4" fmla="*/ 110 w 110"/>
                  <a:gd name="T5" fmla="*/ 0 h 342"/>
                  <a:gd name="T6" fmla="*/ 86 w 110"/>
                  <a:gd name="T7" fmla="*/ 342 h 342"/>
                  <a:gd name="T8" fmla="*/ 0 w 110"/>
                  <a:gd name="T9" fmla="*/ 342 h 342"/>
                </a:gdLst>
                <a:ahLst/>
                <a:cxnLst>
                  <a:cxn ang="0">
                    <a:pos x="T0" y="T1"/>
                  </a:cxn>
                  <a:cxn ang="0">
                    <a:pos x="T2" y="T3"/>
                  </a:cxn>
                  <a:cxn ang="0">
                    <a:pos x="T4" y="T5"/>
                  </a:cxn>
                  <a:cxn ang="0">
                    <a:pos x="T6" y="T7"/>
                  </a:cxn>
                  <a:cxn ang="0">
                    <a:pos x="T8" y="T9"/>
                  </a:cxn>
                </a:cxnLst>
                <a:rect l="0" t="0" r="r" b="b"/>
                <a:pathLst>
                  <a:path w="110" h="342">
                    <a:moveTo>
                      <a:pt x="0" y="342"/>
                    </a:moveTo>
                    <a:lnTo>
                      <a:pt x="24" y="0"/>
                    </a:lnTo>
                    <a:lnTo>
                      <a:pt x="110" y="0"/>
                    </a:lnTo>
                    <a:lnTo>
                      <a:pt x="86"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4"/>
              <p:cNvSpPr>
                <a:spLocks noEditPoints="1"/>
              </p:cNvSpPr>
              <p:nvPr/>
            </p:nvSpPr>
            <p:spPr bwMode="auto">
              <a:xfrm>
                <a:off x="2740025" y="352425"/>
                <a:ext cx="438150" cy="546100"/>
              </a:xfrm>
              <a:custGeom>
                <a:avLst/>
                <a:gdLst>
                  <a:gd name="T0" fmla="*/ 112 w 276"/>
                  <a:gd name="T1" fmla="*/ 0 h 344"/>
                  <a:gd name="T2" fmla="*/ 104 w 276"/>
                  <a:gd name="T3" fmla="*/ 136 h 344"/>
                  <a:gd name="T4" fmla="*/ 120 w 276"/>
                  <a:gd name="T5" fmla="*/ 122 h 344"/>
                  <a:gd name="T6" fmla="*/ 146 w 276"/>
                  <a:gd name="T7" fmla="*/ 104 h 344"/>
                  <a:gd name="T8" fmla="*/ 168 w 276"/>
                  <a:gd name="T9" fmla="*/ 98 h 344"/>
                  <a:gd name="T10" fmla="*/ 180 w 276"/>
                  <a:gd name="T11" fmla="*/ 98 h 344"/>
                  <a:gd name="T12" fmla="*/ 206 w 276"/>
                  <a:gd name="T13" fmla="*/ 100 h 344"/>
                  <a:gd name="T14" fmla="*/ 226 w 276"/>
                  <a:gd name="T15" fmla="*/ 108 h 344"/>
                  <a:gd name="T16" fmla="*/ 244 w 276"/>
                  <a:gd name="T17" fmla="*/ 120 h 344"/>
                  <a:gd name="T18" fmla="*/ 258 w 276"/>
                  <a:gd name="T19" fmla="*/ 136 h 344"/>
                  <a:gd name="T20" fmla="*/ 274 w 276"/>
                  <a:gd name="T21" fmla="*/ 176 h 344"/>
                  <a:gd name="T22" fmla="*/ 276 w 276"/>
                  <a:gd name="T23" fmla="*/ 220 h 344"/>
                  <a:gd name="T24" fmla="*/ 274 w 276"/>
                  <a:gd name="T25" fmla="*/ 242 h 344"/>
                  <a:gd name="T26" fmla="*/ 260 w 276"/>
                  <a:gd name="T27" fmla="*/ 284 h 344"/>
                  <a:gd name="T28" fmla="*/ 240 w 276"/>
                  <a:gd name="T29" fmla="*/ 312 h 344"/>
                  <a:gd name="T30" fmla="*/ 222 w 276"/>
                  <a:gd name="T31" fmla="*/ 328 h 344"/>
                  <a:gd name="T32" fmla="*/ 202 w 276"/>
                  <a:gd name="T33" fmla="*/ 338 h 344"/>
                  <a:gd name="T34" fmla="*/ 176 w 276"/>
                  <a:gd name="T35" fmla="*/ 344 h 344"/>
                  <a:gd name="T36" fmla="*/ 160 w 276"/>
                  <a:gd name="T37" fmla="*/ 344 h 344"/>
                  <a:gd name="T38" fmla="*/ 140 w 276"/>
                  <a:gd name="T39" fmla="*/ 342 h 344"/>
                  <a:gd name="T40" fmla="*/ 106 w 276"/>
                  <a:gd name="T41" fmla="*/ 324 h 344"/>
                  <a:gd name="T42" fmla="*/ 92 w 276"/>
                  <a:gd name="T43" fmla="*/ 312 h 344"/>
                  <a:gd name="T44" fmla="*/ 0 w 276"/>
                  <a:gd name="T45" fmla="*/ 342 h 344"/>
                  <a:gd name="T46" fmla="*/ 94 w 276"/>
                  <a:gd name="T47" fmla="*/ 226 h 344"/>
                  <a:gd name="T48" fmla="*/ 96 w 276"/>
                  <a:gd name="T49" fmla="*/ 250 h 344"/>
                  <a:gd name="T50" fmla="*/ 102 w 276"/>
                  <a:gd name="T51" fmla="*/ 272 h 344"/>
                  <a:gd name="T52" fmla="*/ 114 w 276"/>
                  <a:gd name="T53" fmla="*/ 288 h 344"/>
                  <a:gd name="T54" fmla="*/ 134 w 276"/>
                  <a:gd name="T55" fmla="*/ 296 h 344"/>
                  <a:gd name="T56" fmla="*/ 148 w 276"/>
                  <a:gd name="T57" fmla="*/ 294 h 344"/>
                  <a:gd name="T58" fmla="*/ 168 w 276"/>
                  <a:gd name="T59" fmla="*/ 282 h 344"/>
                  <a:gd name="T60" fmla="*/ 180 w 276"/>
                  <a:gd name="T61" fmla="*/ 260 h 344"/>
                  <a:gd name="T62" fmla="*/ 186 w 276"/>
                  <a:gd name="T63" fmla="*/ 222 h 344"/>
                  <a:gd name="T64" fmla="*/ 186 w 276"/>
                  <a:gd name="T65" fmla="*/ 198 h 344"/>
                  <a:gd name="T66" fmla="*/ 180 w 276"/>
                  <a:gd name="T67" fmla="*/ 174 h 344"/>
                  <a:gd name="T68" fmla="*/ 168 w 276"/>
                  <a:gd name="T69" fmla="*/ 156 h 344"/>
                  <a:gd name="T70" fmla="*/ 146 w 276"/>
                  <a:gd name="T71" fmla="*/ 150 h 344"/>
                  <a:gd name="T72" fmla="*/ 132 w 276"/>
                  <a:gd name="T73" fmla="*/ 152 h 344"/>
                  <a:gd name="T74" fmla="*/ 112 w 276"/>
                  <a:gd name="T75" fmla="*/ 166 h 344"/>
                  <a:gd name="T76" fmla="*/ 100 w 276"/>
                  <a:gd name="T77" fmla="*/ 188 h 344"/>
                  <a:gd name="T78" fmla="*/ 94 w 276"/>
                  <a:gd name="T79" fmla="*/ 22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344">
                    <a:moveTo>
                      <a:pt x="24" y="0"/>
                    </a:moveTo>
                    <a:lnTo>
                      <a:pt x="112" y="0"/>
                    </a:lnTo>
                    <a:lnTo>
                      <a:pt x="104" y="136"/>
                    </a:lnTo>
                    <a:lnTo>
                      <a:pt x="104" y="136"/>
                    </a:lnTo>
                    <a:lnTo>
                      <a:pt x="104" y="136"/>
                    </a:lnTo>
                    <a:lnTo>
                      <a:pt x="120" y="122"/>
                    </a:lnTo>
                    <a:lnTo>
                      <a:pt x="138" y="108"/>
                    </a:lnTo>
                    <a:lnTo>
                      <a:pt x="146" y="104"/>
                    </a:lnTo>
                    <a:lnTo>
                      <a:pt x="158" y="100"/>
                    </a:lnTo>
                    <a:lnTo>
                      <a:pt x="168" y="98"/>
                    </a:lnTo>
                    <a:lnTo>
                      <a:pt x="180" y="98"/>
                    </a:lnTo>
                    <a:lnTo>
                      <a:pt x="180" y="98"/>
                    </a:lnTo>
                    <a:lnTo>
                      <a:pt x="194" y="98"/>
                    </a:lnTo>
                    <a:lnTo>
                      <a:pt x="206" y="100"/>
                    </a:lnTo>
                    <a:lnTo>
                      <a:pt x="216" y="104"/>
                    </a:lnTo>
                    <a:lnTo>
                      <a:pt x="226" y="108"/>
                    </a:lnTo>
                    <a:lnTo>
                      <a:pt x="236" y="114"/>
                    </a:lnTo>
                    <a:lnTo>
                      <a:pt x="244" y="120"/>
                    </a:lnTo>
                    <a:lnTo>
                      <a:pt x="250" y="128"/>
                    </a:lnTo>
                    <a:lnTo>
                      <a:pt x="258" y="136"/>
                    </a:lnTo>
                    <a:lnTo>
                      <a:pt x="266" y="156"/>
                    </a:lnTo>
                    <a:lnTo>
                      <a:pt x="274" y="176"/>
                    </a:lnTo>
                    <a:lnTo>
                      <a:pt x="276" y="198"/>
                    </a:lnTo>
                    <a:lnTo>
                      <a:pt x="276" y="220"/>
                    </a:lnTo>
                    <a:lnTo>
                      <a:pt x="276" y="220"/>
                    </a:lnTo>
                    <a:lnTo>
                      <a:pt x="274" y="242"/>
                    </a:lnTo>
                    <a:lnTo>
                      <a:pt x="268" y="264"/>
                    </a:lnTo>
                    <a:lnTo>
                      <a:pt x="260" y="284"/>
                    </a:lnTo>
                    <a:lnTo>
                      <a:pt x="248" y="304"/>
                    </a:lnTo>
                    <a:lnTo>
                      <a:pt x="240" y="312"/>
                    </a:lnTo>
                    <a:lnTo>
                      <a:pt x="232" y="320"/>
                    </a:lnTo>
                    <a:lnTo>
                      <a:pt x="222" y="328"/>
                    </a:lnTo>
                    <a:lnTo>
                      <a:pt x="212" y="334"/>
                    </a:lnTo>
                    <a:lnTo>
                      <a:pt x="202" y="338"/>
                    </a:lnTo>
                    <a:lnTo>
                      <a:pt x="188" y="342"/>
                    </a:lnTo>
                    <a:lnTo>
                      <a:pt x="176" y="344"/>
                    </a:lnTo>
                    <a:lnTo>
                      <a:pt x="160" y="344"/>
                    </a:lnTo>
                    <a:lnTo>
                      <a:pt x="160" y="344"/>
                    </a:lnTo>
                    <a:lnTo>
                      <a:pt x="150" y="344"/>
                    </a:lnTo>
                    <a:lnTo>
                      <a:pt x="140" y="342"/>
                    </a:lnTo>
                    <a:lnTo>
                      <a:pt x="122" y="336"/>
                    </a:lnTo>
                    <a:lnTo>
                      <a:pt x="106" y="324"/>
                    </a:lnTo>
                    <a:lnTo>
                      <a:pt x="94" y="312"/>
                    </a:lnTo>
                    <a:lnTo>
                      <a:pt x="92" y="312"/>
                    </a:lnTo>
                    <a:lnTo>
                      <a:pt x="88" y="342"/>
                    </a:lnTo>
                    <a:lnTo>
                      <a:pt x="0" y="342"/>
                    </a:lnTo>
                    <a:lnTo>
                      <a:pt x="24" y="0"/>
                    </a:lnTo>
                    <a:close/>
                    <a:moveTo>
                      <a:pt x="94" y="226"/>
                    </a:moveTo>
                    <a:lnTo>
                      <a:pt x="94" y="226"/>
                    </a:lnTo>
                    <a:lnTo>
                      <a:pt x="96" y="250"/>
                    </a:lnTo>
                    <a:lnTo>
                      <a:pt x="98" y="260"/>
                    </a:lnTo>
                    <a:lnTo>
                      <a:pt x="102" y="272"/>
                    </a:lnTo>
                    <a:lnTo>
                      <a:pt x="106" y="282"/>
                    </a:lnTo>
                    <a:lnTo>
                      <a:pt x="114" y="288"/>
                    </a:lnTo>
                    <a:lnTo>
                      <a:pt x="122" y="294"/>
                    </a:lnTo>
                    <a:lnTo>
                      <a:pt x="134" y="296"/>
                    </a:lnTo>
                    <a:lnTo>
                      <a:pt x="134" y="296"/>
                    </a:lnTo>
                    <a:lnTo>
                      <a:pt x="148" y="294"/>
                    </a:lnTo>
                    <a:lnTo>
                      <a:pt x="158" y="288"/>
                    </a:lnTo>
                    <a:lnTo>
                      <a:pt x="168" y="282"/>
                    </a:lnTo>
                    <a:lnTo>
                      <a:pt x="174" y="272"/>
                    </a:lnTo>
                    <a:lnTo>
                      <a:pt x="180" y="260"/>
                    </a:lnTo>
                    <a:lnTo>
                      <a:pt x="184" y="248"/>
                    </a:lnTo>
                    <a:lnTo>
                      <a:pt x="186" y="222"/>
                    </a:lnTo>
                    <a:lnTo>
                      <a:pt x="186" y="222"/>
                    </a:lnTo>
                    <a:lnTo>
                      <a:pt x="186" y="198"/>
                    </a:lnTo>
                    <a:lnTo>
                      <a:pt x="184" y="186"/>
                    </a:lnTo>
                    <a:lnTo>
                      <a:pt x="180" y="174"/>
                    </a:lnTo>
                    <a:lnTo>
                      <a:pt x="176" y="164"/>
                    </a:lnTo>
                    <a:lnTo>
                      <a:pt x="168" y="156"/>
                    </a:lnTo>
                    <a:lnTo>
                      <a:pt x="158" y="152"/>
                    </a:lnTo>
                    <a:lnTo>
                      <a:pt x="146" y="150"/>
                    </a:lnTo>
                    <a:lnTo>
                      <a:pt x="146" y="150"/>
                    </a:lnTo>
                    <a:lnTo>
                      <a:pt x="132" y="152"/>
                    </a:lnTo>
                    <a:lnTo>
                      <a:pt x="120" y="156"/>
                    </a:lnTo>
                    <a:lnTo>
                      <a:pt x="112" y="166"/>
                    </a:lnTo>
                    <a:lnTo>
                      <a:pt x="104" y="176"/>
                    </a:lnTo>
                    <a:lnTo>
                      <a:pt x="100" y="188"/>
                    </a:lnTo>
                    <a:lnTo>
                      <a:pt x="98" y="200"/>
                    </a:lnTo>
                    <a:lnTo>
                      <a:pt x="94" y="226"/>
                    </a:lnTo>
                    <a:lnTo>
                      <a:pt x="9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5"/>
              <p:cNvSpPr>
                <a:spLocks noEditPoints="1"/>
              </p:cNvSpPr>
              <p:nvPr/>
            </p:nvSpPr>
            <p:spPr bwMode="auto">
              <a:xfrm>
                <a:off x="3197225" y="504825"/>
                <a:ext cx="406400" cy="396875"/>
              </a:xfrm>
              <a:custGeom>
                <a:avLst/>
                <a:gdLst>
                  <a:gd name="T0" fmla="*/ 86 w 256"/>
                  <a:gd name="T1" fmla="*/ 142 h 250"/>
                  <a:gd name="T2" fmla="*/ 86 w 256"/>
                  <a:gd name="T3" fmla="*/ 166 h 250"/>
                  <a:gd name="T4" fmla="*/ 90 w 256"/>
                  <a:gd name="T5" fmla="*/ 184 h 250"/>
                  <a:gd name="T6" fmla="*/ 102 w 256"/>
                  <a:gd name="T7" fmla="*/ 196 h 250"/>
                  <a:gd name="T8" fmla="*/ 124 w 256"/>
                  <a:gd name="T9" fmla="*/ 202 h 250"/>
                  <a:gd name="T10" fmla="*/ 132 w 256"/>
                  <a:gd name="T11" fmla="*/ 200 h 250"/>
                  <a:gd name="T12" fmla="*/ 148 w 256"/>
                  <a:gd name="T13" fmla="*/ 196 h 250"/>
                  <a:gd name="T14" fmla="*/ 158 w 256"/>
                  <a:gd name="T15" fmla="*/ 186 h 250"/>
                  <a:gd name="T16" fmla="*/ 164 w 256"/>
                  <a:gd name="T17" fmla="*/ 174 h 250"/>
                  <a:gd name="T18" fmla="*/ 248 w 256"/>
                  <a:gd name="T19" fmla="*/ 170 h 250"/>
                  <a:gd name="T20" fmla="*/ 246 w 256"/>
                  <a:gd name="T21" fmla="*/ 180 h 250"/>
                  <a:gd name="T22" fmla="*/ 238 w 256"/>
                  <a:gd name="T23" fmla="*/ 198 h 250"/>
                  <a:gd name="T24" fmla="*/ 218 w 256"/>
                  <a:gd name="T25" fmla="*/ 222 h 250"/>
                  <a:gd name="T26" fmla="*/ 202 w 256"/>
                  <a:gd name="T27" fmla="*/ 234 h 250"/>
                  <a:gd name="T28" fmla="*/ 168 w 256"/>
                  <a:gd name="T29" fmla="*/ 246 h 250"/>
                  <a:gd name="T30" fmla="*/ 128 w 256"/>
                  <a:gd name="T31" fmla="*/ 250 h 250"/>
                  <a:gd name="T32" fmla="*/ 96 w 256"/>
                  <a:gd name="T33" fmla="*/ 248 h 250"/>
                  <a:gd name="T34" fmla="*/ 66 w 256"/>
                  <a:gd name="T35" fmla="*/ 242 h 250"/>
                  <a:gd name="T36" fmla="*/ 44 w 256"/>
                  <a:gd name="T37" fmla="*/ 232 h 250"/>
                  <a:gd name="T38" fmla="*/ 26 w 256"/>
                  <a:gd name="T39" fmla="*/ 218 h 250"/>
                  <a:gd name="T40" fmla="*/ 12 w 256"/>
                  <a:gd name="T41" fmla="*/ 200 h 250"/>
                  <a:gd name="T42" fmla="*/ 4 w 256"/>
                  <a:gd name="T43" fmla="*/ 178 h 250"/>
                  <a:gd name="T44" fmla="*/ 0 w 256"/>
                  <a:gd name="T45" fmla="*/ 150 h 250"/>
                  <a:gd name="T46" fmla="*/ 0 w 256"/>
                  <a:gd name="T47" fmla="*/ 118 h 250"/>
                  <a:gd name="T48" fmla="*/ 4 w 256"/>
                  <a:gd name="T49" fmla="*/ 92 h 250"/>
                  <a:gd name="T50" fmla="*/ 14 w 256"/>
                  <a:gd name="T51" fmla="*/ 68 h 250"/>
                  <a:gd name="T52" fmla="*/ 26 w 256"/>
                  <a:gd name="T53" fmla="*/ 48 h 250"/>
                  <a:gd name="T54" fmla="*/ 44 w 256"/>
                  <a:gd name="T55" fmla="*/ 32 h 250"/>
                  <a:gd name="T56" fmla="*/ 86 w 256"/>
                  <a:gd name="T57" fmla="*/ 8 h 250"/>
                  <a:gd name="T58" fmla="*/ 138 w 256"/>
                  <a:gd name="T59" fmla="*/ 0 h 250"/>
                  <a:gd name="T60" fmla="*/ 154 w 256"/>
                  <a:gd name="T61" fmla="*/ 2 h 250"/>
                  <a:gd name="T62" fmla="*/ 184 w 256"/>
                  <a:gd name="T63" fmla="*/ 6 h 250"/>
                  <a:gd name="T64" fmla="*/ 208 w 256"/>
                  <a:gd name="T65" fmla="*/ 18 h 250"/>
                  <a:gd name="T66" fmla="*/ 228 w 256"/>
                  <a:gd name="T67" fmla="*/ 32 h 250"/>
                  <a:gd name="T68" fmla="*/ 242 w 256"/>
                  <a:gd name="T69" fmla="*/ 50 h 250"/>
                  <a:gd name="T70" fmla="*/ 250 w 256"/>
                  <a:gd name="T71" fmla="*/ 72 h 250"/>
                  <a:gd name="T72" fmla="*/ 256 w 256"/>
                  <a:gd name="T73" fmla="*/ 112 h 250"/>
                  <a:gd name="T74" fmla="*/ 86 w 256"/>
                  <a:gd name="T75" fmla="*/ 142 h 250"/>
                  <a:gd name="T76" fmla="*/ 172 w 256"/>
                  <a:gd name="T77" fmla="*/ 98 h 250"/>
                  <a:gd name="T78" fmla="*/ 170 w 256"/>
                  <a:gd name="T79" fmla="*/ 78 h 250"/>
                  <a:gd name="T80" fmla="*/ 164 w 256"/>
                  <a:gd name="T81" fmla="*/ 62 h 250"/>
                  <a:gd name="T82" fmla="*/ 158 w 256"/>
                  <a:gd name="T83" fmla="*/ 56 h 250"/>
                  <a:gd name="T84" fmla="*/ 142 w 256"/>
                  <a:gd name="T85" fmla="*/ 48 h 250"/>
                  <a:gd name="T86" fmla="*/ 134 w 256"/>
                  <a:gd name="T87" fmla="*/ 46 h 250"/>
                  <a:gd name="T88" fmla="*/ 114 w 256"/>
                  <a:gd name="T89" fmla="*/ 52 h 250"/>
                  <a:gd name="T90" fmla="*/ 102 w 256"/>
                  <a:gd name="T91" fmla="*/ 62 h 250"/>
                  <a:gd name="T92" fmla="*/ 94 w 256"/>
                  <a:gd name="T93" fmla="*/ 78 h 250"/>
                  <a:gd name="T94" fmla="*/ 172 w 256"/>
                  <a:gd name="T95" fmla="*/ 9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50">
                    <a:moveTo>
                      <a:pt x="86" y="142"/>
                    </a:moveTo>
                    <a:lnTo>
                      <a:pt x="86" y="142"/>
                    </a:lnTo>
                    <a:lnTo>
                      <a:pt x="84" y="154"/>
                    </a:lnTo>
                    <a:lnTo>
                      <a:pt x="86" y="166"/>
                    </a:lnTo>
                    <a:lnTo>
                      <a:pt x="88" y="176"/>
                    </a:lnTo>
                    <a:lnTo>
                      <a:pt x="90" y="184"/>
                    </a:lnTo>
                    <a:lnTo>
                      <a:pt x="96" y="192"/>
                    </a:lnTo>
                    <a:lnTo>
                      <a:pt x="102" y="196"/>
                    </a:lnTo>
                    <a:lnTo>
                      <a:pt x="112" y="200"/>
                    </a:lnTo>
                    <a:lnTo>
                      <a:pt x="124" y="202"/>
                    </a:lnTo>
                    <a:lnTo>
                      <a:pt x="124" y="202"/>
                    </a:lnTo>
                    <a:lnTo>
                      <a:pt x="132" y="200"/>
                    </a:lnTo>
                    <a:lnTo>
                      <a:pt x="140" y="198"/>
                    </a:lnTo>
                    <a:lnTo>
                      <a:pt x="148" y="196"/>
                    </a:lnTo>
                    <a:lnTo>
                      <a:pt x="154" y="192"/>
                    </a:lnTo>
                    <a:lnTo>
                      <a:pt x="158" y="186"/>
                    </a:lnTo>
                    <a:lnTo>
                      <a:pt x="162" y="180"/>
                    </a:lnTo>
                    <a:lnTo>
                      <a:pt x="164" y="174"/>
                    </a:lnTo>
                    <a:lnTo>
                      <a:pt x="164" y="170"/>
                    </a:lnTo>
                    <a:lnTo>
                      <a:pt x="248" y="170"/>
                    </a:lnTo>
                    <a:lnTo>
                      <a:pt x="248" y="170"/>
                    </a:lnTo>
                    <a:lnTo>
                      <a:pt x="246" y="180"/>
                    </a:lnTo>
                    <a:lnTo>
                      <a:pt x="242" y="190"/>
                    </a:lnTo>
                    <a:lnTo>
                      <a:pt x="238" y="198"/>
                    </a:lnTo>
                    <a:lnTo>
                      <a:pt x="232" y="208"/>
                    </a:lnTo>
                    <a:lnTo>
                      <a:pt x="218" y="222"/>
                    </a:lnTo>
                    <a:lnTo>
                      <a:pt x="202" y="234"/>
                    </a:lnTo>
                    <a:lnTo>
                      <a:pt x="202" y="234"/>
                    </a:lnTo>
                    <a:lnTo>
                      <a:pt x="186" y="242"/>
                    </a:lnTo>
                    <a:lnTo>
                      <a:pt x="168" y="246"/>
                    </a:lnTo>
                    <a:lnTo>
                      <a:pt x="148" y="248"/>
                    </a:lnTo>
                    <a:lnTo>
                      <a:pt x="128" y="250"/>
                    </a:lnTo>
                    <a:lnTo>
                      <a:pt x="128" y="250"/>
                    </a:lnTo>
                    <a:lnTo>
                      <a:pt x="96" y="248"/>
                    </a:lnTo>
                    <a:lnTo>
                      <a:pt x="80" y="244"/>
                    </a:lnTo>
                    <a:lnTo>
                      <a:pt x="66" y="242"/>
                    </a:lnTo>
                    <a:lnTo>
                      <a:pt x="54" y="238"/>
                    </a:lnTo>
                    <a:lnTo>
                      <a:pt x="44" y="232"/>
                    </a:lnTo>
                    <a:lnTo>
                      <a:pt x="34" y="226"/>
                    </a:lnTo>
                    <a:lnTo>
                      <a:pt x="26" y="218"/>
                    </a:lnTo>
                    <a:lnTo>
                      <a:pt x="18" y="210"/>
                    </a:lnTo>
                    <a:lnTo>
                      <a:pt x="12" y="200"/>
                    </a:lnTo>
                    <a:lnTo>
                      <a:pt x="8" y="190"/>
                    </a:lnTo>
                    <a:lnTo>
                      <a:pt x="4" y="178"/>
                    </a:lnTo>
                    <a:lnTo>
                      <a:pt x="2" y="164"/>
                    </a:lnTo>
                    <a:lnTo>
                      <a:pt x="0" y="150"/>
                    </a:lnTo>
                    <a:lnTo>
                      <a:pt x="0" y="118"/>
                    </a:lnTo>
                    <a:lnTo>
                      <a:pt x="0" y="118"/>
                    </a:lnTo>
                    <a:lnTo>
                      <a:pt x="2" y="106"/>
                    </a:lnTo>
                    <a:lnTo>
                      <a:pt x="4" y="92"/>
                    </a:lnTo>
                    <a:lnTo>
                      <a:pt x="8" y="80"/>
                    </a:lnTo>
                    <a:lnTo>
                      <a:pt x="14" y="68"/>
                    </a:lnTo>
                    <a:lnTo>
                      <a:pt x="20" y="58"/>
                    </a:lnTo>
                    <a:lnTo>
                      <a:pt x="26" y="48"/>
                    </a:lnTo>
                    <a:lnTo>
                      <a:pt x="34" y="40"/>
                    </a:lnTo>
                    <a:lnTo>
                      <a:pt x="44" y="32"/>
                    </a:lnTo>
                    <a:lnTo>
                      <a:pt x="64" y="18"/>
                    </a:lnTo>
                    <a:lnTo>
                      <a:pt x="86" y="8"/>
                    </a:lnTo>
                    <a:lnTo>
                      <a:pt x="110" y="2"/>
                    </a:lnTo>
                    <a:lnTo>
                      <a:pt x="138" y="0"/>
                    </a:lnTo>
                    <a:lnTo>
                      <a:pt x="138" y="0"/>
                    </a:lnTo>
                    <a:lnTo>
                      <a:pt x="154" y="2"/>
                    </a:lnTo>
                    <a:lnTo>
                      <a:pt x="170" y="4"/>
                    </a:lnTo>
                    <a:lnTo>
                      <a:pt x="184" y="6"/>
                    </a:lnTo>
                    <a:lnTo>
                      <a:pt x="196" y="12"/>
                    </a:lnTo>
                    <a:lnTo>
                      <a:pt x="208" y="18"/>
                    </a:lnTo>
                    <a:lnTo>
                      <a:pt x="218" y="24"/>
                    </a:lnTo>
                    <a:lnTo>
                      <a:pt x="228" y="32"/>
                    </a:lnTo>
                    <a:lnTo>
                      <a:pt x="234" y="40"/>
                    </a:lnTo>
                    <a:lnTo>
                      <a:pt x="242" y="50"/>
                    </a:lnTo>
                    <a:lnTo>
                      <a:pt x="246" y="60"/>
                    </a:lnTo>
                    <a:lnTo>
                      <a:pt x="250" y="72"/>
                    </a:lnTo>
                    <a:lnTo>
                      <a:pt x="254" y="84"/>
                    </a:lnTo>
                    <a:lnTo>
                      <a:pt x="256" y="112"/>
                    </a:lnTo>
                    <a:lnTo>
                      <a:pt x="254" y="142"/>
                    </a:lnTo>
                    <a:lnTo>
                      <a:pt x="86" y="142"/>
                    </a:lnTo>
                    <a:close/>
                    <a:moveTo>
                      <a:pt x="172" y="98"/>
                    </a:moveTo>
                    <a:lnTo>
                      <a:pt x="172" y="98"/>
                    </a:lnTo>
                    <a:lnTo>
                      <a:pt x="172" y="88"/>
                    </a:lnTo>
                    <a:lnTo>
                      <a:pt x="170" y="78"/>
                    </a:lnTo>
                    <a:lnTo>
                      <a:pt x="168" y="70"/>
                    </a:lnTo>
                    <a:lnTo>
                      <a:pt x="164" y="62"/>
                    </a:lnTo>
                    <a:lnTo>
                      <a:pt x="164" y="62"/>
                    </a:lnTo>
                    <a:lnTo>
                      <a:pt x="158" y="56"/>
                    </a:lnTo>
                    <a:lnTo>
                      <a:pt x="150" y="50"/>
                    </a:lnTo>
                    <a:lnTo>
                      <a:pt x="142" y="48"/>
                    </a:lnTo>
                    <a:lnTo>
                      <a:pt x="134" y="46"/>
                    </a:lnTo>
                    <a:lnTo>
                      <a:pt x="134" y="46"/>
                    </a:lnTo>
                    <a:lnTo>
                      <a:pt x="122" y="48"/>
                    </a:lnTo>
                    <a:lnTo>
                      <a:pt x="114" y="52"/>
                    </a:lnTo>
                    <a:lnTo>
                      <a:pt x="106" y="56"/>
                    </a:lnTo>
                    <a:lnTo>
                      <a:pt x="102" y="62"/>
                    </a:lnTo>
                    <a:lnTo>
                      <a:pt x="96" y="70"/>
                    </a:lnTo>
                    <a:lnTo>
                      <a:pt x="94" y="78"/>
                    </a:lnTo>
                    <a:lnTo>
                      <a:pt x="90" y="98"/>
                    </a:lnTo>
                    <a:lnTo>
                      <a:pt x="17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6"/>
              <p:cNvSpPr>
                <a:spLocks/>
              </p:cNvSpPr>
              <p:nvPr/>
            </p:nvSpPr>
            <p:spPr bwMode="auto">
              <a:xfrm>
                <a:off x="1314450" y="352425"/>
                <a:ext cx="196850" cy="542925"/>
              </a:xfrm>
              <a:custGeom>
                <a:avLst/>
                <a:gdLst>
                  <a:gd name="T0" fmla="*/ 24 w 124"/>
                  <a:gd name="T1" fmla="*/ 0 h 342"/>
                  <a:gd name="T2" fmla="*/ 124 w 124"/>
                  <a:gd name="T3" fmla="*/ 0 h 342"/>
                  <a:gd name="T4" fmla="*/ 100 w 124"/>
                  <a:gd name="T5" fmla="*/ 342 h 342"/>
                  <a:gd name="T6" fmla="*/ 0 w 124"/>
                  <a:gd name="T7" fmla="*/ 342 h 342"/>
                  <a:gd name="T8" fmla="*/ 24 w 124"/>
                  <a:gd name="T9" fmla="*/ 0 h 342"/>
                </a:gdLst>
                <a:ahLst/>
                <a:cxnLst>
                  <a:cxn ang="0">
                    <a:pos x="T0" y="T1"/>
                  </a:cxn>
                  <a:cxn ang="0">
                    <a:pos x="T2" y="T3"/>
                  </a:cxn>
                  <a:cxn ang="0">
                    <a:pos x="T4" y="T5"/>
                  </a:cxn>
                  <a:cxn ang="0">
                    <a:pos x="T6" y="T7"/>
                  </a:cxn>
                  <a:cxn ang="0">
                    <a:pos x="T8" y="T9"/>
                  </a:cxn>
                </a:cxnLst>
                <a:rect l="0" t="0" r="r" b="b"/>
                <a:pathLst>
                  <a:path w="124" h="342">
                    <a:moveTo>
                      <a:pt x="24" y="0"/>
                    </a:moveTo>
                    <a:lnTo>
                      <a:pt x="124" y="0"/>
                    </a:lnTo>
                    <a:lnTo>
                      <a:pt x="100" y="342"/>
                    </a:lnTo>
                    <a:lnTo>
                      <a:pt x="0" y="34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7"/>
              <p:cNvSpPr>
                <a:spLocks/>
              </p:cNvSpPr>
              <p:nvPr/>
            </p:nvSpPr>
            <p:spPr bwMode="auto">
              <a:xfrm>
                <a:off x="1498600" y="352425"/>
                <a:ext cx="368300" cy="542925"/>
              </a:xfrm>
              <a:custGeom>
                <a:avLst/>
                <a:gdLst>
                  <a:gd name="T0" fmla="*/ 120 w 232"/>
                  <a:gd name="T1" fmla="*/ 0 h 342"/>
                  <a:gd name="T2" fmla="*/ 0 w 232"/>
                  <a:gd name="T3" fmla="*/ 152 h 342"/>
                  <a:gd name="T4" fmla="*/ 106 w 232"/>
                  <a:gd name="T5" fmla="*/ 342 h 342"/>
                  <a:gd name="T6" fmla="*/ 226 w 232"/>
                  <a:gd name="T7" fmla="*/ 342 h 342"/>
                  <a:gd name="T8" fmla="*/ 106 w 232"/>
                  <a:gd name="T9" fmla="*/ 148 h 342"/>
                  <a:gd name="T10" fmla="*/ 232 w 232"/>
                  <a:gd name="T11" fmla="*/ 0 h 342"/>
                  <a:gd name="T12" fmla="*/ 120 w 232"/>
                  <a:gd name="T13" fmla="*/ 0 h 342"/>
                </a:gdLst>
                <a:ahLst/>
                <a:cxnLst>
                  <a:cxn ang="0">
                    <a:pos x="T0" y="T1"/>
                  </a:cxn>
                  <a:cxn ang="0">
                    <a:pos x="T2" y="T3"/>
                  </a:cxn>
                  <a:cxn ang="0">
                    <a:pos x="T4" y="T5"/>
                  </a:cxn>
                  <a:cxn ang="0">
                    <a:pos x="T6" y="T7"/>
                  </a:cxn>
                  <a:cxn ang="0">
                    <a:pos x="T8" y="T9"/>
                  </a:cxn>
                  <a:cxn ang="0">
                    <a:pos x="T10" y="T11"/>
                  </a:cxn>
                  <a:cxn ang="0">
                    <a:pos x="T12" y="T13"/>
                  </a:cxn>
                </a:cxnLst>
                <a:rect l="0" t="0" r="r" b="b"/>
                <a:pathLst>
                  <a:path w="232" h="342">
                    <a:moveTo>
                      <a:pt x="120" y="0"/>
                    </a:moveTo>
                    <a:lnTo>
                      <a:pt x="0" y="152"/>
                    </a:lnTo>
                    <a:lnTo>
                      <a:pt x="106" y="342"/>
                    </a:lnTo>
                    <a:lnTo>
                      <a:pt x="226" y="342"/>
                    </a:lnTo>
                    <a:lnTo>
                      <a:pt x="106" y="148"/>
                    </a:lnTo>
                    <a:lnTo>
                      <a:pt x="232"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8"/>
              <p:cNvSpPr>
                <a:spLocks/>
              </p:cNvSpPr>
              <p:nvPr/>
            </p:nvSpPr>
            <p:spPr bwMode="auto">
              <a:xfrm>
                <a:off x="1876425" y="517525"/>
                <a:ext cx="158750" cy="377825"/>
              </a:xfrm>
              <a:custGeom>
                <a:avLst/>
                <a:gdLst>
                  <a:gd name="T0" fmla="*/ 16 w 100"/>
                  <a:gd name="T1" fmla="*/ 0 h 238"/>
                  <a:gd name="T2" fmla="*/ 100 w 100"/>
                  <a:gd name="T3" fmla="*/ 0 h 238"/>
                  <a:gd name="T4" fmla="*/ 84 w 100"/>
                  <a:gd name="T5" fmla="*/ 238 h 238"/>
                  <a:gd name="T6" fmla="*/ 0 w 100"/>
                  <a:gd name="T7" fmla="*/ 238 h 238"/>
                  <a:gd name="T8" fmla="*/ 16 w 100"/>
                  <a:gd name="T9" fmla="*/ 0 h 238"/>
                </a:gdLst>
                <a:ahLst/>
                <a:cxnLst>
                  <a:cxn ang="0">
                    <a:pos x="T0" y="T1"/>
                  </a:cxn>
                  <a:cxn ang="0">
                    <a:pos x="T2" y="T3"/>
                  </a:cxn>
                  <a:cxn ang="0">
                    <a:pos x="T4" y="T5"/>
                  </a:cxn>
                  <a:cxn ang="0">
                    <a:pos x="T6" y="T7"/>
                  </a:cxn>
                  <a:cxn ang="0">
                    <a:pos x="T8" y="T9"/>
                  </a:cxn>
                </a:cxnLst>
                <a:rect l="0" t="0" r="r" b="b"/>
                <a:pathLst>
                  <a:path w="100" h="238">
                    <a:moveTo>
                      <a:pt x="16" y="0"/>
                    </a:moveTo>
                    <a:lnTo>
                      <a:pt x="100" y="0"/>
                    </a:lnTo>
                    <a:lnTo>
                      <a:pt x="84" y="238"/>
                    </a:lnTo>
                    <a:lnTo>
                      <a:pt x="0" y="23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
              <p:cNvSpPr>
                <a:spLocks/>
              </p:cNvSpPr>
              <p:nvPr/>
            </p:nvSpPr>
            <p:spPr bwMode="auto">
              <a:xfrm>
                <a:off x="2038350" y="504825"/>
                <a:ext cx="692150" cy="390525"/>
              </a:xfrm>
              <a:custGeom>
                <a:avLst/>
                <a:gdLst>
                  <a:gd name="T0" fmla="*/ 106 w 436"/>
                  <a:gd name="T1" fmla="*/ 40 h 246"/>
                  <a:gd name="T2" fmla="*/ 106 w 436"/>
                  <a:gd name="T3" fmla="*/ 40 h 246"/>
                  <a:gd name="T4" fmla="*/ 128 w 436"/>
                  <a:gd name="T5" fmla="*/ 20 h 246"/>
                  <a:gd name="T6" fmla="*/ 150 w 436"/>
                  <a:gd name="T7" fmla="*/ 8 h 246"/>
                  <a:gd name="T8" fmla="*/ 172 w 436"/>
                  <a:gd name="T9" fmla="*/ 2 h 246"/>
                  <a:gd name="T10" fmla="*/ 192 w 436"/>
                  <a:gd name="T11" fmla="*/ 2 h 246"/>
                  <a:gd name="T12" fmla="*/ 216 w 436"/>
                  <a:gd name="T13" fmla="*/ 6 h 246"/>
                  <a:gd name="T14" fmla="*/ 238 w 436"/>
                  <a:gd name="T15" fmla="*/ 14 h 246"/>
                  <a:gd name="T16" fmla="*/ 254 w 436"/>
                  <a:gd name="T17" fmla="*/ 28 h 246"/>
                  <a:gd name="T18" fmla="*/ 264 w 436"/>
                  <a:gd name="T19" fmla="*/ 44 h 246"/>
                  <a:gd name="T20" fmla="*/ 272 w 436"/>
                  <a:gd name="T21" fmla="*/ 34 h 246"/>
                  <a:gd name="T22" fmla="*/ 290 w 436"/>
                  <a:gd name="T23" fmla="*/ 18 h 246"/>
                  <a:gd name="T24" fmla="*/ 312 w 436"/>
                  <a:gd name="T25" fmla="*/ 8 h 246"/>
                  <a:gd name="T26" fmla="*/ 338 w 436"/>
                  <a:gd name="T27" fmla="*/ 2 h 246"/>
                  <a:gd name="T28" fmla="*/ 352 w 436"/>
                  <a:gd name="T29" fmla="*/ 0 h 246"/>
                  <a:gd name="T30" fmla="*/ 386 w 436"/>
                  <a:gd name="T31" fmla="*/ 6 h 246"/>
                  <a:gd name="T32" fmla="*/ 414 w 436"/>
                  <a:gd name="T33" fmla="*/ 24 h 246"/>
                  <a:gd name="T34" fmla="*/ 432 w 436"/>
                  <a:gd name="T35" fmla="*/ 50 h 246"/>
                  <a:gd name="T36" fmla="*/ 436 w 436"/>
                  <a:gd name="T37" fmla="*/ 86 h 246"/>
                  <a:gd name="T38" fmla="*/ 332 w 436"/>
                  <a:gd name="T39" fmla="*/ 246 h 246"/>
                  <a:gd name="T40" fmla="*/ 342 w 436"/>
                  <a:gd name="T41" fmla="*/ 106 h 246"/>
                  <a:gd name="T42" fmla="*/ 342 w 436"/>
                  <a:gd name="T43" fmla="*/ 80 h 246"/>
                  <a:gd name="T44" fmla="*/ 336 w 436"/>
                  <a:gd name="T45" fmla="*/ 66 h 246"/>
                  <a:gd name="T46" fmla="*/ 322 w 436"/>
                  <a:gd name="T47" fmla="*/ 58 h 246"/>
                  <a:gd name="T48" fmla="*/ 312 w 436"/>
                  <a:gd name="T49" fmla="*/ 58 h 246"/>
                  <a:gd name="T50" fmla="*/ 288 w 436"/>
                  <a:gd name="T51" fmla="*/ 66 h 246"/>
                  <a:gd name="T52" fmla="*/ 276 w 436"/>
                  <a:gd name="T53" fmla="*/ 82 h 246"/>
                  <a:gd name="T54" fmla="*/ 270 w 436"/>
                  <a:gd name="T55" fmla="*/ 100 h 246"/>
                  <a:gd name="T56" fmla="*/ 260 w 436"/>
                  <a:gd name="T57" fmla="*/ 246 h 246"/>
                  <a:gd name="T58" fmla="*/ 180 w 436"/>
                  <a:gd name="T59" fmla="*/ 106 h 246"/>
                  <a:gd name="T60" fmla="*/ 178 w 436"/>
                  <a:gd name="T61" fmla="*/ 88 h 246"/>
                  <a:gd name="T62" fmla="*/ 174 w 436"/>
                  <a:gd name="T63" fmla="*/ 72 h 246"/>
                  <a:gd name="T64" fmla="*/ 164 w 436"/>
                  <a:gd name="T65" fmla="*/ 62 h 246"/>
                  <a:gd name="T66" fmla="*/ 148 w 436"/>
                  <a:gd name="T67" fmla="*/ 58 h 246"/>
                  <a:gd name="T68" fmla="*/ 132 w 436"/>
                  <a:gd name="T69" fmla="*/ 60 h 246"/>
                  <a:gd name="T70" fmla="*/ 114 w 436"/>
                  <a:gd name="T71" fmla="*/ 72 h 246"/>
                  <a:gd name="T72" fmla="*/ 104 w 436"/>
                  <a:gd name="T73" fmla="*/ 92 h 246"/>
                  <a:gd name="T74" fmla="*/ 102 w 436"/>
                  <a:gd name="T75" fmla="*/ 110 h 246"/>
                  <a:gd name="T76" fmla="*/ 0 w 436"/>
                  <a:gd name="T77" fmla="*/ 246 h 246"/>
                  <a:gd name="T78" fmla="*/ 106 w 436"/>
                  <a:gd name="T79"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246">
                    <a:moveTo>
                      <a:pt x="106" y="8"/>
                    </a:moveTo>
                    <a:lnTo>
                      <a:pt x="106" y="40"/>
                    </a:lnTo>
                    <a:lnTo>
                      <a:pt x="106" y="40"/>
                    </a:lnTo>
                    <a:lnTo>
                      <a:pt x="106" y="40"/>
                    </a:lnTo>
                    <a:lnTo>
                      <a:pt x="118" y="28"/>
                    </a:lnTo>
                    <a:lnTo>
                      <a:pt x="128" y="20"/>
                    </a:lnTo>
                    <a:lnTo>
                      <a:pt x="140" y="12"/>
                    </a:lnTo>
                    <a:lnTo>
                      <a:pt x="150" y="8"/>
                    </a:lnTo>
                    <a:lnTo>
                      <a:pt x="162" y="4"/>
                    </a:lnTo>
                    <a:lnTo>
                      <a:pt x="172" y="2"/>
                    </a:lnTo>
                    <a:lnTo>
                      <a:pt x="192" y="2"/>
                    </a:lnTo>
                    <a:lnTo>
                      <a:pt x="192" y="2"/>
                    </a:lnTo>
                    <a:lnTo>
                      <a:pt x="204" y="2"/>
                    </a:lnTo>
                    <a:lnTo>
                      <a:pt x="216" y="6"/>
                    </a:lnTo>
                    <a:lnTo>
                      <a:pt x="228" y="8"/>
                    </a:lnTo>
                    <a:lnTo>
                      <a:pt x="238" y="14"/>
                    </a:lnTo>
                    <a:lnTo>
                      <a:pt x="246" y="20"/>
                    </a:lnTo>
                    <a:lnTo>
                      <a:pt x="254" y="28"/>
                    </a:lnTo>
                    <a:lnTo>
                      <a:pt x="260" y="36"/>
                    </a:lnTo>
                    <a:lnTo>
                      <a:pt x="264" y="44"/>
                    </a:lnTo>
                    <a:lnTo>
                      <a:pt x="264" y="44"/>
                    </a:lnTo>
                    <a:lnTo>
                      <a:pt x="272" y="34"/>
                    </a:lnTo>
                    <a:lnTo>
                      <a:pt x="280" y="26"/>
                    </a:lnTo>
                    <a:lnTo>
                      <a:pt x="290" y="18"/>
                    </a:lnTo>
                    <a:lnTo>
                      <a:pt x="302" y="12"/>
                    </a:lnTo>
                    <a:lnTo>
                      <a:pt x="312" y="8"/>
                    </a:lnTo>
                    <a:lnTo>
                      <a:pt x="326" y="4"/>
                    </a:lnTo>
                    <a:lnTo>
                      <a:pt x="338" y="2"/>
                    </a:lnTo>
                    <a:lnTo>
                      <a:pt x="352" y="0"/>
                    </a:lnTo>
                    <a:lnTo>
                      <a:pt x="352" y="0"/>
                    </a:lnTo>
                    <a:lnTo>
                      <a:pt x="370" y="2"/>
                    </a:lnTo>
                    <a:lnTo>
                      <a:pt x="386" y="6"/>
                    </a:lnTo>
                    <a:lnTo>
                      <a:pt x="402" y="14"/>
                    </a:lnTo>
                    <a:lnTo>
                      <a:pt x="414" y="24"/>
                    </a:lnTo>
                    <a:lnTo>
                      <a:pt x="424" y="36"/>
                    </a:lnTo>
                    <a:lnTo>
                      <a:pt x="432" y="50"/>
                    </a:lnTo>
                    <a:lnTo>
                      <a:pt x="436" y="68"/>
                    </a:lnTo>
                    <a:lnTo>
                      <a:pt x="436" y="86"/>
                    </a:lnTo>
                    <a:lnTo>
                      <a:pt x="424" y="246"/>
                    </a:lnTo>
                    <a:lnTo>
                      <a:pt x="332" y="246"/>
                    </a:lnTo>
                    <a:lnTo>
                      <a:pt x="342" y="106"/>
                    </a:lnTo>
                    <a:lnTo>
                      <a:pt x="342" y="106"/>
                    </a:lnTo>
                    <a:lnTo>
                      <a:pt x="342" y="88"/>
                    </a:lnTo>
                    <a:lnTo>
                      <a:pt x="342" y="80"/>
                    </a:lnTo>
                    <a:lnTo>
                      <a:pt x="340" y="74"/>
                    </a:lnTo>
                    <a:lnTo>
                      <a:pt x="336" y="66"/>
                    </a:lnTo>
                    <a:lnTo>
                      <a:pt x="330" y="62"/>
                    </a:lnTo>
                    <a:lnTo>
                      <a:pt x="322" y="58"/>
                    </a:lnTo>
                    <a:lnTo>
                      <a:pt x="312" y="58"/>
                    </a:lnTo>
                    <a:lnTo>
                      <a:pt x="312" y="58"/>
                    </a:lnTo>
                    <a:lnTo>
                      <a:pt x="298" y="60"/>
                    </a:lnTo>
                    <a:lnTo>
                      <a:pt x="288" y="66"/>
                    </a:lnTo>
                    <a:lnTo>
                      <a:pt x="280" y="72"/>
                    </a:lnTo>
                    <a:lnTo>
                      <a:pt x="276" y="82"/>
                    </a:lnTo>
                    <a:lnTo>
                      <a:pt x="272" y="92"/>
                    </a:lnTo>
                    <a:lnTo>
                      <a:pt x="270" y="100"/>
                    </a:lnTo>
                    <a:lnTo>
                      <a:pt x="270" y="110"/>
                    </a:lnTo>
                    <a:lnTo>
                      <a:pt x="260" y="246"/>
                    </a:lnTo>
                    <a:lnTo>
                      <a:pt x="170" y="246"/>
                    </a:lnTo>
                    <a:lnTo>
                      <a:pt x="180" y="106"/>
                    </a:lnTo>
                    <a:lnTo>
                      <a:pt x="180" y="106"/>
                    </a:lnTo>
                    <a:lnTo>
                      <a:pt x="178" y="88"/>
                    </a:lnTo>
                    <a:lnTo>
                      <a:pt x="178" y="80"/>
                    </a:lnTo>
                    <a:lnTo>
                      <a:pt x="174" y="72"/>
                    </a:lnTo>
                    <a:lnTo>
                      <a:pt x="170" y="66"/>
                    </a:lnTo>
                    <a:lnTo>
                      <a:pt x="164" y="62"/>
                    </a:lnTo>
                    <a:lnTo>
                      <a:pt x="158" y="58"/>
                    </a:lnTo>
                    <a:lnTo>
                      <a:pt x="148" y="58"/>
                    </a:lnTo>
                    <a:lnTo>
                      <a:pt x="148" y="58"/>
                    </a:lnTo>
                    <a:lnTo>
                      <a:pt x="132" y="60"/>
                    </a:lnTo>
                    <a:lnTo>
                      <a:pt x="122" y="66"/>
                    </a:lnTo>
                    <a:lnTo>
                      <a:pt x="114" y="72"/>
                    </a:lnTo>
                    <a:lnTo>
                      <a:pt x="108" y="82"/>
                    </a:lnTo>
                    <a:lnTo>
                      <a:pt x="104" y="92"/>
                    </a:lnTo>
                    <a:lnTo>
                      <a:pt x="104" y="100"/>
                    </a:lnTo>
                    <a:lnTo>
                      <a:pt x="102" y="110"/>
                    </a:lnTo>
                    <a:lnTo>
                      <a:pt x="94" y="246"/>
                    </a:lnTo>
                    <a:lnTo>
                      <a:pt x="0" y="246"/>
                    </a:lnTo>
                    <a:lnTo>
                      <a:pt x="16" y="8"/>
                    </a:lnTo>
                    <a:lnTo>
                      <a:pt x="10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
              <p:cNvSpPr>
                <a:spLocks/>
              </p:cNvSpPr>
              <p:nvPr/>
            </p:nvSpPr>
            <p:spPr bwMode="auto">
              <a:xfrm>
                <a:off x="4064000" y="517525"/>
                <a:ext cx="454025" cy="558800"/>
              </a:xfrm>
              <a:custGeom>
                <a:avLst/>
                <a:gdLst>
                  <a:gd name="T0" fmla="*/ 116 w 286"/>
                  <a:gd name="T1" fmla="*/ 352 h 352"/>
                  <a:gd name="T2" fmla="*/ 34 w 286"/>
                  <a:gd name="T3" fmla="*/ 352 h 352"/>
                  <a:gd name="T4" fmla="*/ 86 w 286"/>
                  <a:gd name="T5" fmla="*/ 242 h 352"/>
                  <a:gd name="T6" fmla="*/ 0 w 286"/>
                  <a:gd name="T7" fmla="*/ 0 h 352"/>
                  <a:gd name="T8" fmla="*/ 100 w 286"/>
                  <a:gd name="T9" fmla="*/ 0 h 352"/>
                  <a:gd name="T10" fmla="*/ 140 w 286"/>
                  <a:gd name="T11" fmla="*/ 148 h 352"/>
                  <a:gd name="T12" fmla="*/ 202 w 286"/>
                  <a:gd name="T13" fmla="*/ 0 h 352"/>
                  <a:gd name="T14" fmla="*/ 286 w 286"/>
                  <a:gd name="T15" fmla="*/ 0 h 352"/>
                  <a:gd name="T16" fmla="*/ 116 w 286"/>
                  <a:gd name="T1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52">
                    <a:moveTo>
                      <a:pt x="116" y="352"/>
                    </a:moveTo>
                    <a:lnTo>
                      <a:pt x="34" y="352"/>
                    </a:lnTo>
                    <a:lnTo>
                      <a:pt x="86" y="242"/>
                    </a:lnTo>
                    <a:lnTo>
                      <a:pt x="0" y="0"/>
                    </a:lnTo>
                    <a:lnTo>
                      <a:pt x="100" y="0"/>
                    </a:lnTo>
                    <a:lnTo>
                      <a:pt x="140" y="148"/>
                    </a:lnTo>
                    <a:lnTo>
                      <a:pt x="202" y="0"/>
                    </a:lnTo>
                    <a:lnTo>
                      <a:pt x="286" y="0"/>
                    </a:lnTo>
                    <a:lnTo>
                      <a:pt x="116"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1"/>
              <p:cNvSpPr>
                <a:spLocks/>
              </p:cNvSpPr>
              <p:nvPr/>
            </p:nvSpPr>
            <p:spPr bwMode="auto">
              <a:xfrm>
                <a:off x="4473575" y="593725"/>
                <a:ext cx="241300" cy="117475"/>
              </a:xfrm>
              <a:custGeom>
                <a:avLst/>
                <a:gdLst>
                  <a:gd name="T0" fmla="*/ 36 w 152"/>
                  <a:gd name="T1" fmla="*/ 0 h 74"/>
                  <a:gd name="T2" fmla="*/ 152 w 152"/>
                  <a:gd name="T3" fmla="*/ 0 h 74"/>
                  <a:gd name="T4" fmla="*/ 114 w 152"/>
                  <a:gd name="T5" fmla="*/ 74 h 74"/>
                  <a:gd name="T6" fmla="*/ 0 w 152"/>
                  <a:gd name="T7" fmla="*/ 74 h 74"/>
                  <a:gd name="T8" fmla="*/ 36 w 152"/>
                  <a:gd name="T9" fmla="*/ 0 h 74"/>
                </a:gdLst>
                <a:ahLst/>
                <a:cxnLst>
                  <a:cxn ang="0">
                    <a:pos x="T0" y="T1"/>
                  </a:cxn>
                  <a:cxn ang="0">
                    <a:pos x="T2" y="T3"/>
                  </a:cxn>
                  <a:cxn ang="0">
                    <a:pos x="T4" y="T5"/>
                  </a:cxn>
                  <a:cxn ang="0">
                    <a:pos x="T6" y="T7"/>
                  </a:cxn>
                  <a:cxn ang="0">
                    <a:pos x="T8" y="T9"/>
                  </a:cxn>
                </a:cxnLst>
                <a:rect l="0" t="0" r="r" b="b"/>
                <a:pathLst>
                  <a:path w="152" h="74">
                    <a:moveTo>
                      <a:pt x="36" y="0"/>
                    </a:moveTo>
                    <a:lnTo>
                      <a:pt x="152" y="0"/>
                    </a:lnTo>
                    <a:lnTo>
                      <a:pt x="114" y="74"/>
                    </a:lnTo>
                    <a:lnTo>
                      <a:pt x="0" y="74"/>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2"/>
              <p:cNvSpPr>
                <a:spLocks/>
              </p:cNvSpPr>
              <p:nvPr/>
            </p:nvSpPr>
            <p:spPr bwMode="auto">
              <a:xfrm>
                <a:off x="4721225" y="339725"/>
                <a:ext cx="504825" cy="558800"/>
              </a:xfrm>
              <a:custGeom>
                <a:avLst/>
                <a:gdLst>
                  <a:gd name="T0" fmla="*/ 180 w 318"/>
                  <a:gd name="T1" fmla="*/ 0 h 352"/>
                  <a:gd name="T2" fmla="*/ 232 w 318"/>
                  <a:gd name="T3" fmla="*/ 6 h 352"/>
                  <a:gd name="T4" fmla="*/ 266 w 318"/>
                  <a:gd name="T5" fmla="*/ 20 h 352"/>
                  <a:gd name="T6" fmla="*/ 286 w 318"/>
                  <a:gd name="T7" fmla="*/ 32 h 352"/>
                  <a:gd name="T8" fmla="*/ 302 w 318"/>
                  <a:gd name="T9" fmla="*/ 50 h 352"/>
                  <a:gd name="T10" fmla="*/ 312 w 318"/>
                  <a:gd name="T11" fmla="*/ 74 h 352"/>
                  <a:gd name="T12" fmla="*/ 318 w 318"/>
                  <a:gd name="T13" fmla="*/ 100 h 352"/>
                  <a:gd name="T14" fmla="*/ 222 w 318"/>
                  <a:gd name="T15" fmla="*/ 116 h 352"/>
                  <a:gd name="T16" fmla="*/ 222 w 318"/>
                  <a:gd name="T17" fmla="*/ 108 h 352"/>
                  <a:gd name="T18" fmla="*/ 216 w 318"/>
                  <a:gd name="T19" fmla="*/ 90 h 352"/>
                  <a:gd name="T20" fmla="*/ 204 w 318"/>
                  <a:gd name="T21" fmla="*/ 76 h 352"/>
                  <a:gd name="T22" fmla="*/ 188 w 318"/>
                  <a:gd name="T23" fmla="*/ 68 h 352"/>
                  <a:gd name="T24" fmla="*/ 176 w 318"/>
                  <a:gd name="T25" fmla="*/ 68 h 352"/>
                  <a:gd name="T26" fmla="*/ 150 w 318"/>
                  <a:gd name="T27" fmla="*/ 72 h 352"/>
                  <a:gd name="T28" fmla="*/ 128 w 318"/>
                  <a:gd name="T29" fmla="*/ 88 h 352"/>
                  <a:gd name="T30" fmla="*/ 108 w 318"/>
                  <a:gd name="T31" fmla="*/ 118 h 352"/>
                  <a:gd name="T32" fmla="*/ 98 w 318"/>
                  <a:gd name="T33" fmla="*/ 162 h 352"/>
                  <a:gd name="T34" fmla="*/ 96 w 318"/>
                  <a:gd name="T35" fmla="*/ 188 h 352"/>
                  <a:gd name="T36" fmla="*/ 98 w 318"/>
                  <a:gd name="T37" fmla="*/ 234 h 352"/>
                  <a:gd name="T38" fmla="*/ 112 w 318"/>
                  <a:gd name="T39" fmla="*/ 266 h 352"/>
                  <a:gd name="T40" fmla="*/ 122 w 318"/>
                  <a:gd name="T41" fmla="*/ 278 h 352"/>
                  <a:gd name="T42" fmla="*/ 138 w 318"/>
                  <a:gd name="T43" fmla="*/ 284 h 352"/>
                  <a:gd name="T44" fmla="*/ 158 w 318"/>
                  <a:gd name="T45" fmla="*/ 288 h 352"/>
                  <a:gd name="T46" fmla="*/ 174 w 318"/>
                  <a:gd name="T47" fmla="*/ 286 h 352"/>
                  <a:gd name="T48" fmla="*/ 198 w 318"/>
                  <a:gd name="T49" fmla="*/ 274 h 352"/>
                  <a:gd name="T50" fmla="*/ 212 w 318"/>
                  <a:gd name="T51" fmla="*/ 256 h 352"/>
                  <a:gd name="T52" fmla="*/ 218 w 318"/>
                  <a:gd name="T53" fmla="*/ 236 h 352"/>
                  <a:gd name="T54" fmla="*/ 314 w 318"/>
                  <a:gd name="T55" fmla="*/ 236 h 352"/>
                  <a:gd name="T56" fmla="*/ 306 w 318"/>
                  <a:gd name="T57" fmla="*/ 270 h 352"/>
                  <a:gd name="T58" fmla="*/ 290 w 318"/>
                  <a:gd name="T59" fmla="*/ 300 h 352"/>
                  <a:gd name="T60" fmla="*/ 272 w 318"/>
                  <a:gd name="T61" fmla="*/ 318 h 352"/>
                  <a:gd name="T62" fmla="*/ 248 w 318"/>
                  <a:gd name="T63" fmla="*/ 334 h 352"/>
                  <a:gd name="T64" fmla="*/ 216 w 318"/>
                  <a:gd name="T65" fmla="*/ 346 h 352"/>
                  <a:gd name="T66" fmla="*/ 176 w 318"/>
                  <a:gd name="T67" fmla="*/ 352 h 352"/>
                  <a:gd name="T68" fmla="*/ 152 w 318"/>
                  <a:gd name="T69" fmla="*/ 352 h 352"/>
                  <a:gd name="T70" fmla="*/ 106 w 318"/>
                  <a:gd name="T71" fmla="*/ 348 h 352"/>
                  <a:gd name="T72" fmla="*/ 70 w 318"/>
                  <a:gd name="T73" fmla="*/ 336 h 352"/>
                  <a:gd name="T74" fmla="*/ 42 w 318"/>
                  <a:gd name="T75" fmla="*/ 316 h 352"/>
                  <a:gd name="T76" fmla="*/ 22 w 318"/>
                  <a:gd name="T77" fmla="*/ 292 h 352"/>
                  <a:gd name="T78" fmla="*/ 8 w 318"/>
                  <a:gd name="T79" fmla="*/ 262 h 352"/>
                  <a:gd name="T80" fmla="*/ 2 w 318"/>
                  <a:gd name="T81" fmla="*/ 230 h 352"/>
                  <a:gd name="T82" fmla="*/ 0 w 318"/>
                  <a:gd name="T83" fmla="*/ 194 h 352"/>
                  <a:gd name="T84" fmla="*/ 2 w 318"/>
                  <a:gd name="T85" fmla="*/ 160 h 352"/>
                  <a:gd name="T86" fmla="*/ 18 w 318"/>
                  <a:gd name="T87" fmla="*/ 102 h 352"/>
                  <a:gd name="T88" fmla="*/ 32 w 318"/>
                  <a:gd name="T89" fmla="*/ 74 h 352"/>
                  <a:gd name="T90" fmla="*/ 52 w 318"/>
                  <a:gd name="T91" fmla="*/ 50 h 352"/>
                  <a:gd name="T92" fmla="*/ 76 w 318"/>
                  <a:gd name="T93" fmla="*/ 30 h 352"/>
                  <a:gd name="T94" fmla="*/ 106 w 318"/>
                  <a:gd name="T95" fmla="*/ 14 h 352"/>
                  <a:gd name="T96" fmla="*/ 140 w 318"/>
                  <a:gd name="T97" fmla="*/ 4 h 352"/>
                  <a:gd name="T98" fmla="*/ 180 w 318"/>
                  <a:gd name="T9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352">
                    <a:moveTo>
                      <a:pt x="180" y="0"/>
                    </a:moveTo>
                    <a:lnTo>
                      <a:pt x="180" y="0"/>
                    </a:lnTo>
                    <a:lnTo>
                      <a:pt x="206" y="0"/>
                    </a:lnTo>
                    <a:lnTo>
                      <a:pt x="232" y="6"/>
                    </a:lnTo>
                    <a:lnTo>
                      <a:pt x="256" y="14"/>
                    </a:lnTo>
                    <a:lnTo>
                      <a:pt x="266" y="20"/>
                    </a:lnTo>
                    <a:lnTo>
                      <a:pt x="276" y="26"/>
                    </a:lnTo>
                    <a:lnTo>
                      <a:pt x="286" y="32"/>
                    </a:lnTo>
                    <a:lnTo>
                      <a:pt x="294" y="42"/>
                    </a:lnTo>
                    <a:lnTo>
                      <a:pt x="302" y="50"/>
                    </a:lnTo>
                    <a:lnTo>
                      <a:pt x="308" y="62"/>
                    </a:lnTo>
                    <a:lnTo>
                      <a:pt x="312" y="74"/>
                    </a:lnTo>
                    <a:lnTo>
                      <a:pt x="316" y="86"/>
                    </a:lnTo>
                    <a:lnTo>
                      <a:pt x="318" y="100"/>
                    </a:lnTo>
                    <a:lnTo>
                      <a:pt x="318" y="116"/>
                    </a:lnTo>
                    <a:lnTo>
                      <a:pt x="222" y="116"/>
                    </a:lnTo>
                    <a:lnTo>
                      <a:pt x="222" y="116"/>
                    </a:lnTo>
                    <a:lnTo>
                      <a:pt x="222" y="108"/>
                    </a:lnTo>
                    <a:lnTo>
                      <a:pt x="220" y="98"/>
                    </a:lnTo>
                    <a:lnTo>
                      <a:pt x="216" y="90"/>
                    </a:lnTo>
                    <a:lnTo>
                      <a:pt x="212" y="84"/>
                    </a:lnTo>
                    <a:lnTo>
                      <a:pt x="204" y="76"/>
                    </a:lnTo>
                    <a:lnTo>
                      <a:pt x="198" y="72"/>
                    </a:lnTo>
                    <a:lnTo>
                      <a:pt x="188" y="68"/>
                    </a:lnTo>
                    <a:lnTo>
                      <a:pt x="176" y="68"/>
                    </a:lnTo>
                    <a:lnTo>
                      <a:pt x="176" y="68"/>
                    </a:lnTo>
                    <a:lnTo>
                      <a:pt x="164" y="68"/>
                    </a:lnTo>
                    <a:lnTo>
                      <a:pt x="150" y="72"/>
                    </a:lnTo>
                    <a:lnTo>
                      <a:pt x="138" y="80"/>
                    </a:lnTo>
                    <a:lnTo>
                      <a:pt x="128" y="88"/>
                    </a:lnTo>
                    <a:lnTo>
                      <a:pt x="118" y="102"/>
                    </a:lnTo>
                    <a:lnTo>
                      <a:pt x="108" y="118"/>
                    </a:lnTo>
                    <a:lnTo>
                      <a:pt x="102" y="138"/>
                    </a:lnTo>
                    <a:lnTo>
                      <a:pt x="98" y="162"/>
                    </a:lnTo>
                    <a:lnTo>
                      <a:pt x="98" y="162"/>
                    </a:lnTo>
                    <a:lnTo>
                      <a:pt x="96" y="188"/>
                    </a:lnTo>
                    <a:lnTo>
                      <a:pt x="96" y="212"/>
                    </a:lnTo>
                    <a:lnTo>
                      <a:pt x="98" y="234"/>
                    </a:lnTo>
                    <a:lnTo>
                      <a:pt x="104" y="252"/>
                    </a:lnTo>
                    <a:lnTo>
                      <a:pt x="112" y="266"/>
                    </a:lnTo>
                    <a:lnTo>
                      <a:pt x="116" y="272"/>
                    </a:lnTo>
                    <a:lnTo>
                      <a:pt x="122" y="278"/>
                    </a:lnTo>
                    <a:lnTo>
                      <a:pt x="130" y="282"/>
                    </a:lnTo>
                    <a:lnTo>
                      <a:pt x="138" y="284"/>
                    </a:lnTo>
                    <a:lnTo>
                      <a:pt x="148" y="286"/>
                    </a:lnTo>
                    <a:lnTo>
                      <a:pt x="158" y="288"/>
                    </a:lnTo>
                    <a:lnTo>
                      <a:pt x="158" y="288"/>
                    </a:lnTo>
                    <a:lnTo>
                      <a:pt x="174" y="286"/>
                    </a:lnTo>
                    <a:lnTo>
                      <a:pt x="188" y="280"/>
                    </a:lnTo>
                    <a:lnTo>
                      <a:pt x="198" y="274"/>
                    </a:lnTo>
                    <a:lnTo>
                      <a:pt x="206" y="264"/>
                    </a:lnTo>
                    <a:lnTo>
                      <a:pt x="212" y="256"/>
                    </a:lnTo>
                    <a:lnTo>
                      <a:pt x="214" y="248"/>
                    </a:lnTo>
                    <a:lnTo>
                      <a:pt x="218" y="236"/>
                    </a:lnTo>
                    <a:lnTo>
                      <a:pt x="314" y="236"/>
                    </a:lnTo>
                    <a:lnTo>
                      <a:pt x="314" y="236"/>
                    </a:lnTo>
                    <a:lnTo>
                      <a:pt x="312" y="252"/>
                    </a:lnTo>
                    <a:lnTo>
                      <a:pt x="306" y="270"/>
                    </a:lnTo>
                    <a:lnTo>
                      <a:pt x="296" y="290"/>
                    </a:lnTo>
                    <a:lnTo>
                      <a:pt x="290" y="300"/>
                    </a:lnTo>
                    <a:lnTo>
                      <a:pt x="282" y="308"/>
                    </a:lnTo>
                    <a:lnTo>
                      <a:pt x="272" y="318"/>
                    </a:lnTo>
                    <a:lnTo>
                      <a:pt x="260" y="326"/>
                    </a:lnTo>
                    <a:lnTo>
                      <a:pt x="248" y="334"/>
                    </a:lnTo>
                    <a:lnTo>
                      <a:pt x="232" y="340"/>
                    </a:lnTo>
                    <a:lnTo>
                      <a:pt x="216" y="346"/>
                    </a:lnTo>
                    <a:lnTo>
                      <a:pt x="196" y="350"/>
                    </a:lnTo>
                    <a:lnTo>
                      <a:pt x="176" y="352"/>
                    </a:lnTo>
                    <a:lnTo>
                      <a:pt x="152" y="352"/>
                    </a:lnTo>
                    <a:lnTo>
                      <a:pt x="152" y="352"/>
                    </a:lnTo>
                    <a:lnTo>
                      <a:pt x="128" y="352"/>
                    </a:lnTo>
                    <a:lnTo>
                      <a:pt x="106" y="348"/>
                    </a:lnTo>
                    <a:lnTo>
                      <a:pt x="86" y="342"/>
                    </a:lnTo>
                    <a:lnTo>
                      <a:pt x="70" y="336"/>
                    </a:lnTo>
                    <a:lnTo>
                      <a:pt x="54" y="326"/>
                    </a:lnTo>
                    <a:lnTo>
                      <a:pt x="42" y="316"/>
                    </a:lnTo>
                    <a:lnTo>
                      <a:pt x="30" y="304"/>
                    </a:lnTo>
                    <a:lnTo>
                      <a:pt x="22" y="292"/>
                    </a:lnTo>
                    <a:lnTo>
                      <a:pt x="14" y="276"/>
                    </a:lnTo>
                    <a:lnTo>
                      <a:pt x="8" y="262"/>
                    </a:lnTo>
                    <a:lnTo>
                      <a:pt x="4" y="246"/>
                    </a:lnTo>
                    <a:lnTo>
                      <a:pt x="2" y="230"/>
                    </a:lnTo>
                    <a:lnTo>
                      <a:pt x="0" y="212"/>
                    </a:lnTo>
                    <a:lnTo>
                      <a:pt x="0" y="194"/>
                    </a:lnTo>
                    <a:lnTo>
                      <a:pt x="2" y="160"/>
                    </a:lnTo>
                    <a:lnTo>
                      <a:pt x="2" y="160"/>
                    </a:lnTo>
                    <a:lnTo>
                      <a:pt x="8" y="130"/>
                    </a:lnTo>
                    <a:lnTo>
                      <a:pt x="18" y="102"/>
                    </a:lnTo>
                    <a:lnTo>
                      <a:pt x="24" y="88"/>
                    </a:lnTo>
                    <a:lnTo>
                      <a:pt x="32" y="74"/>
                    </a:lnTo>
                    <a:lnTo>
                      <a:pt x="42" y="62"/>
                    </a:lnTo>
                    <a:lnTo>
                      <a:pt x="52" y="50"/>
                    </a:lnTo>
                    <a:lnTo>
                      <a:pt x="64" y="40"/>
                    </a:lnTo>
                    <a:lnTo>
                      <a:pt x="76" y="30"/>
                    </a:lnTo>
                    <a:lnTo>
                      <a:pt x="90" y="20"/>
                    </a:lnTo>
                    <a:lnTo>
                      <a:pt x="106" y="14"/>
                    </a:lnTo>
                    <a:lnTo>
                      <a:pt x="122" y="8"/>
                    </a:lnTo>
                    <a:lnTo>
                      <a:pt x="140" y="4"/>
                    </a:lnTo>
                    <a:lnTo>
                      <a:pt x="160"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3"/>
              <p:cNvSpPr>
                <a:spLocks/>
              </p:cNvSpPr>
              <p:nvPr/>
            </p:nvSpPr>
            <p:spPr bwMode="auto">
              <a:xfrm>
                <a:off x="5229225" y="352425"/>
                <a:ext cx="177800" cy="542925"/>
              </a:xfrm>
              <a:custGeom>
                <a:avLst/>
                <a:gdLst>
                  <a:gd name="T0" fmla="*/ 0 w 112"/>
                  <a:gd name="T1" fmla="*/ 342 h 342"/>
                  <a:gd name="T2" fmla="*/ 24 w 112"/>
                  <a:gd name="T3" fmla="*/ 0 h 342"/>
                  <a:gd name="T4" fmla="*/ 112 w 112"/>
                  <a:gd name="T5" fmla="*/ 0 h 342"/>
                  <a:gd name="T6" fmla="*/ 88 w 112"/>
                  <a:gd name="T7" fmla="*/ 342 h 342"/>
                  <a:gd name="T8" fmla="*/ 0 w 112"/>
                  <a:gd name="T9" fmla="*/ 342 h 342"/>
                </a:gdLst>
                <a:ahLst/>
                <a:cxnLst>
                  <a:cxn ang="0">
                    <a:pos x="T0" y="T1"/>
                  </a:cxn>
                  <a:cxn ang="0">
                    <a:pos x="T2" y="T3"/>
                  </a:cxn>
                  <a:cxn ang="0">
                    <a:pos x="T4" y="T5"/>
                  </a:cxn>
                  <a:cxn ang="0">
                    <a:pos x="T6" y="T7"/>
                  </a:cxn>
                  <a:cxn ang="0">
                    <a:pos x="T8" y="T9"/>
                  </a:cxn>
                </a:cxnLst>
                <a:rect l="0" t="0" r="r" b="b"/>
                <a:pathLst>
                  <a:path w="112" h="342">
                    <a:moveTo>
                      <a:pt x="0" y="342"/>
                    </a:moveTo>
                    <a:lnTo>
                      <a:pt x="24" y="0"/>
                    </a:lnTo>
                    <a:lnTo>
                      <a:pt x="112" y="0"/>
                    </a:lnTo>
                    <a:lnTo>
                      <a:pt x="88" y="342"/>
                    </a:lnTo>
                    <a:lnTo>
                      <a:pt x="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4"/>
              <p:cNvSpPr>
                <a:spLocks/>
              </p:cNvSpPr>
              <p:nvPr/>
            </p:nvSpPr>
            <p:spPr bwMode="auto">
              <a:xfrm>
                <a:off x="5803900" y="517525"/>
                <a:ext cx="295275" cy="377825"/>
              </a:xfrm>
              <a:custGeom>
                <a:avLst/>
                <a:gdLst>
                  <a:gd name="T0" fmla="*/ 106 w 186"/>
                  <a:gd name="T1" fmla="*/ 34 h 238"/>
                  <a:gd name="T2" fmla="*/ 106 w 186"/>
                  <a:gd name="T3" fmla="*/ 34 h 238"/>
                  <a:gd name="T4" fmla="*/ 106 w 186"/>
                  <a:gd name="T5" fmla="*/ 34 h 238"/>
                  <a:gd name="T6" fmla="*/ 116 w 186"/>
                  <a:gd name="T7" fmla="*/ 24 h 238"/>
                  <a:gd name="T8" fmla="*/ 124 w 186"/>
                  <a:gd name="T9" fmla="*/ 16 h 238"/>
                  <a:gd name="T10" fmla="*/ 134 w 186"/>
                  <a:gd name="T11" fmla="*/ 10 h 238"/>
                  <a:gd name="T12" fmla="*/ 144 w 186"/>
                  <a:gd name="T13" fmla="*/ 6 h 238"/>
                  <a:gd name="T14" fmla="*/ 154 w 186"/>
                  <a:gd name="T15" fmla="*/ 4 h 238"/>
                  <a:gd name="T16" fmla="*/ 164 w 186"/>
                  <a:gd name="T17" fmla="*/ 2 h 238"/>
                  <a:gd name="T18" fmla="*/ 186 w 186"/>
                  <a:gd name="T19" fmla="*/ 0 h 238"/>
                  <a:gd name="T20" fmla="*/ 180 w 186"/>
                  <a:gd name="T21" fmla="*/ 76 h 238"/>
                  <a:gd name="T22" fmla="*/ 180 w 186"/>
                  <a:gd name="T23" fmla="*/ 76 h 238"/>
                  <a:gd name="T24" fmla="*/ 162 w 186"/>
                  <a:gd name="T25" fmla="*/ 76 h 238"/>
                  <a:gd name="T26" fmla="*/ 162 w 186"/>
                  <a:gd name="T27" fmla="*/ 76 h 238"/>
                  <a:gd name="T28" fmla="*/ 142 w 186"/>
                  <a:gd name="T29" fmla="*/ 78 h 238"/>
                  <a:gd name="T30" fmla="*/ 126 w 186"/>
                  <a:gd name="T31" fmla="*/ 82 h 238"/>
                  <a:gd name="T32" fmla="*/ 116 w 186"/>
                  <a:gd name="T33" fmla="*/ 88 h 238"/>
                  <a:gd name="T34" fmla="*/ 108 w 186"/>
                  <a:gd name="T35" fmla="*/ 98 h 238"/>
                  <a:gd name="T36" fmla="*/ 104 w 186"/>
                  <a:gd name="T37" fmla="*/ 108 h 238"/>
                  <a:gd name="T38" fmla="*/ 100 w 186"/>
                  <a:gd name="T39" fmla="*/ 120 h 238"/>
                  <a:gd name="T40" fmla="*/ 98 w 186"/>
                  <a:gd name="T41" fmla="*/ 148 h 238"/>
                  <a:gd name="T42" fmla="*/ 92 w 186"/>
                  <a:gd name="T43" fmla="*/ 238 h 238"/>
                  <a:gd name="T44" fmla="*/ 0 w 186"/>
                  <a:gd name="T45" fmla="*/ 238 h 238"/>
                  <a:gd name="T46" fmla="*/ 14 w 186"/>
                  <a:gd name="T47" fmla="*/ 62 h 238"/>
                  <a:gd name="T48" fmla="*/ 14 w 186"/>
                  <a:gd name="T49" fmla="*/ 62 h 238"/>
                  <a:gd name="T50" fmla="*/ 14 w 186"/>
                  <a:gd name="T51" fmla="*/ 32 h 238"/>
                  <a:gd name="T52" fmla="*/ 14 w 186"/>
                  <a:gd name="T53" fmla="*/ 0 h 238"/>
                  <a:gd name="T54" fmla="*/ 102 w 186"/>
                  <a:gd name="T55" fmla="*/ 0 h 238"/>
                  <a:gd name="T56" fmla="*/ 106 w 186"/>
                  <a:gd name="T57" fmla="*/ 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8">
                    <a:moveTo>
                      <a:pt x="106" y="34"/>
                    </a:moveTo>
                    <a:lnTo>
                      <a:pt x="106" y="34"/>
                    </a:lnTo>
                    <a:lnTo>
                      <a:pt x="106" y="34"/>
                    </a:lnTo>
                    <a:lnTo>
                      <a:pt x="116" y="24"/>
                    </a:lnTo>
                    <a:lnTo>
                      <a:pt x="124" y="16"/>
                    </a:lnTo>
                    <a:lnTo>
                      <a:pt x="134" y="10"/>
                    </a:lnTo>
                    <a:lnTo>
                      <a:pt x="144" y="6"/>
                    </a:lnTo>
                    <a:lnTo>
                      <a:pt x="154" y="4"/>
                    </a:lnTo>
                    <a:lnTo>
                      <a:pt x="164" y="2"/>
                    </a:lnTo>
                    <a:lnTo>
                      <a:pt x="186" y="0"/>
                    </a:lnTo>
                    <a:lnTo>
                      <a:pt x="180" y="76"/>
                    </a:lnTo>
                    <a:lnTo>
                      <a:pt x="180" y="76"/>
                    </a:lnTo>
                    <a:lnTo>
                      <a:pt x="162" y="76"/>
                    </a:lnTo>
                    <a:lnTo>
                      <a:pt x="162" y="76"/>
                    </a:lnTo>
                    <a:lnTo>
                      <a:pt x="142" y="78"/>
                    </a:lnTo>
                    <a:lnTo>
                      <a:pt x="126" y="82"/>
                    </a:lnTo>
                    <a:lnTo>
                      <a:pt x="116" y="88"/>
                    </a:lnTo>
                    <a:lnTo>
                      <a:pt x="108" y="98"/>
                    </a:lnTo>
                    <a:lnTo>
                      <a:pt x="104" y="108"/>
                    </a:lnTo>
                    <a:lnTo>
                      <a:pt x="100" y="120"/>
                    </a:lnTo>
                    <a:lnTo>
                      <a:pt x="98" y="148"/>
                    </a:lnTo>
                    <a:lnTo>
                      <a:pt x="92" y="238"/>
                    </a:lnTo>
                    <a:lnTo>
                      <a:pt x="0" y="238"/>
                    </a:lnTo>
                    <a:lnTo>
                      <a:pt x="14" y="62"/>
                    </a:lnTo>
                    <a:lnTo>
                      <a:pt x="14" y="62"/>
                    </a:lnTo>
                    <a:lnTo>
                      <a:pt x="14" y="32"/>
                    </a:lnTo>
                    <a:lnTo>
                      <a:pt x="14" y="0"/>
                    </a:lnTo>
                    <a:lnTo>
                      <a:pt x="102" y="0"/>
                    </a:lnTo>
                    <a:lnTo>
                      <a:pt x="10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0" name="Text Placeholder 30"/>
          <p:cNvSpPr>
            <a:spLocks noGrp="1"/>
          </p:cNvSpPr>
          <p:nvPr>
            <p:ph type="body" sz="quarter" idx="13" hasCustomPrompt="1"/>
          </p:nvPr>
        </p:nvSpPr>
        <p:spPr>
          <a:xfrm>
            <a:off x="553074" y="553073"/>
            <a:ext cx="3571665" cy="316888"/>
          </a:xfrm>
        </p:spPr>
        <p:txBody>
          <a:bodyPr>
            <a:noAutofit/>
          </a:bodyPr>
          <a:lstStyle>
            <a:lvl1pPr marL="0" indent="0">
              <a:buNone/>
              <a:defRPr sz="1400" b="0" u="none">
                <a:solidFill>
                  <a:schemeClr val="bg1"/>
                </a:solidFill>
              </a:defRPr>
            </a:lvl1pPr>
            <a:lvl2pPr marL="457200" indent="0">
              <a:buNone/>
              <a:defRPr b="0" u="none"/>
            </a:lvl2pPr>
            <a:lvl3pPr marL="914400" indent="0">
              <a:buNone/>
              <a:defRPr b="0" u="none"/>
            </a:lvl3pPr>
            <a:lvl4pPr marL="1371600" indent="0">
              <a:buNone/>
              <a:defRPr b="0" u="none"/>
            </a:lvl4pPr>
            <a:lvl5pPr marL="1828800" indent="0">
              <a:buNone/>
              <a:defRPr b="0" u="none"/>
            </a:lvl5pPr>
          </a:lstStyle>
          <a:p>
            <a:pPr lvl="0"/>
            <a:r>
              <a:rPr lang="en-US"/>
              <a:t>BU/Function/Region</a:t>
            </a:r>
          </a:p>
        </p:txBody>
      </p:sp>
    </p:spTree>
    <p:extLst>
      <p:ext uri="{BB962C8B-B14F-4D97-AF65-F5344CB8AC3E}">
        <p14:creationId xmlns:p14="http://schemas.microsoft.com/office/powerpoint/2010/main" val="56069828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NUL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0268" y="245857"/>
            <a:ext cx="11227905" cy="10263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0268" y="1485485"/>
            <a:ext cx="11227905" cy="47342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21292" y="6366637"/>
            <a:ext cx="2743200" cy="365125"/>
          </a:xfrm>
          <a:prstGeom prst="rect">
            <a:avLst/>
          </a:prstGeom>
        </p:spPr>
        <p:txBody>
          <a:bodyPr vert="horz" lIns="91440" tIns="45720" rIns="91440" bIns="45720" rtlCol="0" anchor="ctr"/>
          <a:lstStyle>
            <a:lvl1pPr algn="r">
              <a:defRPr sz="1000">
                <a:solidFill>
                  <a:schemeClr val="accent1"/>
                </a:solidFill>
              </a:defRPr>
            </a:lvl1pPr>
          </a:lstStyle>
          <a:p>
            <a:fld id="{13E7FBFD-78E1-42FB-85FC-D9CE5E3DEFA5}" type="slidenum">
              <a:rPr lang="en-US" smtClean="0">
                <a:solidFill>
                  <a:srgbClr val="10069F"/>
                </a:solidFill>
              </a:rPr>
              <a:pPr/>
              <a:t>‹nº›</a:t>
            </a:fld>
            <a:endParaRPr lang="en-US">
              <a:solidFill>
                <a:srgbClr val="10069F"/>
              </a:solidFill>
            </a:endParaRPr>
          </a:p>
        </p:txBody>
      </p:sp>
      <p:sp>
        <p:nvSpPr>
          <p:cNvPr id="5" name="ImageContentMarking Footer Hash-2081582570" hidden="1"/>
          <p:cNvSpPr txBox="1"/>
          <p:nvPr userDrawn="1"/>
        </p:nvSpPr>
        <p:spPr>
          <a:xfrm>
            <a:off x="9410700" y="6629400"/>
            <a:ext cx="2781300" cy="228600"/>
          </a:xfrm>
          <a:prstGeom prst="rect">
            <a:avLst/>
          </a:prstGeom>
          <a:blipFill>
            <a:blip r:embed="rId24"/>
            <a:stretch>
              <a:fillRect/>
            </a:stretch>
          </a:blipFill>
        </p:spPr>
        <p:txBody>
          <a:bodyPr vert="horz" rtlCol="0">
            <a:spAutoFit/>
          </a:bodyPr>
          <a:lstStyle/>
          <a:p>
            <a:endParaRPr lang="en-US">
              <a:solidFill>
                <a:prstClr val="black"/>
              </a:solidFill>
            </a:endParaRPr>
          </a:p>
        </p:txBody>
      </p:sp>
      <p:sp>
        <p:nvSpPr>
          <p:cNvPr id="4" name="Footer Placeholder 3"/>
          <p:cNvSpPr>
            <a:spLocks noGrp="1"/>
          </p:cNvSpPr>
          <p:nvPr>
            <p:ph type="ftr" sz="quarter" idx="3"/>
          </p:nvPr>
        </p:nvSpPr>
        <p:spPr>
          <a:xfrm>
            <a:off x="2496277" y="6366637"/>
            <a:ext cx="6515037" cy="365125"/>
          </a:xfrm>
          <a:prstGeom prst="rect">
            <a:avLst/>
          </a:prstGeom>
        </p:spPr>
        <p:txBody>
          <a:bodyPr vert="horz" lIns="91440" tIns="45720" rIns="91440" bIns="45720" rtlCol="0" anchor="ctr"/>
          <a:lstStyle>
            <a:lvl1pPr algn="l">
              <a:defRPr sz="1400">
                <a:solidFill>
                  <a:schemeClr val="accent1"/>
                </a:solidFill>
              </a:defRPr>
            </a:lvl1pPr>
          </a:lstStyle>
          <a:p>
            <a:endParaRPr lang="en-US">
              <a:solidFill>
                <a:srgbClr val="10069F"/>
              </a:solidFill>
            </a:endParaRPr>
          </a:p>
        </p:txBody>
      </p:sp>
    </p:spTree>
    <p:extLst>
      <p:ext uri="{BB962C8B-B14F-4D97-AF65-F5344CB8AC3E}">
        <p14:creationId xmlns:p14="http://schemas.microsoft.com/office/powerpoint/2010/main" val="447320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743" r:id="rId22"/>
  </p:sldLayoutIdLst>
  <p:hf hdr="0" ftr="0" dt="0"/>
  <p:txStyles>
    <p:titleStyle>
      <a:lvl1pPr algn="l" defTabSz="914400" rtl="0" eaLnBrk="1" latinLnBrk="0" hangingPunct="1">
        <a:lnSpc>
          <a:spcPct val="90000"/>
        </a:lnSpc>
        <a:spcBef>
          <a:spcPct val="0"/>
        </a:spcBef>
        <a:buNone/>
        <a:defRPr sz="32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3550BC-3555-48BA-ABEB-7CF7439C8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978FBDF-AF06-40B3-AA28-B2E8827025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B391903-DDC3-4C15-93C8-C67900C92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F76B7-BA68-4F03-AB6E-F24B19653DE0}" type="datetimeFigureOut">
              <a:rPr lang="en-US" smtClean="0"/>
              <a:t>4/25/2023</a:t>
            </a:fld>
            <a:endParaRPr lang="en-US"/>
          </a:p>
        </p:txBody>
      </p:sp>
      <p:sp>
        <p:nvSpPr>
          <p:cNvPr id="5" name="Footer Placeholder 4">
            <a:extLst>
              <a:ext uri="{FF2B5EF4-FFF2-40B4-BE49-F238E27FC236}">
                <a16:creationId xmlns:a16="http://schemas.microsoft.com/office/drawing/2014/main" xmlns="" id="{36B731B2-3724-4FF2-9F06-43566D882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475649C-2626-484B-BD76-EAD3757B6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1D8DB-1980-465D-8543-0FD15283412C}" type="slidenum">
              <a:rPr lang="en-US" smtClean="0"/>
              <a:t>‹nº›</a:t>
            </a:fld>
            <a:endParaRPr lang="en-US"/>
          </a:p>
        </p:txBody>
      </p:sp>
    </p:spTree>
    <p:extLst>
      <p:ext uri="{BB962C8B-B14F-4D97-AF65-F5344CB8AC3E}">
        <p14:creationId xmlns:p14="http://schemas.microsoft.com/office/powerpoint/2010/main" val="13241026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41" r:id="rId12"/>
    <p:sldLayoutId id="214748374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2"/>
          <p:cNvSpPr txBox="1">
            <a:spLocks noGrp="1"/>
          </p:cNvSpPr>
          <p:nvPr>
            <p:ph type="title" idx="4294967295"/>
          </p:nvPr>
        </p:nvSpPr>
        <p:spPr>
          <a:xfrm>
            <a:off x="112618" y="4066705"/>
            <a:ext cx="10374284" cy="17485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4000" dirty="0" smtClean="0">
                <a:solidFill>
                  <a:srgbClr val="000000"/>
                </a:solidFill>
                <a:latin typeface="Arial" panose="020B0604020202020204" pitchFamily="34" charset="0"/>
                <a:cs typeface="Arial" panose="020B0604020202020204" pitchFamily="34" charset="0"/>
              </a:rPr>
              <a:t>Labor Management</a:t>
            </a:r>
            <a:r>
              <a:rPr lang="en-US" sz="4000" dirty="0">
                <a:solidFill>
                  <a:srgbClr val="000000"/>
                </a:solidFill>
                <a:latin typeface="Arial" panose="020B0604020202020204" pitchFamily="34" charset="0"/>
                <a:cs typeface="Arial" panose="020B0604020202020204" pitchFamily="34" charset="0"/>
              </a:rPr>
              <a:t/>
            </a:r>
            <a:br>
              <a:rPr lang="en-US" sz="4000" dirty="0">
                <a:solidFill>
                  <a:srgbClr val="000000"/>
                </a:solidFill>
                <a:latin typeface="Arial" panose="020B0604020202020204" pitchFamily="34" charset="0"/>
                <a:cs typeface="Arial" panose="020B0604020202020204" pitchFamily="34" charset="0"/>
              </a:rPr>
            </a:br>
            <a:r>
              <a:rPr lang="en-US" sz="4000" dirty="0">
                <a:solidFill>
                  <a:srgbClr val="000000"/>
                </a:solidFill>
                <a:latin typeface="Arial" panose="020B0604020202020204" pitchFamily="34" charset="0"/>
                <a:cs typeface="Arial" panose="020B0604020202020204" pitchFamily="34" charset="0"/>
              </a:rPr>
              <a:t/>
            </a:r>
            <a:br>
              <a:rPr lang="en-US" sz="4000" dirty="0">
                <a:solidFill>
                  <a:srgbClr val="000000"/>
                </a:solidFill>
                <a:latin typeface="Arial" panose="020B0604020202020204" pitchFamily="34" charset="0"/>
                <a:cs typeface="Arial" panose="020B0604020202020204" pitchFamily="34" charset="0"/>
              </a:rPr>
            </a:br>
            <a:r>
              <a:rPr lang="en-US" sz="3200" dirty="0" smtClean="0">
                <a:solidFill>
                  <a:srgbClr val="000000"/>
                </a:solidFill>
                <a:latin typeface="Arial" panose="020B0604020202020204" pitchFamily="34" charset="0"/>
                <a:cs typeface="Arial" panose="020B0604020202020204" pitchFamily="34" charset="0"/>
              </a:rPr>
              <a:t>04/25/2023 – Rodrigo </a:t>
            </a:r>
            <a:r>
              <a:rPr lang="en-US" sz="3200" dirty="0" err="1" smtClean="0">
                <a:solidFill>
                  <a:srgbClr val="000000"/>
                </a:solidFill>
                <a:latin typeface="Arial" panose="020B0604020202020204" pitchFamily="34" charset="0"/>
                <a:cs typeface="Arial" panose="020B0604020202020204" pitchFamily="34" charset="0"/>
              </a:rPr>
              <a:t>Malucho</a:t>
            </a:r>
            <a:endParaRPr lang="en-US" sz="3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4242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BA5CA-D437-445C-B7CC-E3D1CED81CD5}"/>
              </a:ext>
            </a:extLst>
          </p:cNvPr>
          <p:cNvSpPr>
            <a:spLocks noGrp="1"/>
          </p:cNvSpPr>
          <p:nvPr>
            <p:ph type="ctrTitle"/>
          </p:nvPr>
        </p:nvSpPr>
        <p:spPr>
          <a:xfrm>
            <a:off x="662398" y="1144599"/>
            <a:ext cx="10869960" cy="722302"/>
          </a:xfrm>
        </p:spPr>
        <p:txBody>
          <a:bodyPr>
            <a:noAutofit/>
          </a:bodyPr>
          <a:lstStyle/>
          <a:p>
            <a:r>
              <a:rPr lang="en-US" sz="4400" dirty="0" smtClean="0">
                <a:solidFill>
                  <a:schemeClr val="accent1"/>
                </a:solidFill>
              </a:rPr>
              <a:t>Overview about </a:t>
            </a:r>
            <a:r>
              <a:rPr lang="en-US" sz="4400" dirty="0" smtClean="0">
                <a:solidFill>
                  <a:schemeClr val="accent1"/>
                </a:solidFill>
              </a:rPr>
              <a:t>confirm a Warehous</a:t>
            </a:r>
            <a:r>
              <a:rPr lang="en-US" sz="4400" dirty="0" smtClean="0">
                <a:solidFill>
                  <a:schemeClr val="accent1"/>
                </a:solidFill>
              </a:rPr>
              <a:t>e tasks with Labor Management active</a:t>
            </a:r>
            <a:endParaRPr lang="en-IN" sz="4400" dirty="0">
              <a:solidFill>
                <a:schemeClr val="accent1"/>
              </a:solidFill>
            </a:endParaRPr>
          </a:p>
        </p:txBody>
      </p:sp>
      <p:sp>
        <p:nvSpPr>
          <p:cNvPr id="3" name="Subtitle 2">
            <a:extLst>
              <a:ext uri="{FF2B5EF4-FFF2-40B4-BE49-F238E27FC236}">
                <a16:creationId xmlns:a16="http://schemas.microsoft.com/office/drawing/2014/main" xmlns="" id="{1436BC5B-2CBD-45E6-9B67-10BEAB1541E3}"/>
              </a:ext>
            </a:extLst>
          </p:cNvPr>
          <p:cNvSpPr>
            <a:spLocks noGrp="1"/>
          </p:cNvSpPr>
          <p:nvPr>
            <p:ph type="subTitle" idx="1"/>
          </p:nvPr>
        </p:nvSpPr>
        <p:spPr>
          <a:xfrm>
            <a:off x="662398" y="1866901"/>
            <a:ext cx="10500902" cy="4333874"/>
          </a:xfrm>
        </p:spPr>
        <p:txBody>
          <a:bodyPr>
            <a:normAutofit/>
          </a:bodyPr>
          <a:lstStyle/>
          <a:p>
            <a:pPr marL="342900" indent="-342900" algn="just">
              <a:buFont typeface="Wingdings" panose="05000000000000000000" pitchFamily="2" charset="2"/>
              <a:buChar char="Ø"/>
            </a:pPr>
            <a:endParaRPr lang="en-US" dirty="0" smtClean="0"/>
          </a:p>
          <a:p>
            <a:pPr marL="342900" indent="-342900" algn="just">
              <a:buFont typeface="Wingdings" panose="05000000000000000000" pitchFamily="2" charset="2"/>
              <a:buChar char="Ø"/>
            </a:pPr>
            <a:r>
              <a:rPr lang="en-US" dirty="0" smtClean="0"/>
              <a:t>In case you are using the monitor in order to confirm warehouse task</a:t>
            </a:r>
            <a:endParaRPr lang="en-US" dirty="0" smtClean="0"/>
          </a:p>
          <a:p>
            <a:pPr algn="just"/>
            <a:endParaRPr lang="en-US" dirty="0" smtClean="0"/>
          </a:p>
          <a:p>
            <a:pPr algn="just"/>
            <a:endParaRPr lang="en-US" dirty="0"/>
          </a:p>
          <a:p>
            <a:pPr algn="l"/>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IN" dirty="0"/>
          </a:p>
        </p:txBody>
      </p:sp>
      <p:pic>
        <p:nvPicPr>
          <p:cNvPr id="1026" name="Picture 2" descr="https://blogs.sap.com/wp-content/uploads/2018/12/tas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440" y="2908702"/>
            <a:ext cx="10121189" cy="3533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35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BA5CA-D437-445C-B7CC-E3D1CED81CD5}"/>
              </a:ext>
            </a:extLst>
          </p:cNvPr>
          <p:cNvSpPr>
            <a:spLocks noGrp="1"/>
          </p:cNvSpPr>
          <p:nvPr>
            <p:ph type="ctrTitle"/>
          </p:nvPr>
        </p:nvSpPr>
        <p:spPr>
          <a:xfrm>
            <a:off x="662398" y="1144599"/>
            <a:ext cx="9624601" cy="722302"/>
          </a:xfrm>
        </p:spPr>
        <p:txBody>
          <a:bodyPr>
            <a:noAutofit/>
          </a:bodyPr>
          <a:lstStyle/>
          <a:p>
            <a:r>
              <a:rPr lang="en-US" sz="4400" dirty="0">
                <a:solidFill>
                  <a:schemeClr val="accent1"/>
                </a:solidFill>
              </a:rPr>
              <a:t>Transaction Codes	</a:t>
            </a:r>
            <a:endParaRPr lang="en-IN" sz="4400" dirty="0">
              <a:solidFill>
                <a:schemeClr val="accent1"/>
              </a:solidFill>
            </a:endParaRPr>
          </a:p>
        </p:txBody>
      </p:sp>
      <p:sp>
        <p:nvSpPr>
          <p:cNvPr id="3" name="Subtitle 2">
            <a:extLst>
              <a:ext uri="{FF2B5EF4-FFF2-40B4-BE49-F238E27FC236}">
                <a16:creationId xmlns:a16="http://schemas.microsoft.com/office/drawing/2014/main" xmlns="" id="{1436BC5B-2CBD-45E6-9B67-10BEAB1541E3}"/>
              </a:ext>
            </a:extLst>
          </p:cNvPr>
          <p:cNvSpPr>
            <a:spLocks noGrp="1"/>
          </p:cNvSpPr>
          <p:nvPr>
            <p:ph type="subTitle" idx="1"/>
          </p:nvPr>
        </p:nvSpPr>
        <p:spPr>
          <a:xfrm>
            <a:off x="662398" y="1866901"/>
            <a:ext cx="10867204" cy="4333874"/>
          </a:xfrm>
        </p:spPr>
        <p:txBody>
          <a:bodyPr>
            <a:normAutofit/>
          </a:bodyPr>
          <a:lstStyle/>
          <a:p>
            <a:pPr algn="l">
              <a:buFont typeface="Arial" panose="020B0604020202020204" pitchFamily="34" charset="0"/>
              <a:buChar char="•"/>
            </a:pPr>
            <a:r>
              <a:rPr lang="pt-BR" dirty="0" err="1" smtClean="0">
                <a:solidFill>
                  <a:srgbClr val="1A1A1A"/>
                </a:solidFill>
                <a:latin typeface="Calibri" panose="020F0502020204030204" pitchFamily="34" charset="0"/>
                <a:cs typeface="Calibri" panose="020F0502020204030204" pitchFamily="34" charset="0"/>
              </a:rPr>
              <a:t>Check</a:t>
            </a:r>
            <a:r>
              <a:rPr lang="pt-BR" dirty="0" smtClean="0">
                <a:solidFill>
                  <a:srgbClr val="1A1A1A"/>
                </a:solidFill>
                <a:latin typeface="Calibri" panose="020F0502020204030204" pitchFamily="34" charset="0"/>
                <a:cs typeface="Calibri" panose="020F0502020204030204" pitchFamily="34" charset="0"/>
              </a:rPr>
              <a:t> Labor Management </a:t>
            </a:r>
            <a:r>
              <a:rPr lang="pt-BR" dirty="0" err="1" smtClean="0">
                <a:solidFill>
                  <a:srgbClr val="1A1A1A"/>
                </a:solidFill>
                <a:latin typeface="Calibri" panose="020F0502020204030204" pitchFamily="34" charset="0"/>
                <a:cs typeface="Calibri" panose="020F0502020204030204" pitchFamily="34" charset="0"/>
              </a:rPr>
              <a:t>Reports</a:t>
            </a:r>
            <a:r>
              <a:rPr lang="pt-BR" b="0" i="0" dirty="0" smtClean="0">
                <a:solidFill>
                  <a:srgbClr val="1A1A1A"/>
                </a:solidFill>
                <a:effectLst/>
                <a:latin typeface="Calibri" panose="020F0502020204030204" pitchFamily="34" charset="0"/>
                <a:cs typeface="Calibri" panose="020F0502020204030204" pitchFamily="34" charset="0"/>
              </a:rPr>
              <a:t> </a:t>
            </a:r>
            <a:r>
              <a:rPr lang="pt-BR" b="0" i="0" dirty="0">
                <a:solidFill>
                  <a:srgbClr val="1A1A1A"/>
                </a:solidFill>
                <a:effectLst/>
                <a:latin typeface="Calibri" panose="020F0502020204030204" pitchFamily="34" charset="0"/>
                <a:cs typeface="Calibri" panose="020F0502020204030204" pitchFamily="34" charset="0"/>
              </a:rPr>
              <a:t>– </a:t>
            </a:r>
            <a:r>
              <a:rPr lang="pt-BR" b="1" i="0" dirty="0">
                <a:solidFill>
                  <a:srgbClr val="1A1A1A"/>
                </a:solidFill>
                <a:effectLst/>
                <a:latin typeface="Calibri" panose="020F0502020204030204" pitchFamily="34" charset="0"/>
                <a:cs typeface="Calibri" panose="020F0502020204030204" pitchFamily="34" charset="0"/>
              </a:rPr>
              <a:t>/</a:t>
            </a:r>
            <a:r>
              <a:rPr lang="pt-BR" b="1" i="0" dirty="0" smtClean="0">
                <a:solidFill>
                  <a:srgbClr val="1A1A1A"/>
                </a:solidFill>
                <a:effectLst/>
                <a:latin typeface="Calibri" panose="020F0502020204030204" pitchFamily="34" charset="0"/>
                <a:cs typeface="Calibri" panose="020F0502020204030204" pitchFamily="34" charset="0"/>
              </a:rPr>
              <a:t>SCWM/MON</a:t>
            </a:r>
          </a:p>
          <a:p>
            <a:pPr algn="l">
              <a:buFont typeface="Arial" panose="020B0604020202020204" pitchFamily="34" charset="0"/>
              <a:buChar char="•"/>
            </a:pPr>
            <a:r>
              <a:rPr lang="pt-BR" dirty="0" err="1" smtClean="0">
                <a:solidFill>
                  <a:srgbClr val="1A1A1A"/>
                </a:solidFill>
                <a:latin typeface="Calibri" panose="020F0502020204030204" pitchFamily="34" charset="0"/>
                <a:cs typeface="Calibri" panose="020F0502020204030204" pitchFamily="34" charset="0"/>
              </a:rPr>
              <a:t>Report</a:t>
            </a:r>
            <a:r>
              <a:rPr lang="pt-BR" dirty="0" smtClean="0">
                <a:solidFill>
                  <a:srgbClr val="1A1A1A"/>
                </a:solidFill>
                <a:latin typeface="Calibri" panose="020F0502020204030204" pitchFamily="34" charset="0"/>
                <a:cs typeface="Calibri" panose="020F0502020204030204" pitchFamily="34" charset="0"/>
              </a:rPr>
              <a:t> </a:t>
            </a:r>
            <a:r>
              <a:rPr lang="pt-BR" dirty="0" err="1" smtClean="0">
                <a:solidFill>
                  <a:srgbClr val="1A1A1A"/>
                </a:solidFill>
                <a:latin typeface="Calibri" panose="020F0502020204030204" pitchFamily="34" charset="0"/>
                <a:cs typeface="Calibri" panose="020F0502020204030204" pitchFamily="34" charset="0"/>
              </a:rPr>
              <a:t>direct</a:t>
            </a:r>
            <a:r>
              <a:rPr lang="pt-BR" dirty="0" smtClean="0">
                <a:solidFill>
                  <a:srgbClr val="1A1A1A"/>
                </a:solidFill>
                <a:latin typeface="Calibri" panose="020F0502020204030204" pitchFamily="34" charset="0"/>
                <a:cs typeface="Calibri" panose="020F0502020204030204" pitchFamily="34" charset="0"/>
              </a:rPr>
              <a:t> time </a:t>
            </a:r>
            <a:r>
              <a:rPr lang="pt-BR" dirty="0" err="1" smtClean="0">
                <a:solidFill>
                  <a:srgbClr val="1A1A1A"/>
                </a:solidFill>
                <a:latin typeface="Calibri" panose="020F0502020204030204" pitchFamily="34" charset="0"/>
                <a:cs typeface="Calibri" panose="020F0502020204030204" pitchFamily="34" charset="0"/>
              </a:rPr>
              <a:t>consuming</a:t>
            </a:r>
            <a:r>
              <a:rPr lang="pt-BR" dirty="0" smtClean="0">
                <a:solidFill>
                  <a:srgbClr val="1A1A1A"/>
                </a:solidFill>
                <a:latin typeface="Calibri" panose="020F0502020204030204" pitchFamily="34" charset="0"/>
                <a:cs typeface="Calibri" panose="020F0502020204030204" pitchFamily="34" charset="0"/>
              </a:rPr>
              <a:t> for </a:t>
            </a:r>
            <a:r>
              <a:rPr lang="pt-BR" dirty="0" err="1" smtClean="0">
                <a:solidFill>
                  <a:srgbClr val="1A1A1A"/>
                </a:solidFill>
                <a:latin typeface="Calibri" panose="020F0502020204030204" pitchFamily="34" charset="0"/>
                <a:cs typeface="Calibri" panose="020F0502020204030204" pitchFamily="34" charset="0"/>
              </a:rPr>
              <a:t>warehouse</a:t>
            </a:r>
            <a:r>
              <a:rPr lang="pt-BR" dirty="0" smtClean="0">
                <a:solidFill>
                  <a:srgbClr val="1A1A1A"/>
                </a:solidFill>
                <a:latin typeface="Calibri" panose="020F0502020204030204" pitchFamily="34" charset="0"/>
                <a:cs typeface="Calibri" panose="020F0502020204030204" pitchFamily="34" charset="0"/>
              </a:rPr>
              <a:t> </a:t>
            </a:r>
            <a:r>
              <a:rPr lang="pt-BR" dirty="0" err="1" smtClean="0">
                <a:solidFill>
                  <a:srgbClr val="1A1A1A"/>
                </a:solidFill>
                <a:latin typeface="Calibri" panose="020F0502020204030204" pitchFamily="34" charset="0"/>
                <a:cs typeface="Calibri" panose="020F0502020204030204" pitchFamily="34" charset="0"/>
              </a:rPr>
              <a:t>orders</a:t>
            </a:r>
            <a:r>
              <a:rPr lang="pt-BR" dirty="0" smtClean="0">
                <a:solidFill>
                  <a:srgbClr val="1A1A1A"/>
                </a:solidFill>
                <a:latin typeface="Calibri" panose="020F0502020204030204" pitchFamily="34" charset="0"/>
                <a:cs typeface="Calibri" panose="020F0502020204030204" pitchFamily="34" charset="0"/>
              </a:rPr>
              <a:t>  </a:t>
            </a:r>
            <a:r>
              <a:rPr lang="pt-BR" b="0" i="0" dirty="0">
                <a:solidFill>
                  <a:srgbClr val="1A1A1A"/>
                </a:solidFill>
                <a:effectLst/>
                <a:latin typeface="Calibri" panose="020F0502020204030204" pitchFamily="34" charset="0"/>
                <a:cs typeface="Calibri" panose="020F0502020204030204" pitchFamily="34" charset="0"/>
              </a:rPr>
              <a:t>– </a:t>
            </a:r>
            <a:r>
              <a:rPr lang="pt-BR" b="1" i="0" dirty="0">
                <a:solidFill>
                  <a:srgbClr val="1A1A1A"/>
                </a:solidFill>
                <a:effectLst/>
                <a:latin typeface="Calibri" panose="020F0502020204030204" pitchFamily="34" charset="0"/>
                <a:cs typeface="Calibri" panose="020F0502020204030204" pitchFamily="34" charset="0"/>
              </a:rPr>
              <a:t>/</a:t>
            </a:r>
            <a:r>
              <a:rPr lang="pt-BR" b="1" i="0" dirty="0" smtClean="0">
                <a:solidFill>
                  <a:srgbClr val="1A1A1A"/>
                </a:solidFill>
                <a:effectLst/>
                <a:latin typeface="Calibri" panose="020F0502020204030204" pitchFamily="34" charset="0"/>
                <a:cs typeface="Calibri" panose="020F0502020204030204" pitchFamily="34" charset="0"/>
              </a:rPr>
              <a:t>SCWM/TO_CONF</a:t>
            </a:r>
            <a:endParaRPr lang="pt-BR" b="0" i="0" dirty="0">
              <a:solidFill>
                <a:srgbClr val="1A1A1A"/>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pt-BR" dirty="0" err="1">
                <a:solidFill>
                  <a:srgbClr val="1A1A1A"/>
                </a:solidFill>
                <a:latin typeface="Calibri" panose="020F0502020204030204" pitchFamily="34" charset="0"/>
                <a:cs typeface="Calibri" panose="020F0502020204030204" pitchFamily="34" charset="0"/>
              </a:rPr>
              <a:t>Report</a:t>
            </a:r>
            <a:r>
              <a:rPr lang="pt-BR" dirty="0">
                <a:solidFill>
                  <a:srgbClr val="1A1A1A"/>
                </a:solidFill>
                <a:latin typeface="Calibri" panose="020F0502020204030204" pitchFamily="34" charset="0"/>
                <a:cs typeface="Calibri" panose="020F0502020204030204" pitchFamily="34" charset="0"/>
              </a:rPr>
              <a:t> </a:t>
            </a:r>
            <a:r>
              <a:rPr lang="pt-BR" dirty="0" err="1">
                <a:solidFill>
                  <a:srgbClr val="1A1A1A"/>
                </a:solidFill>
                <a:latin typeface="Calibri" panose="020F0502020204030204" pitchFamily="34" charset="0"/>
                <a:cs typeface="Calibri" panose="020F0502020204030204" pitchFamily="34" charset="0"/>
              </a:rPr>
              <a:t>direct</a:t>
            </a:r>
            <a:r>
              <a:rPr lang="pt-BR" dirty="0">
                <a:solidFill>
                  <a:srgbClr val="1A1A1A"/>
                </a:solidFill>
                <a:latin typeface="Calibri" panose="020F0502020204030204" pitchFamily="34" charset="0"/>
                <a:cs typeface="Calibri" panose="020F0502020204030204" pitchFamily="34" charset="0"/>
              </a:rPr>
              <a:t> time </a:t>
            </a:r>
            <a:r>
              <a:rPr lang="pt-BR" dirty="0" err="1">
                <a:solidFill>
                  <a:srgbClr val="1A1A1A"/>
                </a:solidFill>
                <a:latin typeface="Calibri" panose="020F0502020204030204" pitchFamily="34" charset="0"/>
                <a:cs typeface="Calibri" panose="020F0502020204030204" pitchFamily="34" charset="0"/>
              </a:rPr>
              <a:t>consuming</a:t>
            </a:r>
            <a:r>
              <a:rPr lang="pt-BR" dirty="0">
                <a:solidFill>
                  <a:srgbClr val="1A1A1A"/>
                </a:solidFill>
                <a:latin typeface="Calibri" panose="020F0502020204030204" pitchFamily="34" charset="0"/>
                <a:cs typeface="Calibri" panose="020F0502020204030204" pitchFamily="34" charset="0"/>
              </a:rPr>
              <a:t> for </a:t>
            </a:r>
            <a:r>
              <a:rPr lang="pt-BR" dirty="0" err="1">
                <a:solidFill>
                  <a:srgbClr val="1A1A1A"/>
                </a:solidFill>
                <a:latin typeface="Calibri" panose="020F0502020204030204" pitchFamily="34" charset="0"/>
                <a:cs typeface="Calibri" panose="020F0502020204030204" pitchFamily="34" charset="0"/>
              </a:rPr>
              <a:t>warehouse</a:t>
            </a:r>
            <a:r>
              <a:rPr lang="pt-BR" dirty="0">
                <a:solidFill>
                  <a:srgbClr val="1A1A1A"/>
                </a:solidFill>
                <a:latin typeface="Calibri" panose="020F0502020204030204" pitchFamily="34" charset="0"/>
                <a:cs typeface="Calibri" panose="020F0502020204030204" pitchFamily="34" charset="0"/>
              </a:rPr>
              <a:t> </a:t>
            </a:r>
            <a:r>
              <a:rPr lang="pt-BR" dirty="0" err="1">
                <a:solidFill>
                  <a:srgbClr val="1A1A1A"/>
                </a:solidFill>
                <a:latin typeface="Calibri" panose="020F0502020204030204" pitchFamily="34" charset="0"/>
                <a:cs typeface="Calibri" panose="020F0502020204030204" pitchFamily="34" charset="0"/>
              </a:rPr>
              <a:t>orders</a:t>
            </a:r>
            <a:r>
              <a:rPr lang="pt-BR" b="0" i="0" dirty="0" smtClean="0">
                <a:solidFill>
                  <a:srgbClr val="1A1A1A"/>
                </a:solidFill>
                <a:effectLst/>
                <a:latin typeface="Calibri" panose="020F0502020204030204" pitchFamily="34" charset="0"/>
                <a:cs typeface="Calibri" panose="020F0502020204030204" pitchFamily="34" charset="0"/>
              </a:rPr>
              <a:t> </a:t>
            </a:r>
            <a:r>
              <a:rPr lang="pt-BR" b="0" i="0" dirty="0">
                <a:solidFill>
                  <a:srgbClr val="1A1A1A"/>
                </a:solidFill>
                <a:effectLst/>
                <a:latin typeface="Calibri" panose="020F0502020204030204" pitchFamily="34" charset="0"/>
                <a:cs typeface="Calibri" panose="020F0502020204030204" pitchFamily="34" charset="0"/>
              </a:rPr>
              <a:t>– </a:t>
            </a:r>
            <a:r>
              <a:rPr lang="pt-BR" b="1" i="0" dirty="0">
                <a:solidFill>
                  <a:srgbClr val="1A1A1A"/>
                </a:solidFill>
                <a:effectLst/>
                <a:latin typeface="Calibri" panose="020F0502020204030204" pitchFamily="34" charset="0"/>
                <a:cs typeface="Calibri" panose="020F0502020204030204" pitchFamily="34" charset="0"/>
              </a:rPr>
              <a:t>/</a:t>
            </a:r>
            <a:r>
              <a:rPr lang="pt-BR" b="1" i="0" dirty="0" smtClean="0">
                <a:solidFill>
                  <a:srgbClr val="1A1A1A"/>
                </a:solidFill>
                <a:effectLst/>
                <a:latin typeface="Calibri" panose="020F0502020204030204" pitchFamily="34" charset="0"/>
                <a:cs typeface="Calibri" panose="020F0502020204030204" pitchFamily="34" charset="0"/>
              </a:rPr>
              <a:t>SCWM/RFUI</a:t>
            </a:r>
            <a:endParaRPr lang="pt-BR" b="0" i="0" dirty="0">
              <a:solidFill>
                <a:srgbClr val="1A1A1A"/>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pt-BR" dirty="0" err="1" smtClean="0">
                <a:solidFill>
                  <a:srgbClr val="1A1A1A"/>
                </a:solidFill>
                <a:latin typeface="Calibri" panose="020F0502020204030204" pitchFamily="34" charset="0"/>
                <a:cs typeface="Calibri" panose="020F0502020204030204" pitchFamily="34" charset="0"/>
              </a:rPr>
              <a:t>Report</a:t>
            </a:r>
            <a:r>
              <a:rPr lang="pt-BR" dirty="0" smtClean="0">
                <a:solidFill>
                  <a:srgbClr val="1A1A1A"/>
                </a:solidFill>
                <a:latin typeface="Calibri" panose="020F0502020204030204" pitchFamily="34" charset="0"/>
                <a:cs typeface="Calibri" panose="020F0502020204030204" pitchFamily="34" charset="0"/>
              </a:rPr>
              <a:t> </a:t>
            </a:r>
            <a:r>
              <a:rPr lang="pt-BR" dirty="0" err="1" smtClean="0">
                <a:solidFill>
                  <a:srgbClr val="1A1A1A"/>
                </a:solidFill>
                <a:latin typeface="Calibri" panose="020F0502020204030204" pitchFamily="34" charset="0"/>
                <a:cs typeface="Calibri" panose="020F0502020204030204" pitchFamily="34" charset="0"/>
              </a:rPr>
              <a:t>indirect</a:t>
            </a:r>
            <a:r>
              <a:rPr lang="pt-BR" dirty="0" smtClean="0">
                <a:solidFill>
                  <a:srgbClr val="1A1A1A"/>
                </a:solidFill>
                <a:latin typeface="Calibri" panose="020F0502020204030204" pitchFamily="34" charset="0"/>
                <a:cs typeface="Calibri" panose="020F0502020204030204" pitchFamily="34" charset="0"/>
              </a:rPr>
              <a:t> time (</a:t>
            </a:r>
            <a:r>
              <a:rPr lang="pt-BR" dirty="0" err="1" smtClean="0">
                <a:solidFill>
                  <a:srgbClr val="1A1A1A"/>
                </a:solidFill>
                <a:latin typeface="Calibri" panose="020F0502020204030204" pitchFamily="34" charset="0"/>
                <a:cs typeface="Calibri" panose="020F0502020204030204" pitchFamily="34" charset="0"/>
              </a:rPr>
              <a:t>indirect</a:t>
            </a:r>
            <a:r>
              <a:rPr lang="pt-BR" dirty="0" smtClean="0">
                <a:solidFill>
                  <a:srgbClr val="1A1A1A"/>
                </a:solidFill>
                <a:latin typeface="Calibri" panose="020F0502020204030204" pitchFamily="34" charset="0"/>
                <a:cs typeface="Calibri" panose="020F0502020204030204" pitchFamily="34" charset="0"/>
              </a:rPr>
              <a:t> labor)</a:t>
            </a:r>
            <a:r>
              <a:rPr lang="pt-BR" b="0" i="0" dirty="0" smtClean="0">
                <a:solidFill>
                  <a:srgbClr val="1A1A1A"/>
                </a:solidFill>
                <a:effectLst/>
                <a:latin typeface="Calibri" panose="020F0502020204030204" pitchFamily="34" charset="0"/>
                <a:cs typeface="Calibri" panose="020F0502020204030204" pitchFamily="34" charset="0"/>
              </a:rPr>
              <a:t> </a:t>
            </a:r>
            <a:r>
              <a:rPr lang="pt-BR" b="0" i="0" dirty="0">
                <a:solidFill>
                  <a:srgbClr val="1A1A1A"/>
                </a:solidFill>
                <a:effectLst/>
                <a:latin typeface="Calibri" panose="020F0502020204030204" pitchFamily="34" charset="0"/>
                <a:cs typeface="Calibri" panose="020F0502020204030204" pitchFamily="34" charset="0"/>
              </a:rPr>
              <a:t>– </a:t>
            </a:r>
            <a:r>
              <a:rPr lang="pt-BR" b="1" i="0" dirty="0">
                <a:solidFill>
                  <a:srgbClr val="1A1A1A"/>
                </a:solidFill>
                <a:effectLst/>
                <a:latin typeface="Calibri" panose="020F0502020204030204" pitchFamily="34" charset="0"/>
                <a:cs typeface="Calibri" panose="020F0502020204030204" pitchFamily="34" charset="0"/>
              </a:rPr>
              <a:t>/</a:t>
            </a:r>
            <a:r>
              <a:rPr lang="pt-BR" b="1" i="0" dirty="0" smtClean="0">
                <a:solidFill>
                  <a:srgbClr val="1A1A1A"/>
                </a:solidFill>
                <a:effectLst/>
                <a:latin typeface="Calibri" panose="020F0502020204030204" pitchFamily="34" charset="0"/>
                <a:cs typeface="Calibri" panose="020F0502020204030204" pitchFamily="34" charset="0"/>
              </a:rPr>
              <a:t>SCWM/</a:t>
            </a:r>
            <a:r>
              <a:rPr lang="pt-BR" b="1" dirty="0" smtClean="0">
                <a:solidFill>
                  <a:srgbClr val="1A1A1A"/>
                </a:solidFill>
                <a:latin typeface="Calibri" panose="020F0502020204030204" pitchFamily="34" charset="0"/>
                <a:cs typeface="Calibri" panose="020F0502020204030204" pitchFamily="34" charset="0"/>
              </a:rPr>
              <a:t>RFUI</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958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xmlns="" id="{E49CC64F-7275-4E33-961B-0C5CDC4398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picture containing front, holding, standing&#10;&#10;Description automatically generated">
            <a:extLst>
              <a:ext uri="{FF2B5EF4-FFF2-40B4-BE49-F238E27FC236}">
                <a16:creationId xmlns:a16="http://schemas.microsoft.com/office/drawing/2014/main" xmlns="" id="{4DFEB1C7-1046-4E5E-84F9-8521D017A71A}"/>
              </a:ext>
            </a:extLst>
          </p:cNvPr>
          <p:cNvPicPr>
            <a:picLocks noChangeAspect="1"/>
          </p:cNvPicPr>
          <p:nvPr/>
        </p:nvPicPr>
        <p:blipFill rotWithShape="1">
          <a:blip r:embed="rId2">
            <a:extLst>
              <a:ext uri="{28A0092B-C50C-407E-A947-70E740481C1C}">
                <a14:useLocalDpi xmlns:a14="http://schemas.microsoft.com/office/drawing/2010/main" val="0"/>
              </a:ext>
            </a:extLst>
          </a:blip>
          <a:srcRect r="1" b="2427"/>
          <a:stretch/>
        </p:blipFill>
        <p:spPr>
          <a:xfrm>
            <a:off x="0"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12341532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759D46E4-AB07-4BC2-A77A-83C90CAD2229}"/>
              </a:ext>
            </a:extLst>
          </p:cNvPr>
          <p:cNvSpPr>
            <a:spLocks noGrp="1"/>
          </p:cNvSpPr>
          <p:nvPr>
            <p:ph type="ctrTitle"/>
          </p:nvPr>
        </p:nvSpPr>
        <p:spPr>
          <a:xfrm>
            <a:off x="1755908" y="2383456"/>
            <a:ext cx="5788152" cy="2091087"/>
          </a:xfrm>
        </p:spPr>
        <p:txBody>
          <a:bodyPr/>
          <a:lstStyle/>
          <a:p>
            <a:r>
              <a:rPr lang="en-US" dirty="0">
                <a:solidFill>
                  <a:schemeClr val="accent1"/>
                </a:solidFill>
              </a:rPr>
              <a:t>APPENDIX</a:t>
            </a:r>
          </a:p>
        </p:txBody>
      </p:sp>
    </p:spTree>
    <p:extLst>
      <p:ext uri="{BB962C8B-B14F-4D97-AF65-F5344CB8AC3E}">
        <p14:creationId xmlns:p14="http://schemas.microsoft.com/office/powerpoint/2010/main" val="408946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0000"/>
            <a:lum/>
          </a:blip>
          <a:srcRect/>
          <a:stretch>
            <a:fillRect/>
          </a:stretch>
        </a:blipFill>
        <a:effectLst/>
      </p:bgPr>
    </p:bg>
    <p:spTree>
      <p:nvGrpSpPr>
        <p:cNvPr id="1" name=""/>
        <p:cNvGrpSpPr/>
        <p:nvPr/>
      </p:nvGrpSpPr>
      <p:grpSpPr>
        <a:xfrm>
          <a:off x="0" y="0"/>
          <a:ext cx="0" cy="0"/>
          <a:chOff x="0" y="0"/>
          <a:chExt cx="0" cy="0"/>
        </a:xfrm>
      </p:grpSpPr>
      <p:sp>
        <p:nvSpPr>
          <p:cNvPr id="4" name="Content Placeholder 1"/>
          <p:cNvSpPr txBox="1">
            <a:spLocks/>
          </p:cNvSpPr>
          <p:nvPr/>
        </p:nvSpPr>
        <p:spPr>
          <a:xfrm>
            <a:off x="853562" y="973281"/>
            <a:ext cx="11338438" cy="5623679"/>
          </a:xfrm>
          <a:prstGeom prst="rect">
            <a:avLst/>
          </a:prstGeom>
        </p:spPr>
        <p:txBody>
          <a:bodyPr anchor="t"/>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b="1" i="0" u="none" strike="noStrike" kern="1200" cap="none" spc="0" normalizeH="0" baseline="0" noProof="0" dirty="0">
                <a:ln>
                  <a:noFill/>
                </a:ln>
                <a:solidFill>
                  <a:prstClr val="black"/>
                </a:solidFill>
                <a:effectLst/>
                <a:uLnTx/>
                <a:uFillTx/>
                <a:latin typeface="Arial" panose="020B0604020202020204"/>
                <a:ea typeface="+mn-ea"/>
                <a:cs typeface="+mn-cs"/>
              </a:rPr>
              <a:t>Agenda</a:t>
            </a:r>
            <a:r>
              <a:rPr kumimoji="0" lang="en-US" sz="2400" b="1" i="0" u="none" strike="noStrike" kern="1200" cap="none" spc="0" normalizeH="0" baseline="0" noProof="0" dirty="0">
                <a:ln>
                  <a:noFill/>
                </a:ln>
                <a:solidFill>
                  <a:prstClr val="black"/>
                </a:solidFill>
                <a:effectLst/>
                <a:uLnTx/>
                <a:uFillTx/>
                <a:latin typeface="Arial" panose="020B0604020202020204"/>
                <a:ea typeface="+mn-ea"/>
                <a:cs typeface="+mn-cs"/>
              </a:rPr>
              <a:t>   </a:t>
            </a:r>
            <a:endParaRPr kumimoji="0" lang="en-US" sz="2400" i="0" u="none" strike="noStrike" kern="1200" cap="none" spc="0" normalizeH="0" baseline="0" noProof="0" dirty="0">
              <a:ln>
                <a:noFill/>
              </a:ln>
              <a:solidFill>
                <a:prstClr val="black"/>
              </a:solidFill>
              <a:effectLst/>
              <a:uLnTx/>
              <a:uFillTx/>
              <a:latin typeface="Arial" panose="020B0604020202020204"/>
              <a:ea typeface="+mn-ea"/>
              <a:cs typeface="+mn-cs"/>
            </a:endParaRPr>
          </a:p>
          <a:p>
            <a:r>
              <a:rPr lang="en-US" sz="2400" dirty="0" smtClean="0">
                <a:solidFill>
                  <a:prstClr val="black"/>
                </a:solidFill>
                <a:latin typeface="Arial" panose="020B0604020202020204"/>
              </a:rPr>
              <a:t>What Does the Label Management stands for  ?</a:t>
            </a:r>
            <a:endParaRPr lang="en-US" sz="2400" dirty="0">
              <a:solidFill>
                <a:prstClr val="black"/>
              </a:solidFill>
              <a:highlight>
                <a:srgbClr val="FFFF00"/>
              </a:highlight>
              <a:latin typeface="Arial" panose="020B0604020202020204"/>
            </a:endParaRPr>
          </a:p>
          <a:p>
            <a:pPr lvl="1">
              <a:buFont typeface="Wingdings" panose="05000000000000000000" pitchFamily="2" charset="2"/>
              <a:buChar char="Ø"/>
            </a:pPr>
            <a:r>
              <a:rPr lang="en-US" sz="1800" dirty="0" smtClean="0">
                <a:latin typeface="Arial" panose="020B0604020202020204"/>
              </a:rPr>
              <a:t>Understanding Label Management first</a:t>
            </a:r>
          </a:p>
          <a:p>
            <a:r>
              <a:rPr kumimoji="0" lang="en-US" sz="2400" b="0" i="0" u="none" strike="noStrike" kern="1200" cap="none" spc="0" normalizeH="0" baseline="0" noProof="0" dirty="0" smtClean="0">
                <a:ln>
                  <a:noFill/>
                </a:ln>
                <a:solidFill>
                  <a:prstClr val="black"/>
                </a:solidFill>
                <a:effectLst/>
                <a:uLnTx/>
                <a:uFillTx/>
                <a:latin typeface="Arial" panose="020B0604020202020204"/>
                <a:ea typeface="+mn-ea"/>
                <a:cs typeface="+mn-cs"/>
              </a:rPr>
              <a:t>When</a:t>
            </a:r>
            <a:r>
              <a:rPr kumimoji="0" lang="en-US" sz="2400" b="0" i="0" u="none" strike="noStrike" kern="1200" cap="none" spc="0" normalizeH="0" noProof="0" dirty="0" smtClean="0">
                <a:ln>
                  <a:noFill/>
                </a:ln>
                <a:solidFill>
                  <a:prstClr val="black"/>
                </a:solidFill>
                <a:effectLst/>
                <a:uLnTx/>
                <a:uFillTx/>
                <a:latin typeface="Arial" panose="020B0604020202020204"/>
                <a:ea typeface="+mn-ea"/>
                <a:cs typeface="+mn-cs"/>
              </a:rPr>
              <a:t> it is used ? </a:t>
            </a:r>
          </a:p>
          <a:p>
            <a:r>
              <a:rPr lang="en-US" sz="2400" noProof="0" dirty="0" smtClean="0">
                <a:solidFill>
                  <a:prstClr val="black"/>
                </a:solidFill>
                <a:latin typeface="Arial" panose="020B0604020202020204"/>
              </a:rPr>
              <a:t>When it is not used ?</a:t>
            </a:r>
          </a:p>
          <a:p>
            <a:r>
              <a:rPr kumimoji="0" lang="en-US" sz="2400" b="0" i="0" u="none" strike="noStrike" kern="1200" cap="none" spc="0" normalizeH="0" baseline="0" dirty="0" smtClean="0">
                <a:ln>
                  <a:noFill/>
                </a:ln>
                <a:solidFill>
                  <a:prstClr val="black"/>
                </a:solidFill>
                <a:effectLst/>
                <a:uLnTx/>
                <a:uFillTx/>
                <a:latin typeface="Arial" panose="020B0604020202020204"/>
                <a:ea typeface="+mn-ea"/>
                <a:cs typeface="+mn-cs"/>
              </a:rPr>
              <a:t>Overview</a:t>
            </a:r>
            <a:r>
              <a:rPr kumimoji="0" lang="en-US" sz="2400" b="0" i="0" u="none" strike="noStrike" kern="1200" cap="none" spc="0" normalizeH="0" dirty="0" smtClean="0">
                <a:ln>
                  <a:noFill/>
                </a:ln>
                <a:solidFill>
                  <a:prstClr val="black"/>
                </a:solidFill>
                <a:effectLst/>
                <a:uLnTx/>
                <a:uFillTx/>
                <a:latin typeface="Arial" panose="020B0604020202020204"/>
                <a:ea typeface="+mn-ea"/>
                <a:cs typeface="+mn-cs"/>
              </a:rPr>
              <a:t> Regarding Time consuming by Resource</a:t>
            </a:r>
            <a:endPar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endParaRPr>
          </a:p>
          <a:p>
            <a:r>
              <a:rPr lang="en-US" sz="2400" dirty="0">
                <a:solidFill>
                  <a:prstClr val="black"/>
                </a:solidFill>
              </a:rPr>
              <a:t>T</a:t>
            </a:r>
            <a:r>
              <a:rPr lang="en-US" sz="2400" dirty="0" smtClean="0">
                <a:solidFill>
                  <a:prstClr val="black"/>
                </a:solidFill>
              </a:rPr>
              <a:t>ransaction </a:t>
            </a:r>
            <a:r>
              <a:rPr lang="en-US" sz="2400" dirty="0">
                <a:solidFill>
                  <a:prstClr val="black"/>
                </a:solidFill>
              </a:rPr>
              <a:t>codes normally used</a:t>
            </a:r>
          </a:p>
          <a:p>
            <a:r>
              <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rPr>
              <a:t>Q&amp;A</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57562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BA5CA-D437-445C-B7CC-E3D1CED81CD5}"/>
              </a:ext>
            </a:extLst>
          </p:cNvPr>
          <p:cNvSpPr>
            <a:spLocks noGrp="1"/>
          </p:cNvSpPr>
          <p:nvPr>
            <p:ph type="ctrTitle"/>
          </p:nvPr>
        </p:nvSpPr>
        <p:spPr>
          <a:xfrm>
            <a:off x="662398" y="1144599"/>
            <a:ext cx="9624601" cy="722302"/>
          </a:xfrm>
        </p:spPr>
        <p:txBody>
          <a:bodyPr>
            <a:noAutofit/>
          </a:bodyPr>
          <a:lstStyle/>
          <a:p>
            <a:r>
              <a:rPr lang="en-US" sz="4400" dirty="0" smtClean="0">
                <a:solidFill>
                  <a:schemeClr val="accent1"/>
                </a:solidFill>
              </a:rPr>
              <a:t>What is Labor Management </a:t>
            </a:r>
            <a:r>
              <a:rPr lang="en-US" sz="4400" dirty="0">
                <a:solidFill>
                  <a:schemeClr val="accent1"/>
                </a:solidFill>
              </a:rPr>
              <a:t>	</a:t>
            </a:r>
            <a:endParaRPr lang="en-IN" sz="4400" dirty="0">
              <a:solidFill>
                <a:schemeClr val="accent1"/>
              </a:solidFill>
            </a:endParaRPr>
          </a:p>
        </p:txBody>
      </p:sp>
      <p:sp>
        <p:nvSpPr>
          <p:cNvPr id="3" name="Subtitle 2">
            <a:extLst>
              <a:ext uri="{FF2B5EF4-FFF2-40B4-BE49-F238E27FC236}">
                <a16:creationId xmlns:a16="http://schemas.microsoft.com/office/drawing/2014/main" xmlns="" id="{1436BC5B-2CBD-45E6-9B67-10BEAB1541E3}"/>
              </a:ext>
            </a:extLst>
          </p:cNvPr>
          <p:cNvSpPr>
            <a:spLocks noGrp="1"/>
          </p:cNvSpPr>
          <p:nvPr>
            <p:ph type="subTitle" idx="1"/>
          </p:nvPr>
        </p:nvSpPr>
        <p:spPr>
          <a:xfrm>
            <a:off x="662398" y="1866901"/>
            <a:ext cx="10500902" cy="4333874"/>
          </a:xfrm>
        </p:spPr>
        <p:txBody>
          <a:bodyPr>
            <a:normAutofit fontScale="92500" lnSpcReduction="10000"/>
          </a:bodyPr>
          <a:lstStyle/>
          <a:p>
            <a:pPr marL="342900" indent="-342900" algn="just">
              <a:buFont typeface="Wingdings" panose="05000000000000000000" pitchFamily="2" charset="2"/>
              <a:buChar char="Ø"/>
            </a:pPr>
            <a:r>
              <a:rPr lang="en-US" dirty="0"/>
              <a:t>Labor management helps you to plan labor times and resources in your warehouse more effectively, thereby making your warehouse more productive. </a:t>
            </a:r>
            <a:endParaRPr lang="en-US" dirty="0" smtClean="0"/>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r>
              <a:rPr lang="en-US" dirty="0" smtClean="0"/>
              <a:t>After </a:t>
            </a:r>
            <a:r>
              <a:rPr lang="en-US" dirty="0"/>
              <a:t>planned work is executed in the warehouse, a comparison can be made of the planned versus the actual </a:t>
            </a:r>
            <a:r>
              <a:rPr lang="en-US" dirty="0" smtClean="0"/>
              <a:t>times</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r>
              <a:rPr lang="en-US" dirty="0"/>
              <a:t>Labor management tool can be used to record and measure employee’s productivity and you can also visualize reports in warehouse cockpit based on key figures</a:t>
            </a:r>
            <a:r>
              <a:rPr lang="en-US" dirty="0" smtClean="0"/>
              <a:t>.</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r>
              <a:rPr lang="en-US" dirty="0" smtClean="0"/>
              <a:t> </a:t>
            </a:r>
            <a:r>
              <a:rPr lang="en-US" dirty="0"/>
              <a:t>Using Labor management, you can also compare productivity of the warehouse employees</a:t>
            </a:r>
            <a:endParaRPr lang="en-US" dirty="0" smtClean="0"/>
          </a:p>
          <a:p>
            <a:pPr marL="342900" indent="-342900" algn="just">
              <a:buFont typeface="Wingdings" panose="05000000000000000000" pitchFamily="2" charset="2"/>
              <a:buChar char="Ø"/>
            </a:pPr>
            <a:endParaRPr lang="en-US" dirty="0"/>
          </a:p>
          <a:p>
            <a:pPr algn="l"/>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70852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BA5CA-D437-445C-B7CC-E3D1CED81CD5}"/>
              </a:ext>
            </a:extLst>
          </p:cNvPr>
          <p:cNvSpPr>
            <a:spLocks noGrp="1"/>
          </p:cNvSpPr>
          <p:nvPr>
            <p:ph type="ctrTitle"/>
          </p:nvPr>
        </p:nvSpPr>
        <p:spPr>
          <a:xfrm>
            <a:off x="662398" y="1144599"/>
            <a:ext cx="9624601" cy="722302"/>
          </a:xfrm>
        </p:spPr>
        <p:txBody>
          <a:bodyPr>
            <a:noAutofit/>
          </a:bodyPr>
          <a:lstStyle/>
          <a:p>
            <a:r>
              <a:rPr lang="en-US" sz="4400" dirty="0" smtClean="0">
                <a:solidFill>
                  <a:schemeClr val="accent1"/>
                </a:solidFill>
              </a:rPr>
              <a:t>What is Labor Management </a:t>
            </a:r>
            <a:r>
              <a:rPr lang="en-US" sz="4400" dirty="0">
                <a:solidFill>
                  <a:schemeClr val="accent1"/>
                </a:solidFill>
              </a:rPr>
              <a:t>	</a:t>
            </a:r>
            <a:endParaRPr lang="en-IN" sz="4400" dirty="0">
              <a:solidFill>
                <a:schemeClr val="accent1"/>
              </a:solidFill>
            </a:endParaRPr>
          </a:p>
        </p:txBody>
      </p:sp>
      <p:sp>
        <p:nvSpPr>
          <p:cNvPr id="3" name="Subtitle 2">
            <a:extLst>
              <a:ext uri="{FF2B5EF4-FFF2-40B4-BE49-F238E27FC236}">
                <a16:creationId xmlns:a16="http://schemas.microsoft.com/office/drawing/2014/main" xmlns="" id="{1436BC5B-2CBD-45E6-9B67-10BEAB1541E3}"/>
              </a:ext>
            </a:extLst>
          </p:cNvPr>
          <p:cNvSpPr>
            <a:spLocks noGrp="1"/>
          </p:cNvSpPr>
          <p:nvPr>
            <p:ph type="subTitle" idx="1"/>
          </p:nvPr>
        </p:nvSpPr>
        <p:spPr>
          <a:xfrm>
            <a:off x="662398" y="1866901"/>
            <a:ext cx="10500902" cy="4333874"/>
          </a:xfrm>
        </p:spPr>
        <p:txBody>
          <a:bodyPr>
            <a:normAutofit/>
          </a:bodyPr>
          <a:lstStyle/>
          <a:p>
            <a:pPr marL="342900" indent="-342900" algn="just">
              <a:buFont typeface="Wingdings" panose="05000000000000000000" pitchFamily="2" charset="2"/>
              <a:buChar char="Ø"/>
            </a:pPr>
            <a:r>
              <a:rPr lang="en-US" dirty="0" smtClean="0"/>
              <a:t>When one warehouse order is about to be confirm by a resource, the system will start  to record the date and time and when warehouse order is confirmed the system finished the date and time it took to complete the warehouse and its warehouse tasks.</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r>
              <a:rPr lang="en-US" dirty="0" smtClean="0"/>
              <a:t>Then time consuming will be used furthermore for measures and comparison</a:t>
            </a:r>
            <a:endParaRPr lang="en-US" dirty="0"/>
          </a:p>
          <a:p>
            <a:pPr marL="342900" indent="-342900" algn="just">
              <a:buFont typeface="Wingdings" panose="05000000000000000000" pitchFamily="2" charset="2"/>
              <a:buChar char="Ø"/>
            </a:pPr>
            <a:endParaRPr lang="en-US" dirty="0"/>
          </a:p>
          <a:p>
            <a:pPr algn="l"/>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68022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BA5CA-D437-445C-B7CC-E3D1CED81CD5}"/>
              </a:ext>
            </a:extLst>
          </p:cNvPr>
          <p:cNvSpPr>
            <a:spLocks noGrp="1"/>
          </p:cNvSpPr>
          <p:nvPr>
            <p:ph type="ctrTitle"/>
          </p:nvPr>
        </p:nvSpPr>
        <p:spPr>
          <a:xfrm>
            <a:off x="662398" y="1144599"/>
            <a:ext cx="9624601" cy="722302"/>
          </a:xfrm>
        </p:spPr>
        <p:txBody>
          <a:bodyPr>
            <a:noAutofit/>
          </a:bodyPr>
          <a:lstStyle/>
          <a:p>
            <a:r>
              <a:rPr lang="en-US" sz="4400" dirty="0" smtClean="0">
                <a:solidFill>
                  <a:schemeClr val="accent1"/>
                </a:solidFill>
              </a:rPr>
              <a:t>When it is used ? </a:t>
            </a:r>
            <a:endParaRPr lang="en-IN" sz="4400" dirty="0">
              <a:solidFill>
                <a:schemeClr val="accent1"/>
              </a:solidFill>
            </a:endParaRPr>
          </a:p>
        </p:txBody>
      </p:sp>
      <p:sp>
        <p:nvSpPr>
          <p:cNvPr id="3" name="Subtitle 2">
            <a:extLst>
              <a:ext uri="{FF2B5EF4-FFF2-40B4-BE49-F238E27FC236}">
                <a16:creationId xmlns:a16="http://schemas.microsoft.com/office/drawing/2014/main" xmlns="" id="{1436BC5B-2CBD-45E6-9B67-10BEAB1541E3}"/>
              </a:ext>
            </a:extLst>
          </p:cNvPr>
          <p:cNvSpPr>
            <a:spLocks noGrp="1"/>
          </p:cNvSpPr>
          <p:nvPr>
            <p:ph type="subTitle" idx="1"/>
          </p:nvPr>
        </p:nvSpPr>
        <p:spPr>
          <a:xfrm>
            <a:off x="662398" y="1866901"/>
            <a:ext cx="10500902" cy="4333874"/>
          </a:xfrm>
        </p:spPr>
        <p:txBody>
          <a:bodyPr>
            <a:normAutofit fontScale="92500" lnSpcReduction="10000"/>
          </a:bodyPr>
          <a:lstStyle/>
          <a:p>
            <a:pPr marL="342900" indent="-342900" algn="just">
              <a:buFont typeface="Wingdings" panose="05000000000000000000" pitchFamily="2" charset="2"/>
              <a:buChar char="Ø"/>
            </a:pPr>
            <a:r>
              <a:rPr lang="en-US" dirty="0" smtClean="0"/>
              <a:t>When you want to have a visibility (measure) regarding how much time it is pending to perform each kind of activity on the warehouse like: </a:t>
            </a:r>
          </a:p>
          <a:p>
            <a:pPr marL="342900" indent="-342900" algn="just">
              <a:buFont typeface="Wingdings" panose="05000000000000000000" pitchFamily="2" charset="2"/>
              <a:buChar char="Ø"/>
            </a:pPr>
            <a:endParaRPr lang="en-US" dirty="0"/>
          </a:p>
          <a:p>
            <a:pPr marL="342900" indent="-342900" algn="just">
              <a:buFont typeface="Wingdings" pitchFamily="2" charset="2"/>
              <a:buChar char="q"/>
            </a:pPr>
            <a:r>
              <a:rPr lang="en-US" dirty="0" err="1" smtClean="0"/>
              <a:t>Putaway</a:t>
            </a:r>
            <a:r>
              <a:rPr lang="en-US" dirty="0" smtClean="0"/>
              <a:t> </a:t>
            </a:r>
          </a:p>
          <a:p>
            <a:pPr marL="342900" indent="-342900" algn="just">
              <a:buFont typeface="Wingdings" pitchFamily="2" charset="2"/>
              <a:buChar char="q"/>
            </a:pPr>
            <a:r>
              <a:rPr lang="en-US" dirty="0" smtClean="0"/>
              <a:t>Picking </a:t>
            </a:r>
          </a:p>
          <a:p>
            <a:pPr marL="342900" indent="-342900" algn="just">
              <a:buFont typeface="Wingdings" pitchFamily="2" charset="2"/>
              <a:buChar char="q"/>
            </a:pPr>
            <a:r>
              <a:rPr lang="en-US" dirty="0" smtClean="0"/>
              <a:t>Internal movements (like inventory / bin to bin) </a:t>
            </a:r>
          </a:p>
          <a:p>
            <a:pPr marL="342900" indent="-342900" algn="just">
              <a:buFont typeface="Wingdings" pitchFamily="2" charset="2"/>
              <a:buChar char="q"/>
            </a:pPr>
            <a:r>
              <a:rPr lang="en-US" dirty="0" smtClean="0"/>
              <a:t>Load </a:t>
            </a:r>
          </a:p>
          <a:p>
            <a:pPr marL="342900" indent="-342900" algn="just">
              <a:buFont typeface="Wingdings" pitchFamily="2" charset="2"/>
              <a:buChar char="q"/>
            </a:pPr>
            <a:r>
              <a:rPr lang="en-US" dirty="0" err="1" smtClean="0"/>
              <a:t>Etc</a:t>
            </a:r>
            <a:r>
              <a:rPr lang="en-US" dirty="0" smtClean="0"/>
              <a:t> </a:t>
            </a:r>
          </a:p>
          <a:p>
            <a:pPr algn="just"/>
            <a:endParaRPr lang="en-US" dirty="0" smtClean="0"/>
          </a:p>
          <a:p>
            <a:pPr marL="342900" indent="-342900" algn="just">
              <a:buFont typeface="Wingdings" panose="05000000000000000000" pitchFamily="2" charset="2"/>
              <a:buChar char="Ø"/>
            </a:pPr>
            <a:r>
              <a:rPr lang="en-US" dirty="0" smtClean="0"/>
              <a:t>When you want to check report to check the time consuming or measure the efficiency for a resource</a:t>
            </a:r>
            <a:endParaRPr lang="en-US" dirty="0"/>
          </a:p>
          <a:p>
            <a:pPr algn="l"/>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8192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BA5CA-D437-445C-B7CC-E3D1CED81CD5}"/>
              </a:ext>
            </a:extLst>
          </p:cNvPr>
          <p:cNvSpPr>
            <a:spLocks noGrp="1"/>
          </p:cNvSpPr>
          <p:nvPr>
            <p:ph type="ctrTitle"/>
          </p:nvPr>
        </p:nvSpPr>
        <p:spPr>
          <a:xfrm>
            <a:off x="662398" y="1144599"/>
            <a:ext cx="9624601" cy="722302"/>
          </a:xfrm>
        </p:spPr>
        <p:txBody>
          <a:bodyPr>
            <a:noAutofit/>
          </a:bodyPr>
          <a:lstStyle/>
          <a:p>
            <a:r>
              <a:rPr lang="en-US" sz="4400" dirty="0" smtClean="0">
                <a:solidFill>
                  <a:schemeClr val="accent1"/>
                </a:solidFill>
              </a:rPr>
              <a:t>When it is not used ? (not useful)</a:t>
            </a:r>
            <a:endParaRPr lang="en-IN" sz="4400" dirty="0">
              <a:solidFill>
                <a:schemeClr val="accent1"/>
              </a:solidFill>
            </a:endParaRPr>
          </a:p>
        </p:txBody>
      </p:sp>
      <p:sp>
        <p:nvSpPr>
          <p:cNvPr id="3" name="Subtitle 2">
            <a:extLst>
              <a:ext uri="{FF2B5EF4-FFF2-40B4-BE49-F238E27FC236}">
                <a16:creationId xmlns:a16="http://schemas.microsoft.com/office/drawing/2014/main" xmlns="" id="{1436BC5B-2CBD-45E6-9B67-10BEAB1541E3}"/>
              </a:ext>
            </a:extLst>
          </p:cNvPr>
          <p:cNvSpPr>
            <a:spLocks noGrp="1"/>
          </p:cNvSpPr>
          <p:nvPr>
            <p:ph type="subTitle" idx="1"/>
          </p:nvPr>
        </p:nvSpPr>
        <p:spPr>
          <a:xfrm>
            <a:off x="662398" y="1866901"/>
            <a:ext cx="10500902" cy="4333874"/>
          </a:xfrm>
        </p:spPr>
        <p:txBody>
          <a:bodyPr>
            <a:normAutofit/>
          </a:bodyPr>
          <a:lstStyle/>
          <a:p>
            <a:pPr marL="342900" indent="-342900" algn="just">
              <a:buFont typeface="Wingdings" panose="05000000000000000000" pitchFamily="2" charset="2"/>
              <a:buChar char="Ø"/>
            </a:pPr>
            <a:r>
              <a:rPr lang="en-US" dirty="0" smtClean="0"/>
              <a:t>When the volume of operation on the warehouse is low </a:t>
            </a:r>
          </a:p>
          <a:p>
            <a:pPr algn="just"/>
            <a:endParaRPr lang="en-US" dirty="0" smtClean="0"/>
          </a:p>
          <a:p>
            <a:pPr marL="342900" indent="-342900" algn="just">
              <a:buFont typeface="Wingdings" panose="05000000000000000000" pitchFamily="2" charset="2"/>
              <a:buChar char="Ø"/>
            </a:pPr>
            <a:r>
              <a:rPr lang="en-US" dirty="0" smtClean="0"/>
              <a:t>When there is no so many resources working per shift (small operation)</a:t>
            </a:r>
          </a:p>
          <a:p>
            <a:pPr algn="just"/>
            <a:endParaRPr lang="en-US" dirty="0" smtClean="0"/>
          </a:p>
          <a:p>
            <a:pPr marL="342900" indent="-342900" algn="just">
              <a:buFont typeface="Wingdings" panose="05000000000000000000" pitchFamily="2" charset="2"/>
              <a:buChar char="Ø"/>
            </a:pPr>
            <a:r>
              <a:rPr lang="en-US" dirty="0" smtClean="0"/>
              <a:t>When you decide that monitoring the time spending versus the volume of operation in warehouse will not add any value or will not help reduce costs somehow.</a:t>
            </a:r>
          </a:p>
          <a:p>
            <a:pPr marL="342900" indent="-342900" algn="just">
              <a:buFont typeface="Wingdings" panose="05000000000000000000" pitchFamily="2" charset="2"/>
              <a:buChar char="Ø"/>
            </a:pPr>
            <a:endParaRPr lang="en-US" dirty="0"/>
          </a:p>
          <a:p>
            <a:pPr algn="l"/>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18882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BA5CA-D437-445C-B7CC-E3D1CED81CD5}"/>
              </a:ext>
            </a:extLst>
          </p:cNvPr>
          <p:cNvSpPr>
            <a:spLocks noGrp="1"/>
          </p:cNvSpPr>
          <p:nvPr>
            <p:ph type="ctrTitle"/>
          </p:nvPr>
        </p:nvSpPr>
        <p:spPr>
          <a:xfrm>
            <a:off x="662398" y="1144599"/>
            <a:ext cx="9624601" cy="722302"/>
          </a:xfrm>
        </p:spPr>
        <p:txBody>
          <a:bodyPr>
            <a:noAutofit/>
          </a:bodyPr>
          <a:lstStyle/>
          <a:p>
            <a:r>
              <a:rPr lang="en-US" sz="4400" dirty="0" smtClean="0">
                <a:solidFill>
                  <a:schemeClr val="accent1"/>
                </a:solidFill>
              </a:rPr>
              <a:t>Overview about time consuming </a:t>
            </a:r>
            <a:endParaRPr lang="en-IN" sz="4400" dirty="0">
              <a:solidFill>
                <a:schemeClr val="accent1"/>
              </a:solidFill>
            </a:endParaRPr>
          </a:p>
        </p:txBody>
      </p:sp>
      <p:sp>
        <p:nvSpPr>
          <p:cNvPr id="3" name="Subtitle 2">
            <a:extLst>
              <a:ext uri="{FF2B5EF4-FFF2-40B4-BE49-F238E27FC236}">
                <a16:creationId xmlns:a16="http://schemas.microsoft.com/office/drawing/2014/main" xmlns="" id="{1436BC5B-2CBD-45E6-9B67-10BEAB1541E3}"/>
              </a:ext>
            </a:extLst>
          </p:cNvPr>
          <p:cNvSpPr>
            <a:spLocks noGrp="1"/>
          </p:cNvSpPr>
          <p:nvPr>
            <p:ph type="subTitle" idx="1"/>
          </p:nvPr>
        </p:nvSpPr>
        <p:spPr>
          <a:xfrm>
            <a:off x="662398" y="1866901"/>
            <a:ext cx="10500902" cy="4333874"/>
          </a:xfrm>
        </p:spPr>
        <p:txBody>
          <a:bodyPr>
            <a:normAutofit/>
          </a:bodyPr>
          <a:lstStyle/>
          <a:p>
            <a:pPr marL="342900" indent="-342900" algn="just">
              <a:buFont typeface="Wingdings" panose="05000000000000000000" pitchFamily="2" charset="2"/>
              <a:buChar char="Ø"/>
            </a:pPr>
            <a:r>
              <a:rPr lang="en-US" dirty="0" smtClean="0"/>
              <a:t>This is a example regarding the reports to measure the time consuming when you do have labor management activated for Warehouse</a:t>
            </a:r>
          </a:p>
          <a:p>
            <a:pPr algn="just"/>
            <a:endParaRPr lang="en-US" dirty="0" smtClean="0"/>
          </a:p>
          <a:p>
            <a:pPr algn="just"/>
            <a:endParaRPr lang="en-US" dirty="0"/>
          </a:p>
          <a:p>
            <a:pPr algn="l"/>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927" y="2823595"/>
            <a:ext cx="7691129" cy="362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60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BA5CA-D437-445C-B7CC-E3D1CED81CD5}"/>
              </a:ext>
            </a:extLst>
          </p:cNvPr>
          <p:cNvSpPr>
            <a:spLocks noGrp="1"/>
          </p:cNvSpPr>
          <p:nvPr>
            <p:ph type="ctrTitle"/>
          </p:nvPr>
        </p:nvSpPr>
        <p:spPr>
          <a:xfrm>
            <a:off x="662398" y="1144599"/>
            <a:ext cx="9624601" cy="722302"/>
          </a:xfrm>
        </p:spPr>
        <p:txBody>
          <a:bodyPr>
            <a:noAutofit/>
          </a:bodyPr>
          <a:lstStyle/>
          <a:p>
            <a:r>
              <a:rPr lang="en-US" sz="4400" dirty="0" smtClean="0">
                <a:solidFill>
                  <a:schemeClr val="accent1"/>
                </a:solidFill>
              </a:rPr>
              <a:t>Overview about time consuming </a:t>
            </a:r>
            <a:endParaRPr lang="en-IN" sz="4400" dirty="0">
              <a:solidFill>
                <a:schemeClr val="accent1"/>
              </a:solidFill>
            </a:endParaRPr>
          </a:p>
        </p:txBody>
      </p:sp>
      <p:sp>
        <p:nvSpPr>
          <p:cNvPr id="3" name="Subtitle 2">
            <a:extLst>
              <a:ext uri="{FF2B5EF4-FFF2-40B4-BE49-F238E27FC236}">
                <a16:creationId xmlns:a16="http://schemas.microsoft.com/office/drawing/2014/main" xmlns="" id="{1436BC5B-2CBD-45E6-9B67-10BEAB1541E3}"/>
              </a:ext>
            </a:extLst>
          </p:cNvPr>
          <p:cNvSpPr>
            <a:spLocks noGrp="1"/>
          </p:cNvSpPr>
          <p:nvPr>
            <p:ph type="subTitle" idx="1"/>
          </p:nvPr>
        </p:nvSpPr>
        <p:spPr>
          <a:xfrm>
            <a:off x="662398" y="1866901"/>
            <a:ext cx="10500902" cy="4333874"/>
          </a:xfrm>
        </p:spPr>
        <p:txBody>
          <a:bodyPr>
            <a:normAutofit/>
          </a:bodyPr>
          <a:lstStyle/>
          <a:p>
            <a:pPr marL="342900" indent="-342900" algn="just">
              <a:buFont typeface="Wingdings" panose="05000000000000000000" pitchFamily="2" charset="2"/>
              <a:buChar char="Ø"/>
            </a:pPr>
            <a:r>
              <a:rPr lang="en-US" dirty="0" smtClean="0"/>
              <a:t>This is a example regarding the reports to measure the time consuming for resource when you do have labor management activated for Warehouse</a:t>
            </a:r>
          </a:p>
          <a:p>
            <a:pPr algn="just"/>
            <a:endParaRPr lang="en-US" dirty="0" smtClean="0"/>
          </a:p>
          <a:p>
            <a:pPr algn="just"/>
            <a:endParaRPr lang="en-US" dirty="0"/>
          </a:p>
          <a:p>
            <a:pPr algn="l"/>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690" y="3191300"/>
            <a:ext cx="10074070" cy="3236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380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BA5CA-D437-445C-B7CC-E3D1CED81CD5}"/>
              </a:ext>
            </a:extLst>
          </p:cNvPr>
          <p:cNvSpPr>
            <a:spLocks noGrp="1"/>
          </p:cNvSpPr>
          <p:nvPr>
            <p:ph type="ctrTitle"/>
          </p:nvPr>
        </p:nvSpPr>
        <p:spPr>
          <a:xfrm>
            <a:off x="662398" y="1144599"/>
            <a:ext cx="9624601" cy="722302"/>
          </a:xfrm>
        </p:spPr>
        <p:txBody>
          <a:bodyPr>
            <a:noAutofit/>
          </a:bodyPr>
          <a:lstStyle/>
          <a:p>
            <a:r>
              <a:rPr lang="en-US" sz="4400" dirty="0" smtClean="0">
                <a:solidFill>
                  <a:schemeClr val="accent1"/>
                </a:solidFill>
              </a:rPr>
              <a:t>Overview about time consuming </a:t>
            </a:r>
            <a:endParaRPr lang="en-IN" sz="4400" dirty="0">
              <a:solidFill>
                <a:schemeClr val="accent1"/>
              </a:solidFill>
            </a:endParaRPr>
          </a:p>
        </p:txBody>
      </p:sp>
      <p:sp>
        <p:nvSpPr>
          <p:cNvPr id="3" name="Subtitle 2">
            <a:extLst>
              <a:ext uri="{FF2B5EF4-FFF2-40B4-BE49-F238E27FC236}">
                <a16:creationId xmlns:a16="http://schemas.microsoft.com/office/drawing/2014/main" xmlns="" id="{1436BC5B-2CBD-45E6-9B67-10BEAB1541E3}"/>
              </a:ext>
            </a:extLst>
          </p:cNvPr>
          <p:cNvSpPr>
            <a:spLocks noGrp="1"/>
          </p:cNvSpPr>
          <p:nvPr>
            <p:ph type="subTitle" idx="1"/>
          </p:nvPr>
        </p:nvSpPr>
        <p:spPr>
          <a:xfrm>
            <a:off x="662398" y="1866901"/>
            <a:ext cx="10500902" cy="4333874"/>
          </a:xfrm>
        </p:spPr>
        <p:txBody>
          <a:bodyPr>
            <a:normAutofit/>
          </a:bodyPr>
          <a:lstStyle/>
          <a:p>
            <a:pPr marL="342900" indent="-342900" algn="just">
              <a:buFont typeface="Wingdings" panose="05000000000000000000" pitchFamily="2" charset="2"/>
              <a:buChar char="Ø"/>
            </a:pPr>
            <a:r>
              <a:rPr lang="en-US" dirty="0" smtClean="0"/>
              <a:t>This is a example regarding the reports to measure the time consuming for resource when you do have labor management activated for Warehouse</a:t>
            </a:r>
          </a:p>
          <a:p>
            <a:pPr algn="just"/>
            <a:endParaRPr lang="en-US" dirty="0" smtClean="0"/>
          </a:p>
          <a:p>
            <a:pPr algn="just"/>
            <a:endParaRPr lang="en-US" dirty="0"/>
          </a:p>
          <a:p>
            <a:pPr algn="l"/>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IN" dirty="0"/>
          </a:p>
        </p:txBody>
      </p:sp>
      <p:pic>
        <p:nvPicPr>
          <p:cNvPr id="4098" name="Picture 2" descr="https://blogs.sap.com/wp-content/uploads/2018/12/2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3264578"/>
            <a:ext cx="11866919" cy="256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295942"/>
      </p:ext>
    </p:extLst>
  </p:cSld>
  <p:clrMapOvr>
    <a:masterClrMapping/>
  </p:clrMapOvr>
</p:sld>
</file>

<file path=ppt/theme/theme1.xml><?xml version="1.0" encoding="utf-8"?>
<a:theme xmlns:a="http://schemas.openxmlformats.org/drawingml/2006/main" name="7_Office Theme">
  <a:themeElements>
    <a:clrScheme name="K-C Corporate Colors">
      <a:dk1>
        <a:sysClr val="windowText" lastClr="000000"/>
      </a:dk1>
      <a:lt1>
        <a:srgbClr val="FFFFFF"/>
      </a:lt1>
      <a:dk2>
        <a:srgbClr val="595959"/>
      </a:dk2>
      <a:lt2>
        <a:srgbClr val="FFFFFF"/>
      </a:lt2>
      <a:accent1>
        <a:srgbClr val="10069F"/>
      </a:accent1>
      <a:accent2>
        <a:srgbClr val="BED2F3"/>
      </a:accent2>
      <a:accent3>
        <a:srgbClr val="753BBD"/>
      </a:accent3>
      <a:accent4>
        <a:srgbClr val="33D196"/>
      </a:accent4>
      <a:accent5>
        <a:srgbClr val="EE3744"/>
      </a:accent5>
      <a:accent6>
        <a:srgbClr val="58595B"/>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New Ideas GSC_PPT Template 16x9 v7a" id="{C5B2F688-FA16-E248-B3A2-A58DFF1BD2FE}" vid="{C8ABA0F8-74DA-424A-8C93-68EF33684AF1}"/>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80A1B7860BB64EA161CC74A87596BB" ma:contentTypeVersion="13" ma:contentTypeDescription="Create a new document." ma:contentTypeScope="" ma:versionID="e91fbf4d3e21047b78e20b391b6ce27c">
  <xsd:schema xmlns:xsd="http://www.w3.org/2001/XMLSchema" xmlns:xs="http://www.w3.org/2001/XMLSchema" xmlns:p="http://schemas.microsoft.com/office/2006/metadata/properties" xmlns:ns3="d172b7d5-ca33-4242-bfd1-a15bda5b3290" xmlns:ns4="9fe17a00-0acc-4922-a4d1-57efa1211be5" targetNamespace="http://schemas.microsoft.com/office/2006/metadata/properties" ma:root="true" ma:fieldsID="6a48933edfcb45b101d18de638670cb4" ns3:_="" ns4:_="">
    <xsd:import namespace="d172b7d5-ca33-4242-bfd1-a15bda5b3290"/>
    <xsd:import namespace="9fe17a00-0acc-4922-a4d1-57efa1211be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72b7d5-ca33-4242-bfd1-a15bda5b32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e17a00-0acc-4922-a4d1-57efa1211be5"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fe17a00-0acc-4922-a4d1-57efa1211be5">
      <UserInfo>
        <DisplayName>Sinha, Ritesh Kumar</DisplayName>
        <AccountId>25</AccountId>
        <AccountType/>
      </UserInfo>
      <UserInfo>
        <DisplayName>Dellasala, John</DisplayName>
        <AccountId>13</AccountId>
        <AccountType/>
      </UserInfo>
      <UserInfo>
        <DisplayName>Gogoi, Rajiv Kumar</DisplayName>
        <AccountId>29</AccountId>
        <AccountType/>
      </UserInfo>
      <UserInfo>
        <DisplayName>Ganguly, Tannistha</DisplayName>
        <AccountId>24</AccountId>
        <AccountType/>
      </UserInfo>
      <UserInfo>
        <DisplayName>Vadakattu, Siddhartha</DisplayName>
        <AccountId>38</AccountId>
        <AccountType/>
      </UserInfo>
    </SharedWithUsers>
  </documentManagement>
</p:properties>
</file>

<file path=customXml/item4.xml><?xml version="1.0" encoding="utf-8"?>
<Application xmlns="http://www.sap.com/cof/ao/powerpoint/application">
  <com.sap.ip.bi.pioneer>
    <Version>4</Version>
    <AAO_Revision>2.6.202.80965</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5.xml><?xml version="1.0" encoding="utf-8"?>
<Application xmlns="http://www.sap.com/cof/powerpoint/application">
  <Version>2</Version>
  <Revision>2.6.202.80965</Revision>
</Application>
</file>

<file path=customXml/itemProps1.xml><?xml version="1.0" encoding="utf-8"?>
<ds:datastoreItem xmlns:ds="http://schemas.openxmlformats.org/officeDocument/2006/customXml" ds:itemID="{D4A9DDD1-72CB-4C11-A800-E0E8DE173B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72b7d5-ca33-4242-bfd1-a15bda5b3290"/>
    <ds:schemaRef ds:uri="9fe17a00-0acc-4922-a4d1-57efa1211b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2744DB-86F7-490B-AF66-320A202C9D74}">
  <ds:schemaRefs>
    <ds:schemaRef ds:uri="http://schemas.microsoft.com/sharepoint/v3/contenttype/forms"/>
  </ds:schemaRefs>
</ds:datastoreItem>
</file>

<file path=customXml/itemProps3.xml><?xml version="1.0" encoding="utf-8"?>
<ds:datastoreItem xmlns:ds="http://schemas.openxmlformats.org/officeDocument/2006/customXml" ds:itemID="{0E7B733F-C0FF-457C-AC6A-5D10842992EB}">
  <ds:schemaRefs>
    <ds:schemaRef ds:uri="9fe17a00-0acc-4922-a4d1-57efa1211be5"/>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d172b7d5-ca33-4242-bfd1-a15bda5b3290"/>
    <ds:schemaRef ds:uri="http://www.w3.org/XML/1998/namespace"/>
    <ds:schemaRef ds:uri="http://purl.org/dc/dcmitype/"/>
  </ds:schemaRefs>
</ds:datastoreItem>
</file>

<file path=customXml/itemProps4.xml><?xml version="1.0" encoding="utf-8"?>
<ds:datastoreItem xmlns:ds="http://schemas.openxmlformats.org/officeDocument/2006/customXml" ds:itemID="{EFC09D74-810D-4FCD-B1B6-A29AEAA0E47E}">
  <ds:schemaRefs>
    <ds:schemaRef ds:uri="http://www.sap.com/cof/ao/powerpoint/application"/>
  </ds:schemaRefs>
</ds:datastoreItem>
</file>

<file path=customXml/itemProps5.xml><?xml version="1.0" encoding="utf-8"?>
<ds:datastoreItem xmlns:ds="http://schemas.openxmlformats.org/officeDocument/2006/customXml" ds:itemID="{D08821ED-4259-4F61-8930-3A76F8F47FB1}">
  <ds:schemaRefs>
    <ds:schemaRef ds:uri="http://www.sap.com/cof/powerpoint/application"/>
  </ds:schemaRefs>
</ds:datastoreItem>
</file>

<file path=docProps/app.xml><?xml version="1.0" encoding="utf-8"?>
<Properties xmlns="http://schemas.openxmlformats.org/officeDocument/2006/extended-properties" xmlns:vt="http://schemas.openxmlformats.org/officeDocument/2006/docPropsVTypes">
  <TotalTime>1033</TotalTime>
  <Words>426</Words>
  <Application>Microsoft Office PowerPoint</Application>
  <PresentationFormat>Personalizar</PresentationFormat>
  <Paragraphs>101</Paragraphs>
  <Slides>13</Slides>
  <Notes>2</Notes>
  <HiddenSlides>0</HiddenSlides>
  <MMClips>0</MMClips>
  <ScaleCrop>false</ScaleCrop>
  <HeadingPairs>
    <vt:vector size="4" baseType="variant">
      <vt:variant>
        <vt:lpstr>Tema</vt:lpstr>
      </vt:variant>
      <vt:variant>
        <vt:i4>2</vt:i4>
      </vt:variant>
      <vt:variant>
        <vt:lpstr>Títulos de slides</vt:lpstr>
      </vt:variant>
      <vt:variant>
        <vt:i4>13</vt:i4>
      </vt:variant>
    </vt:vector>
  </HeadingPairs>
  <TitlesOfParts>
    <vt:vector size="15" baseType="lpstr">
      <vt:lpstr>7_Office Theme</vt:lpstr>
      <vt:lpstr>2_Office Theme</vt:lpstr>
      <vt:lpstr>Labor Management  04/25/2023 – Rodrigo Malucho</vt:lpstr>
      <vt:lpstr>Apresentação do PowerPoint</vt:lpstr>
      <vt:lpstr>What is Labor Management  </vt:lpstr>
      <vt:lpstr>What is Labor Management  </vt:lpstr>
      <vt:lpstr>When it is used ? </vt:lpstr>
      <vt:lpstr>When it is not used ? (not useful)</vt:lpstr>
      <vt:lpstr>Overview about time consuming </vt:lpstr>
      <vt:lpstr>Overview about time consuming </vt:lpstr>
      <vt:lpstr>Overview about time consuming </vt:lpstr>
      <vt:lpstr>Overview about confirm a Warehouse tasks with Labor Management active</vt:lpstr>
      <vt:lpstr>Transaction Codes </vt:lpstr>
      <vt:lpstr>Apresentação do PowerPoint</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Control Tower   09/24/2020</dc:title>
  <dc:creator>Chandra, Ankur</dc:creator>
  <cp:lastModifiedBy>Rodrigo malucho</cp:lastModifiedBy>
  <cp:revision>61</cp:revision>
  <dcterms:created xsi:type="dcterms:W3CDTF">2020-09-23T06:36:52Z</dcterms:created>
  <dcterms:modified xsi:type="dcterms:W3CDTF">2023-04-25T15:49:10Z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425e9-ff5b-4164-ab21-177a29e6432d_Enabled">
    <vt:lpwstr>True</vt:lpwstr>
  </property>
  <property fmtid="{D5CDD505-2E9C-101B-9397-08002B2CF9AE}" pid="3" name="MSIP_Label_f3a425e9-ff5b-4164-ab21-177a29e6432d_SiteId">
    <vt:lpwstr>fee2180b-69b6-4afe-9f14-ccd70bd4c737</vt:lpwstr>
  </property>
  <property fmtid="{D5CDD505-2E9C-101B-9397-08002B2CF9AE}" pid="4" name="MSIP_Label_f3a425e9-ff5b-4164-ab21-177a29e6432d_Owner">
    <vt:lpwstr>ankur.chandra@kcc.com</vt:lpwstr>
  </property>
  <property fmtid="{D5CDD505-2E9C-101B-9397-08002B2CF9AE}" pid="5" name="MSIP_Label_f3a425e9-ff5b-4164-ab21-177a29e6432d_SetDate">
    <vt:lpwstr>2020-09-23T06:45:47.1508756Z</vt:lpwstr>
  </property>
  <property fmtid="{D5CDD505-2E9C-101B-9397-08002B2CF9AE}" pid="6" name="MSIP_Label_f3a425e9-ff5b-4164-ab21-177a29e6432d_Name">
    <vt:lpwstr>K-C Internal Only</vt:lpwstr>
  </property>
  <property fmtid="{D5CDD505-2E9C-101B-9397-08002B2CF9AE}" pid="7" name="MSIP_Label_f3a425e9-ff5b-4164-ab21-177a29e6432d_Application">
    <vt:lpwstr>Microsoft Azure Information Protection</vt:lpwstr>
  </property>
  <property fmtid="{D5CDD505-2E9C-101B-9397-08002B2CF9AE}" pid="8" name="MSIP_Label_f3a425e9-ff5b-4164-ab21-177a29e6432d_ActionId">
    <vt:lpwstr>ef57d521-11ed-4167-9b40-12894742260d</vt:lpwstr>
  </property>
  <property fmtid="{D5CDD505-2E9C-101B-9397-08002B2CF9AE}" pid="9" name="MSIP_Label_f3a425e9-ff5b-4164-ab21-177a29e6432d_Extended_MSFT_Method">
    <vt:lpwstr>Manual</vt:lpwstr>
  </property>
  <property fmtid="{D5CDD505-2E9C-101B-9397-08002B2CF9AE}" pid="10" name="MSIP_Label_3c6d4f70-f7df-4256-b691-fd1ca9f63897_Enabled">
    <vt:lpwstr>True</vt:lpwstr>
  </property>
  <property fmtid="{D5CDD505-2E9C-101B-9397-08002B2CF9AE}" pid="11" name="MSIP_Label_3c6d4f70-f7df-4256-b691-fd1ca9f63897_SiteId">
    <vt:lpwstr>fee2180b-69b6-4afe-9f14-ccd70bd4c737</vt:lpwstr>
  </property>
  <property fmtid="{D5CDD505-2E9C-101B-9397-08002B2CF9AE}" pid="12" name="MSIP_Label_3c6d4f70-f7df-4256-b691-fd1ca9f63897_Owner">
    <vt:lpwstr>ankur.chandra@kcc.com</vt:lpwstr>
  </property>
  <property fmtid="{D5CDD505-2E9C-101B-9397-08002B2CF9AE}" pid="13" name="MSIP_Label_3c6d4f70-f7df-4256-b691-fd1ca9f63897_SetDate">
    <vt:lpwstr>2020-09-23T06:45:47.1508756Z</vt:lpwstr>
  </property>
  <property fmtid="{D5CDD505-2E9C-101B-9397-08002B2CF9AE}" pid="14" name="MSIP_Label_3c6d4f70-f7df-4256-b691-fd1ca9f63897_Name">
    <vt:lpwstr>With Content Marking</vt:lpwstr>
  </property>
  <property fmtid="{D5CDD505-2E9C-101B-9397-08002B2CF9AE}" pid="15" name="MSIP_Label_3c6d4f70-f7df-4256-b691-fd1ca9f63897_Application">
    <vt:lpwstr>Microsoft Azure Information Protection</vt:lpwstr>
  </property>
  <property fmtid="{D5CDD505-2E9C-101B-9397-08002B2CF9AE}" pid="16" name="MSIP_Label_3c6d4f70-f7df-4256-b691-fd1ca9f63897_ActionId">
    <vt:lpwstr>ef57d521-11ed-4167-9b40-12894742260d</vt:lpwstr>
  </property>
  <property fmtid="{D5CDD505-2E9C-101B-9397-08002B2CF9AE}" pid="17" name="MSIP_Label_3c6d4f70-f7df-4256-b691-fd1ca9f63897_Parent">
    <vt:lpwstr>f3a425e9-ff5b-4164-ab21-177a29e6432d</vt:lpwstr>
  </property>
  <property fmtid="{D5CDD505-2E9C-101B-9397-08002B2CF9AE}" pid="18" name="MSIP_Label_3c6d4f70-f7df-4256-b691-fd1ca9f63897_Extended_MSFT_Method">
    <vt:lpwstr>Manual</vt:lpwstr>
  </property>
  <property fmtid="{D5CDD505-2E9C-101B-9397-08002B2CF9AE}" pid="19" name="KCAutoClass">
    <vt:lpwstr>K-C Internal Only With Content Marking</vt:lpwstr>
  </property>
</Properties>
</file>