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7"/>
  </p:notesMasterIdLst>
  <p:sldIdLst>
    <p:sldId id="321" r:id="rId3"/>
    <p:sldId id="257" r:id="rId4"/>
    <p:sldId id="279" r:id="rId5"/>
    <p:sldId id="32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23:06:15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23:06:52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23:06:53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24575,'-2'48'0,"-17"92"0,7-61 0,-7 45 0,-16 171 0,35-290 0,-1 0 0,1 0 0,0 0 0,1 1 0,-1-1 0,1 0 0,0 0 0,0 0 0,1 0 0,0-1 0,0 1 0,0 0 0,0-1 0,0 1 0,1-1 0,0 0 0,5 6 0,-5-5-273,1 0 0,-1 0 0,0 0 0,4 9 0,-1 3-6553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23:06:5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1:41:12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63 157 24575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1:41:12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110 189 24575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1:41:12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189 221 24575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01:41:12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157 110 24575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2T17:13:58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63 157 24575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2T17:13:58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110 189 24575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2T17:13:58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189 221 24575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23:06:16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2T17:13:58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157 110 24575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23:06:17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23:06:18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23:06:49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23:06:50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23:06:51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23:06:51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23:06:52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73426-625D-4BB2-B7A3-411757EA557D}" type="datetimeFigureOut">
              <a:rPr lang="es-AR" smtClean="0"/>
              <a:t>23/2/2023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92F16-426B-4147-A065-D48ECF2E55D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3480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0880FD3-CD2A-8C4E-B84F-94E080745D45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15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957696D-3B8E-43A1-943B-18EE9E0A3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43" y="2640429"/>
            <a:ext cx="5032515" cy="15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0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12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923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latin typeface="+mj-lt"/>
              </a:defRPr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86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latin typeface="+mj-lt"/>
              </a:defRPr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5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368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latin typeface="+mj-lt"/>
              </a:defRPr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70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957696D-3B8E-43A1-943B-18EE9E0A31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43" y="2640429"/>
            <a:ext cx="5032515" cy="157714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C17C5C4C-DE51-46A0-9497-00008E3B69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89654" y="5200837"/>
            <a:ext cx="3017782" cy="15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0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62BB88A-7F51-4227-88C2-CC8F51A618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1964" y="2408764"/>
            <a:ext cx="4008071" cy="20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4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A2B2A-56B7-EDB8-B2D3-0B1FBE5D0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BF6614-90D0-926A-7079-17D4A42CC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AAE410-5D74-3B5A-F402-A6E3E181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E36D-B8D1-4F5F-8941-0464A86709C8}" type="datetimeFigureOut">
              <a:rPr lang="es-AR" smtClean="0"/>
              <a:t>17/2/2023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DC13E4-4DF8-282C-E69F-0D5A6573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8569C2-B2A7-8D1A-9FD3-BB322C89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7F0B-4A0E-4998-9EC1-78BCD6A07F7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775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7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59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j-lt"/>
              </a:defRPr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12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69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A4F6-3C63-4247-AEF6-6996702AD436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55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006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41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bg1"/>
          </a:solidFill>
          <a:latin typeface="+mj-lt"/>
          <a:ea typeface="Arial Black" panose="020B0604020202020204" pitchFamily="34" charset="0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6311900"/>
            <a:ext cx="12192000" cy="561090"/>
          </a:xfrm>
          <a:prstGeom prst="rect">
            <a:avLst/>
          </a:prstGeom>
          <a:solidFill>
            <a:srgbClr val="EE3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713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pt-BR" dirty="0"/>
              <a:t>Nome da Apresentação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8FEB-8FE9-CE45-8E51-A89F9932ED1F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993" y="6311104"/>
            <a:ext cx="1763865" cy="55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1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EE3744"/>
          </a:solidFill>
          <a:latin typeface="+mj-lt"/>
          <a:ea typeface="Arial Black" panose="020B0604020202020204" pitchFamily="34" charset="0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amily-community-patchwork-76781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image" Target="../media/image5.png"/><Relationship Id="rId21" Type="http://schemas.openxmlformats.org/officeDocument/2006/relationships/hyperlink" Target="https://pixabay.com/en/family-community-patchwork-76781/" TargetMode="External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" Type="http://schemas.openxmlformats.org/officeDocument/2006/relationships/customXml" Target="../ink/ink1.xml"/><Relationship Id="rId16" Type="http://schemas.openxmlformats.org/officeDocument/2006/relationships/image" Target="../media/image12.png"/><Relationship Id="rId20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11.png"/><Relationship Id="rId15" Type="http://schemas.openxmlformats.org/officeDocument/2006/relationships/customXml" Target="../ink/ink11.xml"/><Relationship Id="rId23" Type="http://schemas.openxmlformats.org/officeDocument/2006/relationships/hyperlink" Target="https://www.pngall.com/community-png/download/24460" TargetMode="External"/><Relationship Id="rId10" Type="http://schemas.openxmlformats.org/officeDocument/2006/relationships/customXml" Target="../ink/ink6.xml"/><Relationship Id="rId19" Type="http://schemas.openxmlformats.org/officeDocument/2006/relationships/hyperlink" Target="https://openclipart.org/detail/74185/community" TargetMode="Externa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customXml" Target="../ink/ink13.xml"/><Relationship Id="rId7" Type="http://schemas.openxmlformats.org/officeDocument/2006/relationships/customXml" Target="../ink/ink16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5.xml"/><Relationship Id="rId11" Type="http://schemas.openxmlformats.org/officeDocument/2006/relationships/image" Target="../media/image4.png"/><Relationship Id="rId5" Type="http://schemas.openxmlformats.org/officeDocument/2006/relationships/customXml" Target="../ink/ink14.xml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hyperlink" Target="https://www.pngall.com/community-png/download/2446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community-png/download/24460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customXml" Target="../ink/ink19.xml"/><Relationship Id="rId4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9440B949-E377-143A-A71D-8FF7FFADF027}"/>
              </a:ext>
            </a:extLst>
          </p:cNvPr>
          <p:cNvSpPr/>
          <p:nvPr/>
        </p:nvSpPr>
        <p:spPr>
          <a:xfrm>
            <a:off x="291548" y="106017"/>
            <a:ext cx="4068417" cy="6612835"/>
          </a:xfrm>
          <a:prstGeom prst="rect">
            <a:avLst/>
          </a:prstGeom>
          <a:gradFill flip="none" rotWithShape="1">
            <a:gsLst>
              <a:gs pos="0">
                <a:srgbClr val="66FF99">
                  <a:shade val="30000"/>
                  <a:satMod val="115000"/>
                </a:srgbClr>
              </a:gs>
              <a:gs pos="50000">
                <a:srgbClr val="66FF99">
                  <a:shade val="67500"/>
                  <a:satMod val="115000"/>
                </a:srgbClr>
              </a:gs>
              <a:gs pos="100000">
                <a:srgbClr val="66FF99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45A12D51-2DD0-2458-5FA4-C0A3A7E48A89}"/>
              </a:ext>
            </a:extLst>
          </p:cNvPr>
          <p:cNvSpPr/>
          <p:nvPr/>
        </p:nvSpPr>
        <p:spPr>
          <a:xfrm>
            <a:off x="11109525" y="662447"/>
            <a:ext cx="966928" cy="853000"/>
          </a:xfrm>
          <a:prstGeom prst="ellipse">
            <a:avLst/>
          </a:prstGeom>
          <a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 t="-21000" b="-2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763D98B-D44F-F0A3-8908-D252F1A79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38" y="420076"/>
            <a:ext cx="4011036" cy="219074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822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11EAF4D2-7826-0D81-BDF3-D461EEC2E299}"/>
                  </a:ext>
                </a:extLst>
              </p14:cNvPr>
              <p14:cNvContentPartPr/>
              <p14:nvPr/>
            </p14:nvContentPartPr>
            <p14:xfrm>
              <a:off x="5321979" y="3490722"/>
              <a:ext cx="360" cy="36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11EAF4D2-7826-0D81-BDF3-D461EEC2E2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2979" y="34820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FECA54F8-514C-1D12-CB20-3EAD04460A86}"/>
                  </a:ext>
                </a:extLst>
              </p14:cNvPr>
              <p14:cNvContentPartPr/>
              <p14:nvPr/>
            </p14:nvContentPartPr>
            <p14:xfrm>
              <a:off x="7982739" y="3131442"/>
              <a:ext cx="360" cy="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FECA54F8-514C-1D12-CB20-3EAD04460A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73739" y="31224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2CEEC126-41F2-161E-6AED-1436062C912F}"/>
                  </a:ext>
                </a:extLst>
              </p14:cNvPr>
              <p14:cNvContentPartPr/>
              <p14:nvPr/>
            </p14:nvContentPartPr>
            <p14:xfrm>
              <a:off x="9000129" y="3030476"/>
              <a:ext cx="360" cy="36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2CEEC126-41F2-161E-6AED-1436062C91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91489" y="302183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EBF6971E-636F-EAF7-F6D1-526EFC3EA593}"/>
                  </a:ext>
                </a:extLst>
              </p14:cNvPr>
              <p14:cNvContentPartPr/>
              <p14:nvPr/>
            </p14:nvContentPartPr>
            <p14:xfrm>
              <a:off x="3749859" y="3347442"/>
              <a:ext cx="360" cy="3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EBF6971E-636F-EAF7-F6D1-526EFC3EA5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0859" y="33388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F1F4281D-BC8F-10C1-1E48-815803E6D57B}"/>
                  </a:ext>
                </a:extLst>
              </p14:cNvPr>
              <p14:cNvContentPartPr/>
              <p14:nvPr/>
            </p14:nvContentPartPr>
            <p14:xfrm>
              <a:off x="2835099" y="2997882"/>
              <a:ext cx="360" cy="36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F1F4281D-BC8F-10C1-1E48-815803E6D5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6459" y="29892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72CE4E41-C848-717A-A6BC-38E3F99AF30B}"/>
                  </a:ext>
                </a:extLst>
              </p14:cNvPr>
              <p14:cNvContentPartPr/>
              <p14:nvPr/>
            </p14:nvContentPartPr>
            <p14:xfrm>
              <a:off x="4653819" y="3665682"/>
              <a:ext cx="360" cy="360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72CE4E41-C848-717A-A6BC-38E3F99AF3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4819" y="36566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1E53669E-D2CE-0EFE-1787-5985A740B038}"/>
                  </a:ext>
                </a:extLst>
              </p14:cNvPr>
              <p14:cNvContentPartPr/>
              <p14:nvPr/>
            </p14:nvContentPartPr>
            <p14:xfrm>
              <a:off x="8743449" y="3164036"/>
              <a:ext cx="360" cy="36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1E53669E-D2CE-0EFE-1787-5985A740B0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34449" y="315503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63DE08E3-2C9A-630B-F2EC-0EB7C62F8A1E}"/>
              </a:ext>
            </a:extLst>
          </p:cNvPr>
          <p:cNvGrpSpPr/>
          <p:nvPr/>
        </p:nvGrpSpPr>
        <p:grpSpPr>
          <a:xfrm>
            <a:off x="8311809" y="3626636"/>
            <a:ext cx="360" cy="360"/>
            <a:chOff x="8311809" y="3626636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E9293504-5C4D-7515-5B81-5BEB99F54948}"/>
                    </a:ext>
                  </a:extLst>
                </p14:cNvPr>
                <p14:cNvContentPartPr/>
                <p14:nvPr/>
              </p14:nvContentPartPr>
              <p14:xfrm>
                <a:off x="8311809" y="3626636"/>
                <a:ext cx="360" cy="36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E9293504-5C4D-7515-5B81-5BEB99F549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2809" y="36176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1024CAE0-8847-67A9-5813-FCE783792062}"/>
                    </a:ext>
                  </a:extLst>
                </p14:cNvPr>
                <p14:cNvContentPartPr/>
                <p14:nvPr/>
              </p14:nvContentPartPr>
              <p14:xfrm>
                <a:off x="8311809" y="3626636"/>
                <a:ext cx="360" cy="36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1024CAE0-8847-67A9-5813-FCE7837920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2809" y="36176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E6B04DB-36CC-F31E-4D24-8DADD0B7A7AD}"/>
              </a:ext>
            </a:extLst>
          </p:cNvPr>
          <p:cNvGrpSpPr/>
          <p:nvPr/>
        </p:nvGrpSpPr>
        <p:grpSpPr>
          <a:xfrm>
            <a:off x="7992459" y="3275442"/>
            <a:ext cx="73440" cy="298800"/>
            <a:chOff x="7961529" y="3503156"/>
            <a:chExt cx="7344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B1C66C1C-9A91-9364-3A03-F543EA5C3033}"/>
                    </a:ext>
                  </a:extLst>
                </p14:cNvPr>
                <p14:cNvContentPartPr/>
                <p14:nvPr/>
              </p14:nvContentPartPr>
              <p14:xfrm>
                <a:off x="8034609" y="3564716"/>
                <a:ext cx="360" cy="36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B1C66C1C-9A91-9364-3A03-F543EA5C30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25609" y="35560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4A22248A-4862-1C6C-5CB7-4416377E2066}"/>
                    </a:ext>
                  </a:extLst>
                </p14:cNvPr>
                <p14:cNvContentPartPr/>
                <p14:nvPr/>
              </p14:nvContentPartPr>
              <p14:xfrm>
                <a:off x="7961529" y="3503156"/>
                <a:ext cx="32040" cy="29880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4A22248A-4862-1C6C-5CB7-4416377E206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2529" y="3494156"/>
                  <a:ext cx="49680" cy="31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9D9F265A-6BDC-6EBE-C348-3CE3C63FF46F}"/>
                  </a:ext>
                </a:extLst>
              </p14:cNvPr>
              <p14:cNvContentPartPr/>
              <p14:nvPr/>
            </p14:nvContentPartPr>
            <p14:xfrm>
              <a:off x="8331969" y="3810956"/>
              <a:ext cx="360" cy="360"/>
            </p14:xfrm>
          </p:contentPart>
        </mc:Choice>
        <mc:Fallback xmlns=""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9D9F265A-6BDC-6EBE-C348-3CE3C63FF4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23329" y="380231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4" name="Imagen 43" descr="Icono&#10;&#10;Descripción generada automáticamente">
            <a:extLst>
              <a:ext uri="{FF2B5EF4-FFF2-40B4-BE49-F238E27FC236}">
                <a16:creationId xmlns:a16="http://schemas.microsoft.com/office/drawing/2014/main" id="{48745137-80A5-630F-6408-93411C43BC0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6222626" y="1357627"/>
            <a:ext cx="5822304" cy="5778636"/>
          </a:xfrm>
          <a:prstGeom prst="rect">
            <a:avLst/>
          </a:prstGeom>
        </p:spPr>
      </p:pic>
      <p:pic>
        <p:nvPicPr>
          <p:cNvPr id="48" name="Imagen 47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548AC7C3-CDFE-3FC8-C7ED-27886EDE57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7315851" y="128195"/>
            <a:ext cx="4749600" cy="6717668"/>
          </a:xfrm>
          <a:prstGeom prst="rect">
            <a:avLst/>
          </a:prstGeom>
        </p:spPr>
      </p:pic>
      <p:sp>
        <p:nvSpPr>
          <p:cNvPr id="52" name="Elipse 51">
            <a:extLst>
              <a:ext uri="{FF2B5EF4-FFF2-40B4-BE49-F238E27FC236}">
                <a16:creationId xmlns:a16="http://schemas.microsoft.com/office/drawing/2014/main" id="{1C07F46F-E473-6F65-0072-02F36C50FC07}"/>
              </a:ext>
            </a:extLst>
          </p:cNvPr>
          <p:cNvSpPr/>
          <p:nvPr/>
        </p:nvSpPr>
        <p:spPr>
          <a:xfrm>
            <a:off x="445152" y="596242"/>
            <a:ext cx="7135465" cy="3925713"/>
          </a:xfrm>
          <a:prstGeom prst="ellipse">
            <a:avLst/>
          </a:prstGeom>
          <a:gradFill flip="none" rotWithShape="1">
            <a:gsLst>
              <a:gs pos="0">
                <a:srgbClr val="66FF99">
                  <a:shade val="30000"/>
                  <a:satMod val="115000"/>
                </a:srgbClr>
              </a:gs>
              <a:gs pos="50000">
                <a:srgbClr val="66FF99">
                  <a:shade val="67500"/>
                  <a:satMod val="115000"/>
                </a:srgbClr>
              </a:gs>
              <a:gs pos="100000">
                <a:srgbClr val="66FF99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3" name="Imagen 52" descr="Patrón de fondo&#10;&#10;Descripción generada automáticamente">
            <a:extLst>
              <a:ext uri="{FF2B5EF4-FFF2-40B4-BE49-F238E27FC236}">
                <a16:creationId xmlns:a16="http://schemas.microsoft.com/office/drawing/2014/main" id="{AAF44722-CD32-D6EE-6B92-32733F610B8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649471" y="699378"/>
            <a:ext cx="6603420" cy="36370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4" name="Rectángulo 53">
            <a:extLst>
              <a:ext uri="{FF2B5EF4-FFF2-40B4-BE49-F238E27FC236}">
                <a16:creationId xmlns:a16="http://schemas.microsoft.com/office/drawing/2014/main" id="{36697EFE-F825-8F51-F002-F41D5F0E6898}"/>
              </a:ext>
            </a:extLst>
          </p:cNvPr>
          <p:cNvSpPr/>
          <p:nvPr/>
        </p:nvSpPr>
        <p:spPr>
          <a:xfrm>
            <a:off x="1530340" y="699378"/>
            <a:ext cx="44390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Congenial Black" panose="020B0604020202020204" pitchFamily="2" charset="0"/>
                <a:ea typeface="+mn-ea"/>
                <a:cs typeface="+mn-cs"/>
              </a:rPr>
              <a:t>LAO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Congenial Black" panose="020B0604020202020204" pitchFamily="2" charset="0"/>
                <a:ea typeface="+mn-ea"/>
                <a:cs typeface="+mn-cs"/>
              </a:rPr>
              <a:t>WH </a:t>
            </a:r>
            <a:r>
              <a:rPr kumimoji="0" lang="es-ES" sz="4400" b="1" i="0" u="none" strike="noStrike" kern="1200" cap="none" spc="0" normalizeH="0" baseline="0" noProof="0" dirty="0" err="1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solidFill>
                  <a:prstClr val="black"/>
                </a:solid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  <a:uLnTx/>
                <a:uFillTx/>
                <a:latin typeface="Congenial Black" panose="020B0604020202020204" pitchFamily="2" charset="0"/>
                <a:ea typeface="+mn-ea"/>
                <a:cs typeface="+mn-cs"/>
              </a:rPr>
              <a:t>Community</a:t>
            </a:r>
            <a:endParaRPr kumimoji="0" lang="es-AR" sz="4400" b="1" i="0" u="none" strike="noStrike" kern="1200" cap="none" spc="0" normalizeH="0" baseline="0" noProof="0" dirty="0">
              <a:ln w="12700">
                <a:solidFill>
                  <a:srgbClr val="44546A">
                    <a:lumMod val="75000"/>
                  </a:srgbClr>
                </a:solidFill>
                <a:prstDash val="solid"/>
              </a:ln>
              <a:solidFill>
                <a:prstClr val="black"/>
              </a:solidFill>
              <a:effectLst>
                <a:outerShdw dist="38100" dir="2640000" algn="bl" rotWithShape="0">
                  <a:srgbClr val="44546A">
                    <a:lumMod val="75000"/>
                  </a:srgbClr>
                </a:outerShdw>
              </a:effectLst>
              <a:uLnTx/>
              <a:uFillTx/>
              <a:latin typeface="Congenial Black" panose="020B0604020202020204" pitchFamily="2" charset="0"/>
              <a:ea typeface="+mn-ea"/>
              <a:cs typeface="+mn-cs"/>
            </a:endParaRPr>
          </a:p>
        </p:txBody>
      </p:sp>
      <p:sp>
        <p:nvSpPr>
          <p:cNvPr id="88" name="Diagrama de flujo: conector 87">
            <a:extLst>
              <a:ext uri="{FF2B5EF4-FFF2-40B4-BE49-F238E27FC236}">
                <a16:creationId xmlns:a16="http://schemas.microsoft.com/office/drawing/2014/main" id="{67E49795-7515-E091-AB37-A1E7410BA5F7}"/>
              </a:ext>
            </a:extLst>
          </p:cNvPr>
          <p:cNvSpPr/>
          <p:nvPr/>
        </p:nvSpPr>
        <p:spPr>
          <a:xfrm rot="3400142">
            <a:off x="4693101" y="3131528"/>
            <a:ext cx="253108" cy="403612"/>
          </a:xfrm>
          <a:prstGeom prst="flowChartConnector">
            <a:avLst/>
          </a:prstGeom>
          <a:solidFill>
            <a:srgbClr val="DB6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Diagrama de flujo: conector 88">
            <a:extLst>
              <a:ext uri="{FF2B5EF4-FFF2-40B4-BE49-F238E27FC236}">
                <a16:creationId xmlns:a16="http://schemas.microsoft.com/office/drawing/2014/main" id="{D4218C70-826C-E40F-92AA-2D00B367D4F3}"/>
              </a:ext>
            </a:extLst>
          </p:cNvPr>
          <p:cNvSpPr/>
          <p:nvPr/>
        </p:nvSpPr>
        <p:spPr>
          <a:xfrm>
            <a:off x="4823519" y="3274471"/>
            <a:ext cx="778044" cy="763807"/>
          </a:xfrm>
          <a:prstGeom prst="flowChartConnector">
            <a:avLst/>
          </a:prstGeom>
          <a:solidFill>
            <a:srgbClr val="FA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Diagrama de flujo: conector 89">
            <a:extLst>
              <a:ext uri="{FF2B5EF4-FFF2-40B4-BE49-F238E27FC236}">
                <a16:creationId xmlns:a16="http://schemas.microsoft.com/office/drawing/2014/main" id="{970B6612-3537-CF8A-21CE-12E02CAE1E3D}"/>
              </a:ext>
            </a:extLst>
          </p:cNvPr>
          <p:cNvSpPr/>
          <p:nvPr/>
        </p:nvSpPr>
        <p:spPr>
          <a:xfrm>
            <a:off x="4847583" y="3298535"/>
            <a:ext cx="666000" cy="763807"/>
          </a:xfrm>
          <a:prstGeom prst="flowChartConnector">
            <a:avLst/>
          </a:prstGeom>
          <a:solidFill>
            <a:srgbClr val="FA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Diagrama de flujo: conector 90">
            <a:extLst>
              <a:ext uri="{FF2B5EF4-FFF2-40B4-BE49-F238E27FC236}">
                <a16:creationId xmlns:a16="http://schemas.microsoft.com/office/drawing/2014/main" id="{8927F487-EE59-AA1A-166C-7CCD01432FAD}"/>
              </a:ext>
            </a:extLst>
          </p:cNvPr>
          <p:cNvSpPr/>
          <p:nvPr/>
        </p:nvSpPr>
        <p:spPr>
          <a:xfrm>
            <a:off x="5482139" y="3232164"/>
            <a:ext cx="171811" cy="176464"/>
          </a:xfrm>
          <a:prstGeom prst="flowChartConnector">
            <a:avLst/>
          </a:prstGeom>
          <a:solidFill>
            <a:srgbClr val="FA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Diagrama de flujo: conector 91">
            <a:extLst>
              <a:ext uri="{FF2B5EF4-FFF2-40B4-BE49-F238E27FC236}">
                <a16:creationId xmlns:a16="http://schemas.microsoft.com/office/drawing/2014/main" id="{12916DCF-3C01-7B96-AB97-432603EFB6F2}"/>
              </a:ext>
            </a:extLst>
          </p:cNvPr>
          <p:cNvSpPr/>
          <p:nvPr/>
        </p:nvSpPr>
        <p:spPr>
          <a:xfrm>
            <a:off x="5393899" y="3312372"/>
            <a:ext cx="171811" cy="176464"/>
          </a:xfrm>
          <a:prstGeom prst="flowChartConnector">
            <a:avLst/>
          </a:prstGeom>
          <a:solidFill>
            <a:srgbClr val="FA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BC9C9CE0-47C6-0968-3D61-6337BC088E48}"/>
              </a:ext>
            </a:extLst>
          </p:cNvPr>
          <p:cNvSpPr/>
          <p:nvPr/>
        </p:nvSpPr>
        <p:spPr>
          <a:xfrm>
            <a:off x="2652497" y="3367851"/>
            <a:ext cx="5581372" cy="879094"/>
          </a:xfrm>
          <a:prstGeom prst="rect">
            <a:avLst/>
          </a:prstGeom>
          <a:gradFill flip="none" rotWithShape="1">
            <a:gsLst>
              <a:gs pos="0">
                <a:srgbClr val="66FF99">
                  <a:shade val="30000"/>
                  <a:satMod val="115000"/>
                </a:srgbClr>
              </a:gs>
              <a:gs pos="50000">
                <a:srgbClr val="66FF99">
                  <a:shade val="67500"/>
                  <a:satMod val="115000"/>
                </a:srgbClr>
              </a:gs>
              <a:gs pos="100000">
                <a:srgbClr val="66FF99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BUILDING OUR FURUTE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COMMUNITY MONTHLY PROGRESS UPDATE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E751E354-5DB5-0631-7BAC-E03EC960FA57}"/>
              </a:ext>
            </a:extLst>
          </p:cNvPr>
          <p:cNvSpPr/>
          <p:nvPr/>
        </p:nvSpPr>
        <p:spPr>
          <a:xfrm>
            <a:off x="5327628" y="3229965"/>
            <a:ext cx="3850526" cy="3550328"/>
          </a:xfrm>
          <a:prstGeom prst="ellipse">
            <a:avLst/>
          </a:prstGeom>
          <a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rcRect/>
            <a:stretch>
              <a:fillRect t="-21000" b="-21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12380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14795" y="6408295"/>
            <a:ext cx="4976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Título da </a:t>
            </a:r>
            <a:r>
              <a:rPr kumimoji="0" lang="pt-B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apresentação aqui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003503DE-7E79-6420-AAA3-43955A52C517}"/>
                  </a:ext>
                </a:extLst>
              </p14:cNvPr>
              <p14:cNvContentPartPr/>
              <p14:nvPr/>
            </p14:nvContentPartPr>
            <p14:xfrm>
              <a:off x="5430267" y="4164493"/>
              <a:ext cx="360" cy="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003503DE-7E79-6420-AAA3-43955A52C5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1267" y="4155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C0C91115-4FFC-6496-2ADF-A36A3AC3ABCE}"/>
                  </a:ext>
                </a:extLst>
              </p14:cNvPr>
              <p14:cNvContentPartPr/>
              <p14:nvPr/>
            </p14:nvContentPartPr>
            <p14:xfrm>
              <a:off x="3858147" y="4021213"/>
              <a:ext cx="360" cy="3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C0C91115-4FFC-6496-2ADF-A36A3AC3AB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9147" y="40122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69B9E30-D4E2-4E97-6287-626033703789}"/>
                  </a:ext>
                </a:extLst>
              </p14:cNvPr>
              <p14:cNvContentPartPr/>
              <p14:nvPr/>
            </p14:nvContentPartPr>
            <p14:xfrm>
              <a:off x="2943387" y="3671653"/>
              <a:ext cx="360" cy="3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69B9E30-D4E2-4E97-6287-6260337037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4387" y="36626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784A4830-A855-D094-1EF2-AD56E93D716B}"/>
                  </a:ext>
                </a:extLst>
              </p14:cNvPr>
              <p14:cNvContentPartPr/>
              <p14:nvPr/>
            </p14:nvContentPartPr>
            <p14:xfrm>
              <a:off x="4762107" y="4339453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784A4830-A855-D094-1EF2-AD56E93D71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3107" y="433045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Elipse 10">
            <a:extLst>
              <a:ext uri="{FF2B5EF4-FFF2-40B4-BE49-F238E27FC236}">
                <a16:creationId xmlns:a16="http://schemas.microsoft.com/office/drawing/2014/main" id="{D343F431-9547-9CCA-A550-1C405322A191}"/>
              </a:ext>
            </a:extLst>
          </p:cNvPr>
          <p:cNvSpPr/>
          <p:nvPr/>
        </p:nvSpPr>
        <p:spPr>
          <a:xfrm>
            <a:off x="553440" y="1270013"/>
            <a:ext cx="7135465" cy="3925713"/>
          </a:xfrm>
          <a:prstGeom prst="ellipse">
            <a:avLst/>
          </a:prstGeom>
          <a:gradFill flip="none" rotWithShape="1">
            <a:gsLst>
              <a:gs pos="0">
                <a:srgbClr val="66FF99">
                  <a:shade val="30000"/>
                  <a:satMod val="115000"/>
                </a:srgbClr>
              </a:gs>
              <a:gs pos="50000">
                <a:srgbClr val="66FF99">
                  <a:shade val="67500"/>
                  <a:satMod val="115000"/>
                </a:srgbClr>
              </a:gs>
              <a:gs pos="100000">
                <a:srgbClr val="66FF99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2" name="Imagen 11" descr="Patrón de fondo&#10;&#10;Descripción generada automáticamente">
            <a:extLst>
              <a:ext uri="{FF2B5EF4-FFF2-40B4-BE49-F238E27FC236}">
                <a16:creationId xmlns:a16="http://schemas.microsoft.com/office/drawing/2014/main" id="{989823F8-D498-DE2D-FC86-34038B85DA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8314" y="1423167"/>
            <a:ext cx="6603420" cy="36370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5105F211-B27B-52B4-446A-2CC03F389EE0}"/>
              </a:ext>
            </a:extLst>
          </p:cNvPr>
          <p:cNvSpPr/>
          <p:nvPr/>
        </p:nvSpPr>
        <p:spPr>
          <a:xfrm>
            <a:off x="1638628" y="1373149"/>
            <a:ext cx="443903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 w="12700">
                  <a:solidFill>
                    <a:srgbClr val="000000">
                      <a:lumMod val="75000"/>
                    </a:srgbClr>
                  </a:solidFill>
                  <a:prstDash val="solid"/>
                </a:ln>
                <a:solidFill>
                  <a:srgbClr val="292929"/>
                </a:solidFill>
                <a:effectLst>
                  <a:outerShdw dist="38100" dir="2640000" algn="bl" rotWithShape="0">
                    <a:srgbClr val="000000">
                      <a:lumMod val="75000"/>
                    </a:srgbClr>
                  </a:outerShdw>
                </a:effectLst>
                <a:uLnTx/>
                <a:uFillTx/>
                <a:latin typeface="Congenial Black" panose="020B0604020202020204" pitchFamily="2" charset="0"/>
                <a:ea typeface="+mn-ea"/>
                <a:cs typeface="+mn-cs"/>
              </a:rPr>
              <a:t>LAO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 w="12700">
                  <a:solidFill>
                    <a:srgbClr val="000000">
                      <a:lumMod val="75000"/>
                    </a:srgbClr>
                  </a:solidFill>
                  <a:prstDash val="solid"/>
                </a:ln>
                <a:solidFill>
                  <a:srgbClr val="292929"/>
                </a:solidFill>
                <a:effectLst>
                  <a:outerShdw dist="38100" dir="2640000" algn="bl" rotWithShape="0">
                    <a:srgbClr val="000000">
                      <a:lumMod val="75000"/>
                    </a:srgbClr>
                  </a:outerShdw>
                </a:effectLst>
                <a:uLnTx/>
                <a:uFillTx/>
                <a:latin typeface="Congenial Black" panose="020B0604020202020204" pitchFamily="2" charset="0"/>
                <a:ea typeface="+mn-ea"/>
                <a:cs typeface="+mn-cs"/>
              </a:rPr>
              <a:t>WH </a:t>
            </a:r>
            <a:r>
              <a:rPr kumimoji="0" lang="en-US" sz="4400" b="1" i="0" u="none" strike="noStrike" kern="1200" cap="none" spc="0" normalizeH="0" baseline="0" noProof="0" dirty="0">
                <a:ln w="12700">
                  <a:solidFill>
                    <a:srgbClr val="000000">
                      <a:lumMod val="75000"/>
                    </a:srgbClr>
                  </a:solidFill>
                  <a:prstDash val="solid"/>
                </a:ln>
                <a:solidFill>
                  <a:srgbClr val="292929"/>
                </a:solidFill>
                <a:effectLst>
                  <a:outerShdw dist="38100" dir="2640000" algn="bl" rotWithShape="0">
                    <a:srgbClr val="000000">
                      <a:lumMod val="75000"/>
                    </a:srgbClr>
                  </a:outerShdw>
                </a:effectLst>
                <a:uLnTx/>
                <a:uFillTx/>
                <a:latin typeface="Congenial Black" panose="020B0604020202020204" pitchFamily="2" charset="0"/>
                <a:ea typeface="+mn-ea"/>
                <a:cs typeface="+mn-cs"/>
              </a:rPr>
              <a:t>Community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A007FC9A-6607-478C-B001-8D224E5E77F7}"/>
              </a:ext>
            </a:extLst>
          </p:cNvPr>
          <p:cNvSpPr/>
          <p:nvPr/>
        </p:nvSpPr>
        <p:spPr>
          <a:xfrm rot="3400142">
            <a:off x="4801389" y="3805299"/>
            <a:ext cx="253108" cy="403612"/>
          </a:xfrm>
          <a:prstGeom prst="flowChartConnector">
            <a:avLst/>
          </a:prstGeom>
          <a:solidFill>
            <a:srgbClr val="DB6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5047B336-6BCA-0AE6-EC79-9134981B298F}"/>
              </a:ext>
            </a:extLst>
          </p:cNvPr>
          <p:cNvSpPr/>
          <p:nvPr/>
        </p:nvSpPr>
        <p:spPr>
          <a:xfrm>
            <a:off x="5028063" y="3984338"/>
            <a:ext cx="778044" cy="763807"/>
          </a:xfrm>
          <a:prstGeom prst="flowChartConnector">
            <a:avLst/>
          </a:prstGeom>
          <a:solidFill>
            <a:srgbClr val="FA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98C451EE-9338-5740-8D84-78DEE81E5377}"/>
              </a:ext>
            </a:extLst>
          </p:cNvPr>
          <p:cNvSpPr/>
          <p:nvPr/>
        </p:nvSpPr>
        <p:spPr>
          <a:xfrm>
            <a:off x="4911935" y="3957549"/>
            <a:ext cx="666000" cy="763807"/>
          </a:xfrm>
          <a:prstGeom prst="flowChartConnector">
            <a:avLst/>
          </a:prstGeom>
          <a:solidFill>
            <a:srgbClr val="FA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B621EFE5-18FD-0C47-6E2C-3839CD8E2FFB}"/>
              </a:ext>
            </a:extLst>
          </p:cNvPr>
          <p:cNvSpPr/>
          <p:nvPr/>
        </p:nvSpPr>
        <p:spPr>
          <a:xfrm>
            <a:off x="5590427" y="3905935"/>
            <a:ext cx="171811" cy="176464"/>
          </a:xfrm>
          <a:prstGeom prst="flowChartConnector">
            <a:avLst/>
          </a:prstGeom>
          <a:solidFill>
            <a:srgbClr val="FA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id="{8369F6E1-48AC-8566-F5F5-35F267706DD8}"/>
              </a:ext>
            </a:extLst>
          </p:cNvPr>
          <p:cNvSpPr/>
          <p:nvPr/>
        </p:nvSpPr>
        <p:spPr>
          <a:xfrm>
            <a:off x="5502187" y="3986143"/>
            <a:ext cx="171811" cy="176464"/>
          </a:xfrm>
          <a:prstGeom prst="flowChartConnector">
            <a:avLst/>
          </a:prstGeom>
          <a:solidFill>
            <a:srgbClr val="FA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Diagrama de flujo: conector 18">
            <a:extLst>
              <a:ext uri="{FF2B5EF4-FFF2-40B4-BE49-F238E27FC236}">
                <a16:creationId xmlns:a16="http://schemas.microsoft.com/office/drawing/2014/main" id="{1033BBB2-F3A4-71A7-9E63-0CE7107C84E1}"/>
              </a:ext>
            </a:extLst>
          </p:cNvPr>
          <p:cNvSpPr/>
          <p:nvPr/>
        </p:nvSpPr>
        <p:spPr>
          <a:xfrm>
            <a:off x="5502192" y="3925983"/>
            <a:ext cx="171811" cy="176464"/>
          </a:xfrm>
          <a:prstGeom prst="flowChartConnector">
            <a:avLst/>
          </a:prstGeom>
          <a:solidFill>
            <a:srgbClr val="FA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CA16CCF-B939-FD60-0BFF-8D2993D8E12E}"/>
              </a:ext>
            </a:extLst>
          </p:cNvPr>
          <p:cNvSpPr/>
          <p:nvPr/>
        </p:nvSpPr>
        <p:spPr>
          <a:xfrm>
            <a:off x="315211" y="118096"/>
            <a:ext cx="3349853" cy="879094"/>
          </a:xfrm>
          <a:prstGeom prst="rect">
            <a:avLst/>
          </a:prstGeom>
          <a:gradFill flip="none" rotWithShape="1">
            <a:gsLst>
              <a:gs pos="0">
                <a:srgbClr val="66FF99">
                  <a:shade val="30000"/>
                  <a:satMod val="115000"/>
                </a:srgbClr>
              </a:gs>
              <a:gs pos="50000">
                <a:srgbClr val="66FF99">
                  <a:shade val="67500"/>
                  <a:satMod val="115000"/>
                </a:srgbClr>
              </a:gs>
              <a:gs pos="100000">
                <a:srgbClr val="66FF99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BUILDING OUR FURUTE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ONE COMMUNITY MONTHLY PROGRESS UPDATE</a:t>
            </a:r>
            <a:endParaRPr kumimoji="0" lang="es-AR" sz="1600" b="0" i="0" u="none" strike="noStrike" kern="1200" cap="none" spc="0" normalizeH="0" baseline="0" noProof="0" dirty="0">
              <a:ln>
                <a:noFill/>
              </a:ln>
              <a:solidFill>
                <a:srgbClr val="292929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F505F90-49F3-BE3E-4294-94E496EEE5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0977" y="18034"/>
            <a:ext cx="4190054" cy="227969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16D4F83-C78A-4FC3-E643-1651F0FEE7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51385" y="3702006"/>
            <a:ext cx="2432301" cy="132847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6FA46E0-7556-3432-23EB-FA11C2D7E5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51385" y="5118427"/>
            <a:ext cx="2397526" cy="1474534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C0CDA0D1-094D-A1D6-4F37-15F7B65057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99264" y="2246917"/>
            <a:ext cx="2701767" cy="14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7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52404369-9D8A-A079-7844-FA48C75944BD}"/>
                  </a:ext>
                </a:extLst>
              </p14:cNvPr>
              <p14:cNvContentPartPr/>
              <p14:nvPr/>
            </p14:nvContentPartPr>
            <p14:xfrm>
              <a:off x="7237035" y="4164493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52404369-9D8A-A079-7844-FA48C75944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8035" y="4155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BAD78976-54C5-2061-688D-A1F77CCDD8B3}"/>
                  </a:ext>
                </a:extLst>
              </p14:cNvPr>
              <p14:cNvContentPartPr/>
              <p14:nvPr/>
            </p14:nvContentPartPr>
            <p14:xfrm>
              <a:off x="5664915" y="4021213"/>
              <a:ext cx="360" cy="360"/>
            </p14:xfrm>
          </p:contentPart>
        </mc:Choice>
        <mc:Fallback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BAD78976-54C5-2061-688D-A1F77CCDD8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5915" y="40122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721453D5-B5B3-E371-DC06-59D42938816A}"/>
                  </a:ext>
                </a:extLst>
              </p14:cNvPr>
              <p14:cNvContentPartPr/>
              <p14:nvPr/>
            </p14:nvContentPartPr>
            <p14:xfrm>
              <a:off x="4750155" y="3671653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721453D5-B5B3-E371-DC06-59D4293881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1155" y="366265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763DB7FF-90B2-CCBD-7045-2504D23239F4}"/>
                  </a:ext>
                </a:extLst>
              </p14:cNvPr>
              <p14:cNvContentPartPr/>
              <p14:nvPr/>
            </p14:nvContentPartPr>
            <p14:xfrm>
              <a:off x="6568875" y="4339453"/>
              <a:ext cx="360" cy="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763DB7FF-90B2-CCBD-7045-2504D23239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9875" y="433045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Elipse 5">
            <a:extLst>
              <a:ext uri="{FF2B5EF4-FFF2-40B4-BE49-F238E27FC236}">
                <a16:creationId xmlns:a16="http://schemas.microsoft.com/office/drawing/2014/main" id="{C07759E1-D549-49D0-F731-287B65A5EE83}"/>
              </a:ext>
            </a:extLst>
          </p:cNvPr>
          <p:cNvSpPr/>
          <p:nvPr/>
        </p:nvSpPr>
        <p:spPr>
          <a:xfrm>
            <a:off x="2360208" y="1270013"/>
            <a:ext cx="7135465" cy="3925713"/>
          </a:xfrm>
          <a:prstGeom prst="ellipse">
            <a:avLst/>
          </a:prstGeom>
          <a:gradFill flip="none" rotWithShape="1">
            <a:gsLst>
              <a:gs pos="0">
                <a:srgbClr val="66FF99">
                  <a:shade val="30000"/>
                  <a:satMod val="115000"/>
                </a:srgbClr>
              </a:gs>
              <a:gs pos="50000">
                <a:srgbClr val="66FF99">
                  <a:shade val="67500"/>
                  <a:satMod val="115000"/>
                </a:srgbClr>
              </a:gs>
              <a:gs pos="100000">
                <a:srgbClr val="66FF99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7" name="Imagen 6" descr="Patrón de fondo&#10;&#10;Descripción generada automáticamente">
            <a:extLst>
              <a:ext uri="{FF2B5EF4-FFF2-40B4-BE49-F238E27FC236}">
                <a16:creationId xmlns:a16="http://schemas.microsoft.com/office/drawing/2014/main" id="{FEA1AEE0-A01A-349D-BD0D-5639F0907E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515082" y="1423167"/>
            <a:ext cx="6603420" cy="363704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59902EA-4DA5-4332-A9EC-C9519B03CAE9}"/>
              </a:ext>
            </a:extLst>
          </p:cNvPr>
          <p:cNvSpPr/>
          <p:nvPr/>
        </p:nvSpPr>
        <p:spPr>
          <a:xfrm>
            <a:off x="3445396" y="1373149"/>
            <a:ext cx="443903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 w="12700">
                  <a:solidFill>
                    <a:srgbClr val="000000">
                      <a:lumMod val="75000"/>
                    </a:srgbClr>
                  </a:solidFill>
                  <a:prstDash val="solid"/>
                </a:ln>
                <a:solidFill>
                  <a:srgbClr val="292929"/>
                </a:solidFill>
                <a:effectLst>
                  <a:outerShdw dist="38100" dir="2640000" algn="bl" rotWithShape="0">
                    <a:srgbClr val="000000">
                      <a:lumMod val="75000"/>
                    </a:srgbClr>
                  </a:outerShdw>
                </a:effectLst>
                <a:uLnTx/>
                <a:uFillTx/>
                <a:latin typeface="Congenial Black" panose="020B0604020202020204" pitchFamily="2" charset="0"/>
                <a:ea typeface="+mn-ea"/>
                <a:cs typeface="+mn-cs"/>
              </a:rPr>
              <a:t>LAO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1" i="0" u="none" strike="noStrike" kern="1200" cap="none" spc="0" normalizeH="0" baseline="0" noProof="0" dirty="0">
                <a:ln w="12700">
                  <a:solidFill>
                    <a:srgbClr val="000000">
                      <a:lumMod val="75000"/>
                    </a:srgbClr>
                  </a:solidFill>
                  <a:prstDash val="solid"/>
                </a:ln>
                <a:solidFill>
                  <a:srgbClr val="292929"/>
                </a:solidFill>
                <a:effectLst>
                  <a:outerShdw dist="38100" dir="2640000" algn="bl" rotWithShape="0">
                    <a:srgbClr val="000000">
                      <a:lumMod val="75000"/>
                    </a:srgbClr>
                  </a:outerShdw>
                </a:effectLst>
                <a:uLnTx/>
                <a:uFillTx/>
                <a:latin typeface="Congenial Black" panose="020B0604020202020204" pitchFamily="2" charset="0"/>
                <a:ea typeface="+mn-ea"/>
                <a:cs typeface="+mn-cs"/>
              </a:rPr>
              <a:t>WH </a:t>
            </a:r>
            <a:r>
              <a:rPr kumimoji="0" lang="en-US" sz="4400" b="1" i="0" u="none" strike="noStrike" kern="1200" cap="none" spc="0" normalizeH="0" baseline="0" noProof="0" dirty="0">
                <a:ln w="12700">
                  <a:solidFill>
                    <a:srgbClr val="000000">
                      <a:lumMod val="75000"/>
                    </a:srgbClr>
                  </a:solidFill>
                  <a:prstDash val="solid"/>
                </a:ln>
                <a:solidFill>
                  <a:srgbClr val="292929"/>
                </a:solidFill>
                <a:effectLst>
                  <a:outerShdw dist="38100" dir="2640000" algn="bl" rotWithShape="0">
                    <a:srgbClr val="000000">
                      <a:lumMod val="75000"/>
                    </a:srgbClr>
                  </a:outerShdw>
                </a:effectLst>
                <a:uLnTx/>
                <a:uFillTx/>
                <a:latin typeface="Congenial Black" panose="020B0604020202020204" pitchFamily="2" charset="0"/>
                <a:ea typeface="+mn-ea"/>
                <a:cs typeface="+mn-cs"/>
              </a:rPr>
              <a:t>Community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4C2D1706-A77D-783F-FA64-5ADF23CFAFF5}"/>
              </a:ext>
            </a:extLst>
          </p:cNvPr>
          <p:cNvSpPr/>
          <p:nvPr/>
        </p:nvSpPr>
        <p:spPr>
          <a:xfrm rot="3400142">
            <a:off x="6608157" y="3805299"/>
            <a:ext cx="253108" cy="403612"/>
          </a:xfrm>
          <a:prstGeom prst="flowChartConnector">
            <a:avLst/>
          </a:prstGeom>
          <a:solidFill>
            <a:srgbClr val="DB6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8475F38F-C523-FC0F-E294-88BC9641D9D4}"/>
              </a:ext>
            </a:extLst>
          </p:cNvPr>
          <p:cNvSpPr/>
          <p:nvPr/>
        </p:nvSpPr>
        <p:spPr>
          <a:xfrm>
            <a:off x="6834831" y="3984338"/>
            <a:ext cx="778044" cy="763807"/>
          </a:xfrm>
          <a:prstGeom prst="flowChartConnector">
            <a:avLst/>
          </a:prstGeom>
          <a:solidFill>
            <a:srgbClr val="FA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4AD91F5E-449F-B6E0-C14B-E9D86706E21D}"/>
              </a:ext>
            </a:extLst>
          </p:cNvPr>
          <p:cNvSpPr/>
          <p:nvPr/>
        </p:nvSpPr>
        <p:spPr>
          <a:xfrm>
            <a:off x="6718703" y="3957549"/>
            <a:ext cx="666000" cy="763807"/>
          </a:xfrm>
          <a:prstGeom prst="flowChartConnector">
            <a:avLst/>
          </a:prstGeom>
          <a:solidFill>
            <a:srgbClr val="FA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66D83B6E-5891-44DA-61DB-3D1748020DEF}"/>
              </a:ext>
            </a:extLst>
          </p:cNvPr>
          <p:cNvSpPr/>
          <p:nvPr/>
        </p:nvSpPr>
        <p:spPr>
          <a:xfrm>
            <a:off x="7397195" y="3905935"/>
            <a:ext cx="171811" cy="176464"/>
          </a:xfrm>
          <a:prstGeom prst="flowChartConnector">
            <a:avLst/>
          </a:prstGeom>
          <a:solidFill>
            <a:srgbClr val="FA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67B62359-1B03-95FB-6486-E6F62DE28A5F}"/>
              </a:ext>
            </a:extLst>
          </p:cNvPr>
          <p:cNvSpPr/>
          <p:nvPr/>
        </p:nvSpPr>
        <p:spPr>
          <a:xfrm>
            <a:off x="7308955" y="3986143"/>
            <a:ext cx="171811" cy="176464"/>
          </a:xfrm>
          <a:prstGeom prst="flowChartConnector">
            <a:avLst/>
          </a:prstGeom>
          <a:solidFill>
            <a:srgbClr val="FA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12A401E5-DD0D-6525-19FB-A1472BC5EE31}"/>
              </a:ext>
            </a:extLst>
          </p:cNvPr>
          <p:cNvSpPr/>
          <p:nvPr/>
        </p:nvSpPr>
        <p:spPr>
          <a:xfrm>
            <a:off x="7308960" y="3925983"/>
            <a:ext cx="171811" cy="176464"/>
          </a:xfrm>
          <a:prstGeom prst="flowChartConnector">
            <a:avLst/>
          </a:prstGeom>
          <a:solidFill>
            <a:srgbClr val="FA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598632"/>
      </p:ext>
    </p:extLst>
  </p:cSld>
  <p:clrMapOvr>
    <a:masterClrMapping/>
  </p:clrMapOvr>
</p:sld>
</file>

<file path=ppt/theme/theme1.xml><?xml version="1.0" encoding="utf-8"?>
<a:theme xmlns:a="http://schemas.openxmlformats.org/drawingml/2006/main" name="12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Personalizar Design">
  <a:themeElements>
    <a:clrScheme name="Kimberly-Clark">
      <a:dk1>
        <a:srgbClr val="292929"/>
      </a:dk1>
      <a:lt1>
        <a:sysClr val="window" lastClr="FFFFFF"/>
      </a:lt1>
      <a:dk2>
        <a:srgbClr val="000000"/>
      </a:dk2>
      <a:lt2>
        <a:srgbClr val="E7E6E6"/>
      </a:lt2>
      <a:accent1>
        <a:srgbClr val="10069F"/>
      </a:accent1>
      <a:accent2>
        <a:srgbClr val="753BBD"/>
      </a:accent2>
      <a:accent3>
        <a:srgbClr val="33D196"/>
      </a:accent3>
      <a:accent4>
        <a:srgbClr val="EE3744"/>
      </a:accent4>
      <a:accent5>
        <a:srgbClr val="BED2F3"/>
      </a:accent5>
      <a:accent6>
        <a:srgbClr val="E3D8F2"/>
      </a:accent6>
      <a:hlink>
        <a:srgbClr val="DAF7EE"/>
      </a:hlink>
      <a:folHlink>
        <a:srgbClr val="FCD7D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Panorámica</PresentationFormat>
  <Paragraphs>12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Congenial Black</vt:lpstr>
      <vt:lpstr>12_Personalizar Design</vt:lpstr>
      <vt:lpstr>10_Personalizar Design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Clark, Connie</dc:creator>
  <cp:lastModifiedBy>Clark, Connie</cp:lastModifiedBy>
  <cp:revision>1</cp:revision>
  <dcterms:created xsi:type="dcterms:W3CDTF">2023-02-23T18:36:34Z</dcterms:created>
  <dcterms:modified xsi:type="dcterms:W3CDTF">2023-02-23T18:41:01Z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f52e709-27cd-4bee-a620-278331e736b2_Enabled">
    <vt:lpwstr>true</vt:lpwstr>
  </property>
  <property fmtid="{D5CDD505-2E9C-101B-9397-08002B2CF9AE}" pid="3" name="MSIP_Label_3f52e709-27cd-4bee-a620-278331e736b2_SetDate">
    <vt:lpwstr>2023-02-23T18:41:01Z</vt:lpwstr>
  </property>
  <property fmtid="{D5CDD505-2E9C-101B-9397-08002B2CF9AE}" pid="4" name="MSIP_Label_3f52e709-27cd-4bee-a620-278331e736b2_Method">
    <vt:lpwstr>Privileged</vt:lpwstr>
  </property>
  <property fmtid="{D5CDD505-2E9C-101B-9397-08002B2CF9AE}" pid="5" name="MSIP_Label_3f52e709-27cd-4bee-a620-278331e736b2_Name">
    <vt:lpwstr>3f52e709-27cd-4bee-a620-278331e736b2</vt:lpwstr>
  </property>
  <property fmtid="{D5CDD505-2E9C-101B-9397-08002B2CF9AE}" pid="6" name="MSIP_Label_3f52e709-27cd-4bee-a620-278331e736b2_SiteId">
    <vt:lpwstr>fee2180b-69b6-4afe-9f14-ccd70bd4c737</vt:lpwstr>
  </property>
  <property fmtid="{D5CDD505-2E9C-101B-9397-08002B2CF9AE}" pid="7" name="MSIP_Label_3f52e709-27cd-4bee-a620-278331e736b2_ActionId">
    <vt:lpwstr>3934e75e-0840-4c3b-b377-3bbfa3169456</vt:lpwstr>
  </property>
  <property fmtid="{D5CDD505-2E9C-101B-9397-08002B2CF9AE}" pid="8" name="MSIP_Label_3f52e709-27cd-4bee-a620-278331e736b2_ContentBits">
    <vt:lpwstr>0</vt:lpwstr>
  </property>
</Properties>
</file>