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61" r:id="rId6"/>
    <p:sldId id="271" r:id="rId7"/>
    <p:sldId id="267" r:id="rId8"/>
    <p:sldId id="259" r:id="rId9"/>
    <p:sldId id="272" r:id="rId10"/>
    <p:sldId id="268" r:id="rId11"/>
    <p:sldId id="269" r:id="rId12"/>
    <p:sldId id="264" r:id="rId13"/>
    <p:sldId id="258" r:id="rId14"/>
    <p:sldId id="262" r:id="rId15"/>
    <p:sldId id="263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39" d="100"/>
          <a:sy n="39" d="100"/>
        </p:scale>
        <p:origin x="77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9EEB-7ABF-4B60-9E4A-B6231619A699}" type="datetimeFigureOut">
              <a:rPr lang="es-PE" smtClean="0"/>
              <a:t>30/01/2018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D8D9-6C31-40D9-A300-9F85C47C9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749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9EEB-7ABF-4B60-9E4A-B6231619A699}" type="datetimeFigureOut">
              <a:rPr lang="es-PE" smtClean="0"/>
              <a:t>30/01/2018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D8D9-6C31-40D9-A300-9F85C47C9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275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9EEB-7ABF-4B60-9E4A-B6231619A699}" type="datetimeFigureOut">
              <a:rPr lang="es-PE" smtClean="0"/>
              <a:t>30/01/2018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D8D9-6C31-40D9-A300-9F85C47C9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883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9EEB-7ABF-4B60-9E4A-B6231619A699}" type="datetimeFigureOut">
              <a:rPr lang="es-PE" smtClean="0"/>
              <a:t>30/01/2018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D8D9-6C31-40D9-A300-9F85C47C9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73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9EEB-7ABF-4B60-9E4A-B6231619A699}" type="datetimeFigureOut">
              <a:rPr lang="es-PE" smtClean="0"/>
              <a:t>30/01/2018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D8D9-6C31-40D9-A300-9F85C47C9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71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9EEB-7ABF-4B60-9E4A-B6231619A699}" type="datetimeFigureOut">
              <a:rPr lang="es-PE" smtClean="0"/>
              <a:t>30/01/2018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D8D9-6C31-40D9-A300-9F85C47C9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62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9EEB-7ABF-4B60-9E4A-B6231619A699}" type="datetimeFigureOut">
              <a:rPr lang="es-PE" smtClean="0"/>
              <a:t>30/01/2018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D8D9-6C31-40D9-A300-9F85C47C9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164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9EEB-7ABF-4B60-9E4A-B6231619A699}" type="datetimeFigureOut">
              <a:rPr lang="es-PE" smtClean="0"/>
              <a:t>30/01/2018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D8D9-6C31-40D9-A300-9F85C47C9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591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9EEB-7ABF-4B60-9E4A-B6231619A699}" type="datetimeFigureOut">
              <a:rPr lang="es-PE" smtClean="0"/>
              <a:t>30/01/2018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D8D9-6C31-40D9-A300-9F85C47C9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21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9EEB-7ABF-4B60-9E4A-B6231619A699}" type="datetimeFigureOut">
              <a:rPr lang="es-PE" smtClean="0"/>
              <a:t>30/01/2018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D8D9-6C31-40D9-A300-9F85C47C9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125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9EEB-7ABF-4B60-9E4A-B6231619A699}" type="datetimeFigureOut">
              <a:rPr lang="es-PE" smtClean="0"/>
              <a:t>30/01/2018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D8D9-6C31-40D9-A300-9F85C47C9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25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9EEB-7ABF-4B60-9E4A-B6231619A699}" type="datetimeFigureOut">
              <a:rPr lang="es-PE" smtClean="0"/>
              <a:t>30/01/2018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D8D9-6C31-40D9-A300-9F85C47C9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446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ubus.com.pe/" TargetMode="External"/><Relationship Id="rId2" Type="http://schemas.openxmlformats.org/officeDocument/2006/relationships/hyperlink" Target="https://www.redbus.p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elizviaje.co/" TargetMode="External"/><Relationship Id="rId2" Type="http://schemas.openxmlformats.org/officeDocument/2006/relationships/hyperlink" Target="https://www.chilepasajes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esis.pucp.edu.pe/repositorio/bitstream/handle/123456789/5076/BECERRA_CARLOS_SISTEMA_COMERCIO_ELECTRONICO_PASAJES_EMPRESA_TRANSPORTE_INTERPROVINCIAL.pdf?sequence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ibus.c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mana.com/tecnologia/articulo/aplicaciones-para-comprar-pasaje-de-bus-en-colombia/52022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usbud.com/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inbus.com/" TargetMode="External"/><Relationship Id="rId2" Type="http://schemas.openxmlformats.org/officeDocument/2006/relationships/hyperlink" Target="https://www.recorrido.cl/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nbus.com/" TargetMode="External"/><Relationship Id="rId5" Type="http://schemas.openxmlformats.org/officeDocument/2006/relationships/hyperlink" Target="https://www.pasajebus.com/" TargetMode="External"/><Relationship Id="rId4" Type="http://schemas.openxmlformats.org/officeDocument/2006/relationships/hyperlink" Target="https://www.clickbus.com/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PLATAFORMAS WEB VENTA PASAJES  PERU– EMPRESAS PERUANAS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53203"/>
          </a:xfrm>
        </p:spPr>
        <p:txBody>
          <a:bodyPr/>
          <a:lstStyle/>
          <a:p>
            <a:r>
              <a:rPr lang="es-PE" dirty="0" smtClean="0">
                <a:hlinkClick r:id="rId2"/>
              </a:rPr>
              <a:t>https://www.redbus.pe/</a:t>
            </a:r>
            <a:r>
              <a:rPr lang="es-PE" dirty="0" smtClean="0"/>
              <a:t> (</a:t>
            </a:r>
            <a:r>
              <a:rPr lang="es-PE" dirty="0" err="1" smtClean="0"/>
              <a:t>startup</a:t>
            </a:r>
            <a:r>
              <a:rPr lang="es-PE" dirty="0" smtClean="0"/>
              <a:t> Peruana)</a:t>
            </a:r>
          </a:p>
          <a:p>
            <a:endParaRPr lang="es-PE" dirty="0"/>
          </a:p>
          <a:p>
            <a:r>
              <a:rPr lang="es-PE" dirty="0" smtClean="0">
                <a:hlinkClick r:id="rId3"/>
              </a:rPr>
              <a:t>http://www.perubus.com.pe/</a:t>
            </a:r>
            <a:r>
              <a:rPr lang="es-PE" dirty="0" smtClean="0"/>
              <a:t> (empresa peruana)</a:t>
            </a:r>
          </a:p>
          <a:p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32079"/>
            <a:ext cx="3064011" cy="30640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80" y="3752369"/>
            <a:ext cx="4424552" cy="23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4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accent1">
                    <a:lumMod val="75000"/>
                  </a:schemeClr>
                </a:solidFill>
              </a:rPr>
              <a:t>Recorrido.cl</a:t>
            </a:r>
            <a:endParaRPr lang="es-P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30" y="1027906"/>
            <a:ext cx="5487166" cy="139084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2532187" y="1515923"/>
            <a:ext cx="2462981" cy="902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VALORACIÓN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1108588" y="2408120"/>
            <a:ext cx="49382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Primer estrella : </a:t>
            </a:r>
          </a:p>
          <a:p>
            <a:pPr marL="285750" indent="-285750">
              <a:buFontTx/>
              <a:buChar char="-"/>
            </a:pPr>
            <a:r>
              <a:rPr lang="es-PE" dirty="0"/>
              <a:t>Pésimo me </a:t>
            </a:r>
            <a:r>
              <a:rPr lang="es-PE" dirty="0" smtClean="0"/>
              <a:t>aburrí </a:t>
            </a:r>
            <a:r>
              <a:rPr lang="es-PE" dirty="0"/>
              <a:t>de intentar y comprar por la aplicación. Es preferible la página, la aplicación se cae</a:t>
            </a:r>
            <a:r>
              <a:rPr lang="es-PE" dirty="0" smtClean="0"/>
              <a:t>...</a:t>
            </a:r>
          </a:p>
          <a:p>
            <a:pPr marL="285750" indent="-285750">
              <a:buFontTx/>
              <a:buChar char="-"/>
            </a:pPr>
            <a:r>
              <a:rPr lang="es-PE" dirty="0"/>
              <a:t>No funciona el proceso de pago, al momento de poner clave de internet para el banco seleccionado queda en blanco.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5044329" y="4464380"/>
            <a:ext cx="493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Quinta estrella : </a:t>
            </a:r>
          </a:p>
          <a:p>
            <a:pPr marL="285750" indent="-285750">
              <a:buFontTx/>
              <a:buChar char="-"/>
            </a:pPr>
            <a:r>
              <a:rPr lang="es-PE" dirty="0"/>
              <a:t>Excelente, los pasajes me llegaron vía mail a penas realice el pago </a:t>
            </a:r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/>
              <a:t>Muy fácil y rápido hacer compras fe pasajes online. Todo perfecto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8275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Pasaje Bus</a:t>
            </a:r>
            <a:endParaRPr lang="es-P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82" y="923116"/>
            <a:ext cx="5582429" cy="1495634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2532187" y="1515923"/>
            <a:ext cx="2462981" cy="902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VALORACIÓN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1108588" y="2408120"/>
            <a:ext cx="493825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Primer estrella : </a:t>
            </a:r>
          </a:p>
          <a:p>
            <a:pPr marL="285750" indent="-285750">
              <a:buFontTx/>
              <a:buChar char="-"/>
            </a:pPr>
            <a:r>
              <a:rPr lang="es-PE" dirty="0"/>
              <a:t>Pésimo, cuando intento pagar no se puede ingresar el número de tarjeta y en la pagina web se queda pegado en la carga de </a:t>
            </a:r>
            <a:r>
              <a:rPr lang="es-PE" dirty="0" err="1"/>
              <a:t>webpay</a:t>
            </a:r>
            <a:r>
              <a:rPr lang="es-PE" dirty="0"/>
              <a:t>, </a:t>
            </a:r>
            <a:r>
              <a:rPr lang="es-PE" dirty="0" smtClean="0"/>
              <a:t>así </a:t>
            </a:r>
            <a:r>
              <a:rPr lang="es-PE" dirty="0"/>
              <a:t>que no sirve ni lo uno ni lo </a:t>
            </a:r>
            <a:r>
              <a:rPr lang="es-PE" dirty="0" smtClean="0"/>
              <a:t>otro</a:t>
            </a:r>
          </a:p>
          <a:p>
            <a:endParaRPr lang="es-PE" dirty="0" smtClean="0"/>
          </a:p>
          <a:p>
            <a:pPr marL="285750" indent="-285750">
              <a:buFontTx/>
              <a:buChar char="-"/>
            </a:pPr>
            <a:r>
              <a:rPr lang="es-PE" dirty="0"/>
              <a:t>"Pésimo" servicio post-venta, los </a:t>
            </a:r>
            <a:r>
              <a:rPr lang="es-PE" dirty="0" smtClean="0"/>
              <a:t>WhatsApp </a:t>
            </a:r>
            <a:r>
              <a:rPr lang="es-PE" dirty="0"/>
              <a:t>no los contestan, las llamadas telefónicas no las contestan y al pasar 8dias hábiles, aun no me han devuelto la devolución de mis Pasajes... "No había conocido tan mal servicio como esto!!"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6499122" y="2976741"/>
            <a:ext cx="35740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 smtClean="0"/>
              <a:t>Cuatro estrellas </a:t>
            </a:r>
            <a:r>
              <a:rPr lang="es-PE" sz="2000" b="1" dirty="0"/>
              <a:t>: </a:t>
            </a:r>
            <a:endParaRPr lang="es-PE" sz="2000" dirty="0" smtClean="0"/>
          </a:p>
          <a:p>
            <a:r>
              <a:rPr lang="es-PE" sz="2000" dirty="0" smtClean="0"/>
              <a:t>Si </a:t>
            </a:r>
            <a:r>
              <a:rPr lang="es-PE" sz="2000" dirty="0"/>
              <a:t>mostraran las paradas intermedias sería ideal, sólo indica horas de duración del viaje pero a veces demora más o menos según las </a:t>
            </a:r>
            <a:r>
              <a:rPr lang="es-PE" sz="2000" dirty="0" err="1"/>
              <a:t>paradad</a:t>
            </a:r>
            <a:r>
              <a:rPr lang="es-PE" sz="2000" dirty="0"/>
              <a:t> que haga.</a:t>
            </a:r>
          </a:p>
        </p:txBody>
      </p:sp>
    </p:spTree>
    <p:extLst>
      <p:ext uri="{BB962C8B-B14F-4D97-AF65-F5344CB8AC3E}">
        <p14:creationId xmlns:p14="http://schemas.microsoft.com/office/powerpoint/2010/main" val="70502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PLATAFORMAS WEB VENTA PASAJES – OTROS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238"/>
          </a:xfrm>
        </p:spPr>
        <p:txBody>
          <a:bodyPr>
            <a:normAutofit/>
          </a:bodyPr>
          <a:lstStyle/>
          <a:p>
            <a:r>
              <a:rPr lang="es-PE" dirty="0" smtClean="0">
                <a:hlinkClick r:id="rId2"/>
              </a:rPr>
              <a:t>https://www.chilepasajes.cl/</a:t>
            </a:r>
            <a:r>
              <a:rPr lang="es-PE" dirty="0" smtClean="0"/>
              <a:t> (Chile)</a:t>
            </a:r>
          </a:p>
          <a:p>
            <a:endParaRPr lang="es-PE" dirty="0"/>
          </a:p>
          <a:p>
            <a:r>
              <a:rPr lang="es-PE" dirty="0" smtClean="0">
                <a:hlinkClick r:id="rId3"/>
              </a:rPr>
              <a:t>https://felizviaje.co/</a:t>
            </a:r>
            <a:r>
              <a:rPr lang="es-PE" dirty="0" smtClean="0"/>
              <a:t> (Colombia)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36267" t="14603" r="4787" b="6681"/>
          <a:stretch/>
        </p:blipFill>
        <p:spPr>
          <a:xfrm>
            <a:off x="6290405" y="3469846"/>
            <a:ext cx="4459973" cy="30497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l="35627" t="15625" r="4921" b="8361"/>
          <a:stretch/>
        </p:blipFill>
        <p:spPr>
          <a:xfrm>
            <a:off x="1599198" y="3469846"/>
            <a:ext cx="4263026" cy="30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0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Trabajo Investigación -&gt; Venta online Bus Pasajes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hlinkClick r:id="rId2"/>
              </a:rPr>
              <a:t>http://tesis.pucp.edu.pe/repositorio/bitstream/handle/123456789/5076/BECERRA_CARLOS_SISTEMA_COMERCIO_ELECTRONICO_PASAJES_EMPRESA_TRANSPORTE_INTERPROVINCIAL.pdf?sequence=1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939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Software de venta pasajes online - Chile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308436"/>
            <a:ext cx="10515600" cy="4351338"/>
          </a:xfrm>
        </p:spPr>
        <p:txBody>
          <a:bodyPr/>
          <a:lstStyle/>
          <a:p>
            <a:r>
              <a:rPr lang="es-PE" dirty="0" smtClean="0">
                <a:hlinkClick r:id="rId2"/>
              </a:rPr>
              <a:t>http://sibus.cl/</a:t>
            </a:r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6007" t="15287" r="5301" b="5320"/>
          <a:stretch/>
        </p:blipFill>
        <p:spPr>
          <a:xfrm>
            <a:off x="4349579" y="1825625"/>
            <a:ext cx="6203092" cy="471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8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Artículo de apps venta </a:t>
            </a:r>
            <a:r>
              <a:rPr lang="es-PE" u="sng" dirty="0" smtClean="0"/>
              <a:t>pasajes</a:t>
            </a:r>
            <a:r>
              <a:rPr lang="es-PE" dirty="0" smtClean="0"/>
              <a:t> online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hlinkClick r:id="rId2"/>
              </a:rPr>
              <a:t>http://www.semana.com/tecnologia/articulo/aplicaciones-para-comprar-pasaje-de-bus-en-colombia/520227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4860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876973"/>
              </p:ext>
            </p:extLst>
          </p:nvPr>
        </p:nvGraphicFramePr>
        <p:xfrm>
          <a:off x="172995" y="301182"/>
          <a:ext cx="11825874" cy="64785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6900">
                  <a:extLst>
                    <a:ext uri="{9D8B030D-6E8A-4147-A177-3AD203B41FA5}">
                      <a16:colId xmlns:a16="http://schemas.microsoft.com/office/drawing/2014/main" val="2910761020"/>
                    </a:ext>
                  </a:extLst>
                </a:gridCol>
                <a:gridCol w="1547057">
                  <a:extLst>
                    <a:ext uri="{9D8B030D-6E8A-4147-A177-3AD203B41FA5}">
                      <a16:colId xmlns:a16="http://schemas.microsoft.com/office/drawing/2014/main" val="4246005953"/>
                    </a:ext>
                  </a:extLst>
                </a:gridCol>
                <a:gridCol w="2063459">
                  <a:extLst>
                    <a:ext uri="{9D8B030D-6E8A-4147-A177-3AD203B41FA5}">
                      <a16:colId xmlns:a16="http://schemas.microsoft.com/office/drawing/2014/main" val="2481139381"/>
                    </a:ext>
                  </a:extLst>
                </a:gridCol>
                <a:gridCol w="2063459">
                  <a:extLst>
                    <a:ext uri="{9D8B030D-6E8A-4147-A177-3AD203B41FA5}">
                      <a16:colId xmlns:a16="http://schemas.microsoft.com/office/drawing/2014/main" val="47619041"/>
                    </a:ext>
                  </a:extLst>
                </a:gridCol>
                <a:gridCol w="2150160">
                  <a:extLst>
                    <a:ext uri="{9D8B030D-6E8A-4147-A177-3AD203B41FA5}">
                      <a16:colId xmlns:a16="http://schemas.microsoft.com/office/drawing/2014/main" val="1727714819"/>
                    </a:ext>
                  </a:extLst>
                </a:gridCol>
                <a:gridCol w="2184839">
                  <a:extLst>
                    <a:ext uri="{9D8B030D-6E8A-4147-A177-3AD203B41FA5}">
                      <a16:colId xmlns:a16="http://schemas.microsoft.com/office/drawing/2014/main" val="3920302626"/>
                    </a:ext>
                  </a:extLst>
                </a:gridCol>
              </a:tblGrid>
              <a:tr h="354042">
                <a:tc rowSpan="2"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EMPRESAS</a:t>
                      </a:r>
                    </a:p>
                    <a:p>
                      <a:pPr algn="ctr"/>
                      <a:r>
                        <a:rPr lang="es-PE" dirty="0" smtClean="0"/>
                        <a:t>PERUANAS</a:t>
                      </a:r>
                      <a:endParaRPr lang="es-PE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VALORACIÓN</a:t>
                      </a:r>
                      <a:r>
                        <a:rPr lang="es-PE" baseline="0" dirty="0" smtClean="0"/>
                        <a:t> Y COMENTARIOS</a:t>
                      </a:r>
                      <a:endParaRPr lang="es-P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078077"/>
                  </a:ext>
                </a:extLst>
              </a:tr>
              <a:tr h="1150636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  <a:endParaRPr lang="es-P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</a:p>
                    <a:p>
                      <a:pPr algn="ctr"/>
                      <a:endParaRPr lang="es-P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  <a:endParaRPr lang="es-P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  <a:endParaRPr lang="es-P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  <a:endParaRPr lang="es-P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57225"/>
                  </a:ext>
                </a:extLst>
              </a:tr>
              <a:tr h="2478293"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smtClean="0">
                          <a:solidFill>
                            <a:schemeClr val="bg1"/>
                          </a:solidFill>
                        </a:rPr>
                        <a:t>RED BUS</a:t>
                      </a:r>
                      <a:endParaRPr lang="es-PE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Candara" panose="020E0502030303020204" pitchFamily="34" charset="0"/>
                        </a:rPr>
                        <a:t>Otro usuario a probado, y hasta el momento va muy bien, sí aplicó los descuentos en el primer uso mediante código de referido</a:t>
                      </a:r>
                    </a:p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Candara" panose="020E0502030303020204" pitchFamily="34" charset="0"/>
                        </a:rPr>
                        <a:t>Le cambiaron la hora de viaje y la anulación se demoraría 15 días y lo que desea la usuaria era una anulación fácil y rápida.</a:t>
                      </a:r>
                    </a:p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Candara" panose="020E0502030303020204" pitchFamily="34" charset="0"/>
                        </a:rPr>
                        <a:t>Un usuario descargo la app pero no tenia cobertura por donde estaba.</a:t>
                      </a:r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>
                          <a:latin typeface="Candara" panose="020E0502030303020204" pitchFamily="34" charset="0"/>
                        </a:rPr>
                        <a:t>Le cambiaron la hora de viaje y la anulación se demoraría 15 días y lo que desea la usuaria era una anulación fácil y rápida.</a:t>
                      </a:r>
                    </a:p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9049"/>
                  </a:ext>
                </a:extLst>
              </a:tr>
              <a:tr h="2363782">
                <a:tc>
                  <a:txBody>
                    <a:bodyPr/>
                    <a:lstStyle/>
                    <a:p>
                      <a:pPr algn="ctr"/>
                      <a:r>
                        <a:rPr lang="es-PE" sz="2800" dirty="0" smtClean="0">
                          <a:solidFill>
                            <a:schemeClr val="bg1"/>
                          </a:solidFill>
                        </a:rPr>
                        <a:t>PERÚ BUS</a:t>
                      </a:r>
                      <a:endParaRPr lang="es-PE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>
                          <a:latin typeface="Candara" panose="020E0502030303020204" pitchFamily="34" charset="0"/>
                        </a:rPr>
                        <a:t>Muy excelente</a:t>
                      </a:r>
                    </a:p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Candara" panose="020E0502030303020204" pitchFamily="34" charset="0"/>
                        </a:rPr>
                        <a:t>Buena. Quizás una encuesta post viaje</a:t>
                      </a:r>
                    </a:p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>
                          <a:latin typeface="Candara" panose="020E0502030303020204" pitchFamily="34" charset="0"/>
                        </a:rPr>
                        <a:t>Supuestamente pagas en soles pero en realidad el cobro de los tickets lo efectúan en dólares y obviamente no conviene. Muy mal.</a:t>
                      </a:r>
                    </a:p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dirty="0" smtClean="0">
                          <a:latin typeface="Candara" panose="020E0502030303020204" pitchFamily="34" charset="0"/>
                        </a:rPr>
                        <a:t>Se para colgando, la desinstale y otra vez la instale, en mi celular, en mi tablet y sigue igual.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endParaRPr lang="es-PE" dirty="0" smtClean="0">
                        <a:latin typeface="Candara" panose="020E0502030303020204" pitchFamily="34" charset="0"/>
                      </a:endParaRPr>
                    </a:p>
                    <a:p>
                      <a:pPr algn="ctr"/>
                      <a:endParaRPr lang="es-PE" dirty="0" smtClean="0">
                        <a:latin typeface="Candara" panose="020E0502030303020204" pitchFamily="34" charset="0"/>
                      </a:endParaRPr>
                    </a:p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0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3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Red Bus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48" y="728124"/>
            <a:ext cx="5611008" cy="152421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167580" y="3477382"/>
            <a:ext cx="8114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Segunda estrella : </a:t>
            </a:r>
            <a:r>
              <a:rPr lang="es-PE" dirty="0" smtClean="0"/>
              <a:t>Un usuario descargo la app pero no tenia cobertura por donde estaba.</a:t>
            </a:r>
            <a:endParaRPr lang="es-PE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167581" y="2713614"/>
            <a:ext cx="8114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Primer estrella : </a:t>
            </a:r>
            <a:r>
              <a:rPr lang="es-PE" dirty="0" smtClean="0"/>
              <a:t>Le cambiaron la hora de viaje y la anulación se demoraría 15 días y lo que desea la usuaria era una anulación fácil y rápida.</a:t>
            </a:r>
            <a:endParaRPr lang="es-PE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167580" y="4376407"/>
            <a:ext cx="8114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Tercera estrella : </a:t>
            </a:r>
            <a:r>
              <a:rPr lang="es-PE" dirty="0" smtClean="0"/>
              <a:t>Le cambiaron la hora de viaje y la anulación se demoraría 15 días y lo que desea la usuaria era una anulación fácil y rápida.</a:t>
            </a:r>
            <a:endParaRPr lang="es-PE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199534" y="5306315"/>
            <a:ext cx="8114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Cuarta estrella : </a:t>
            </a:r>
            <a:r>
              <a:rPr lang="es-PE" dirty="0" smtClean="0"/>
              <a:t>Otro usuario a probado, y hasta </a:t>
            </a:r>
            <a:r>
              <a:rPr lang="es-PE" dirty="0"/>
              <a:t>el momento </a:t>
            </a:r>
            <a:r>
              <a:rPr lang="es-PE" dirty="0" smtClean="0"/>
              <a:t>va muy </a:t>
            </a:r>
            <a:r>
              <a:rPr lang="es-PE" dirty="0"/>
              <a:t>bien, sí aplicó los descuentos en el primer uso mediante código de </a:t>
            </a:r>
            <a:r>
              <a:rPr lang="es-PE" dirty="0" smtClean="0"/>
              <a:t>referido</a:t>
            </a:r>
            <a:endParaRPr lang="es-PE" dirty="0"/>
          </a:p>
        </p:txBody>
      </p:sp>
      <p:sp>
        <p:nvSpPr>
          <p:cNvPr id="20" name="Marcador de contenido 2"/>
          <p:cNvSpPr txBox="1">
            <a:spLocks/>
          </p:cNvSpPr>
          <p:nvPr/>
        </p:nvSpPr>
        <p:spPr>
          <a:xfrm>
            <a:off x="2475270" y="1445132"/>
            <a:ext cx="2462981" cy="902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VALORACIÓN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015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accent1">
                    <a:lumMod val="75000"/>
                  </a:schemeClr>
                </a:solidFill>
              </a:rPr>
              <a:t>Perú Bus</a:t>
            </a:r>
            <a:endParaRPr lang="es-P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0807" y="1572702"/>
            <a:ext cx="2462981" cy="447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 smtClean="0"/>
              <a:t>VALORACIÓN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47" y="446448"/>
            <a:ext cx="5563376" cy="165758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08588" y="2408120"/>
            <a:ext cx="49382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Primer estrella : </a:t>
            </a:r>
          </a:p>
          <a:p>
            <a:r>
              <a:rPr lang="es-PE" dirty="0"/>
              <a:t>Se para colgando, la desinstale y otra vez la instale, en mi celular, en mi tablet y sigue </a:t>
            </a:r>
            <a:r>
              <a:rPr lang="es-PE" dirty="0" smtClean="0"/>
              <a:t>igual</a:t>
            </a:r>
            <a:r>
              <a:rPr lang="es-PE" dirty="0"/>
              <a:t>.</a:t>
            </a:r>
            <a:endParaRPr lang="es-PE" dirty="0" smtClean="0"/>
          </a:p>
          <a:p>
            <a:r>
              <a:rPr lang="es-PE" sz="2800" b="1" dirty="0" smtClean="0"/>
              <a:t>Segunda </a:t>
            </a:r>
            <a:r>
              <a:rPr lang="es-PE" sz="2800" b="1" dirty="0"/>
              <a:t>estrella : </a:t>
            </a:r>
            <a:endParaRPr lang="es-PE" dirty="0" smtClean="0"/>
          </a:p>
          <a:p>
            <a:r>
              <a:rPr lang="es-PE" dirty="0" smtClean="0"/>
              <a:t>Supuestamente </a:t>
            </a:r>
            <a:r>
              <a:rPr lang="es-PE" dirty="0"/>
              <a:t>pagas en soles pero en realidad el cobro de los tickets lo efectúan en dólares y obviamente no conviene. Muy </a:t>
            </a:r>
            <a:r>
              <a:rPr lang="es-PE" dirty="0" smtClean="0"/>
              <a:t>mal</a:t>
            </a:r>
            <a:r>
              <a:rPr lang="es-PE" dirty="0"/>
              <a:t>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08588" y="4721216"/>
            <a:ext cx="81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Cuarta estrella : </a:t>
            </a:r>
            <a:r>
              <a:rPr lang="es-PE" dirty="0"/>
              <a:t>Buena. </a:t>
            </a:r>
            <a:r>
              <a:rPr lang="es-PE" dirty="0" smtClean="0"/>
              <a:t>Quizás </a:t>
            </a:r>
            <a:r>
              <a:rPr lang="es-PE" dirty="0"/>
              <a:t>una encuesta post viaje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1108588" y="5218430"/>
            <a:ext cx="81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Quinta estrella : </a:t>
            </a:r>
            <a:r>
              <a:rPr lang="es-PE" dirty="0" smtClean="0"/>
              <a:t> Muy excelente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7117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PLATAFORMAS WEB VENTA PASAJES  PERU– EMPRESAS EXTRANJERAS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53203"/>
          </a:xfrm>
        </p:spPr>
        <p:txBody>
          <a:bodyPr/>
          <a:lstStyle/>
          <a:p>
            <a:r>
              <a:rPr lang="es-PE" dirty="0" smtClean="0">
                <a:hlinkClick r:id="rId2"/>
              </a:rPr>
              <a:t>https://www.busbud.com/es</a:t>
            </a:r>
            <a:r>
              <a:rPr lang="es-PE" dirty="0" smtClean="0"/>
              <a:t> (Empresa a nivel mundial + 75 países)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87" y="2996226"/>
            <a:ext cx="7742903" cy="24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486548"/>
              </p:ext>
            </p:extLst>
          </p:nvPr>
        </p:nvGraphicFramePr>
        <p:xfrm>
          <a:off x="184895" y="209847"/>
          <a:ext cx="11825874" cy="63691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9894">
                  <a:extLst>
                    <a:ext uri="{9D8B030D-6E8A-4147-A177-3AD203B41FA5}">
                      <a16:colId xmlns:a16="http://schemas.microsoft.com/office/drawing/2014/main" val="2910761020"/>
                    </a:ext>
                  </a:extLst>
                </a:gridCol>
                <a:gridCol w="1878227">
                  <a:extLst>
                    <a:ext uri="{9D8B030D-6E8A-4147-A177-3AD203B41FA5}">
                      <a16:colId xmlns:a16="http://schemas.microsoft.com/office/drawing/2014/main" val="4246005953"/>
                    </a:ext>
                  </a:extLst>
                </a:gridCol>
                <a:gridCol w="2150076">
                  <a:extLst>
                    <a:ext uri="{9D8B030D-6E8A-4147-A177-3AD203B41FA5}">
                      <a16:colId xmlns:a16="http://schemas.microsoft.com/office/drawing/2014/main" val="2481139381"/>
                    </a:ext>
                  </a:extLst>
                </a:gridCol>
                <a:gridCol w="1680519">
                  <a:extLst>
                    <a:ext uri="{9D8B030D-6E8A-4147-A177-3AD203B41FA5}">
                      <a16:colId xmlns:a16="http://schemas.microsoft.com/office/drawing/2014/main" val="47619041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1727714819"/>
                    </a:ext>
                  </a:extLst>
                </a:gridCol>
                <a:gridCol w="2545493">
                  <a:extLst>
                    <a:ext uri="{9D8B030D-6E8A-4147-A177-3AD203B41FA5}">
                      <a16:colId xmlns:a16="http://schemas.microsoft.com/office/drawing/2014/main" val="3920302626"/>
                    </a:ext>
                  </a:extLst>
                </a:gridCol>
              </a:tblGrid>
              <a:tr h="337657">
                <a:tc rowSpan="2"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EMPRESAS</a:t>
                      </a:r>
                    </a:p>
                    <a:p>
                      <a:pPr algn="ctr"/>
                      <a:r>
                        <a:rPr lang="es-PE" dirty="0" smtClean="0"/>
                        <a:t>PERUANAS</a:t>
                      </a:r>
                      <a:endParaRPr lang="es-PE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VALORACIÓN</a:t>
                      </a:r>
                      <a:r>
                        <a:rPr lang="es-PE" baseline="0" dirty="0" smtClean="0"/>
                        <a:t> Y COMENTARIOS</a:t>
                      </a:r>
                      <a:endParaRPr lang="es-P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078077"/>
                  </a:ext>
                </a:extLst>
              </a:tr>
              <a:tr h="109738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algn="ctr"/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</a:p>
                    <a:p>
                      <a:pPr algn="ctr"/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PE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57225"/>
                  </a:ext>
                </a:extLst>
              </a:tr>
              <a:tr h="2254387">
                <a:tc rowSpan="2">
                  <a:txBody>
                    <a:bodyPr/>
                    <a:lstStyle/>
                    <a:p>
                      <a:pPr algn="ctr"/>
                      <a:r>
                        <a:rPr lang="es-PE" sz="4000" dirty="0" smtClean="0">
                          <a:solidFill>
                            <a:schemeClr val="bg1"/>
                          </a:solidFill>
                        </a:rPr>
                        <a:t>BUSBUD</a:t>
                      </a:r>
                      <a:endParaRPr lang="es-PE" sz="4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latin typeface="Candara" panose="020E0502030303020204" pitchFamily="34" charset="0"/>
                        </a:rPr>
                        <a:t>Rápido y cómodo. Muy bueno.</a:t>
                      </a:r>
                    </a:p>
                    <a:p>
                      <a:pPr algn="ctr"/>
                      <a:endParaRPr lang="es-PE" sz="18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latin typeface="Candara" panose="020E0502030303020204" pitchFamily="34" charset="0"/>
                        </a:rPr>
                        <a:t>Muy ágil, fácil de usar y segura</a:t>
                      </a:r>
                    </a:p>
                    <a:p>
                      <a:pPr algn="ctr"/>
                      <a:endParaRPr lang="es-PE" sz="18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latin typeface="Candara" panose="020E0502030303020204" pitchFamily="34" charset="0"/>
                        </a:rPr>
                        <a:t>Ingreso y aparece q no tiene billetes disponibles para la fecha cambie la fecha en varios ocasiones y seguía arrojando los mismo realmente no funciona</a:t>
                      </a:r>
                    </a:p>
                    <a:p>
                      <a:pPr algn="ctr"/>
                      <a:endParaRPr lang="es-PE" sz="18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9049"/>
                  </a:ext>
                </a:extLst>
              </a:tr>
              <a:tr h="2254387">
                <a:tc vMerge="1"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latin typeface="Candara" panose="020E0502030303020204" pitchFamily="34" charset="0"/>
                        </a:rPr>
                        <a:t>Me sale que compruebe mi conexión, ni en celular y tampoco en tablet funciona</a:t>
                      </a:r>
                    </a:p>
                    <a:p>
                      <a:pPr algn="ctr"/>
                      <a:endParaRPr lang="es-PE" sz="18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0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14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Bus Bud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36" y="833751"/>
            <a:ext cx="5534797" cy="1648055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1676781" y="1813842"/>
            <a:ext cx="2462981" cy="902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 smtClean="0"/>
              <a:t>VALORACIÓN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1108588" y="2408120"/>
            <a:ext cx="49382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Primer estrella : </a:t>
            </a:r>
          </a:p>
          <a:p>
            <a:pPr marL="285750" indent="-285750">
              <a:buFontTx/>
              <a:buChar char="-"/>
            </a:pPr>
            <a:r>
              <a:rPr lang="es-PE" dirty="0"/>
              <a:t>Ingreso y aparece q no tiene billetes disponibles para la fecha cambie la fecha en varios ocasiones y seguía arrojando los mismo realmente no </a:t>
            </a:r>
            <a:r>
              <a:rPr lang="es-PE" dirty="0" smtClean="0"/>
              <a:t>funciona</a:t>
            </a:r>
          </a:p>
          <a:p>
            <a:pPr marL="285750" indent="-285750">
              <a:buFontTx/>
              <a:buChar char="-"/>
            </a:pPr>
            <a:r>
              <a:rPr lang="es-PE" dirty="0"/>
              <a:t>Me sale que compruebe mi conexión, ni en celular y tampoco en tablet funciona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1157748" y="4618224"/>
            <a:ext cx="4938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Cuarta estrella : </a:t>
            </a:r>
          </a:p>
          <a:p>
            <a:pPr marL="285750" indent="-285750">
              <a:buFontTx/>
              <a:buChar char="-"/>
            </a:pPr>
            <a:r>
              <a:rPr lang="es-PE" dirty="0" smtClean="0">
                <a:solidFill>
                  <a:srgbClr val="333333"/>
                </a:solidFill>
                <a:latin typeface="Roboto"/>
              </a:rPr>
              <a:t>Muy </a:t>
            </a:r>
            <a:r>
              <a:rPr lang="es-PE" dirty="0">
                <a:solidFill>
                  <a:srgbClr val="333333"/>
                </a:solidFill>
                <a:latin typeface="Roboto"/>
              </a:rPr>
              <a:t>ágil, fácil de usar y segura</a:t>
            </a:r>
            <a:endParaRPr lang="es-PE" dirty="0"/>
          </a:p>
          <a:p>
            <a:pPr marL="285750" indent="-285750">
              <a:buFontTx/>
              <a:buChar char="-"/>
            </a:pP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157748" y="5478547"/>
            <a:ext cx="4938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Quinta estrella : </a:t>
            </a:r>
          </a:p>
          <a:p>
            <a:pPr marL="285750" indent="-285750">
              <a:buFontTx/>
              <a:buChar char="-"/>
            </a:pPr>
            <a:r>
              <a:rPr lang="es-PE" dirty="0"/>
              <a:t>Rápido y cómodo. Muy bueno.</a:t>
            </a:r>
            <a:endParaRPr lang="es-PE" dirty="0"/>
          </a:p>
          <a:p>
            <a:pPr marL="285750" indent="-285750">
              <a:buFontTx/>
              <a:buChar char="-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2844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PLATAFORMAS WEB VENTA PASAJES – OTROS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238"/>
          </a:xfrm>
        </p:spPr>
        <p:txBody>
          <a:bodyPr>
            <a:normAutofit/>
          </a:bodyPr>
          <a:lstStyle/>
          <a:p>
            <a:r>
              <a:rPr lang="es-PE" dirty="0" smtClean="0">
                <a:hlinkClick r:id="rId2"/>
              </a:rPr>
              <a:t>https://www.recorrido.cl/es</a:t>
            </a:r>
            <a:r>
              <a:rPr lang="es-PE" dirty="0" smtClean="0"/>
              <a:t> (</a:t>
            </a:r>
            <a:r>
              <a:rPr lang="es-PE" dirty="0" err="1" smtClean="0"/>
              <a:t>startup</a:t>
            </a:r>
            <a:r>
              <a:rPr lang="es-PE" dirty="0" smtClean="0"/>
              <a:t> chilena)</a:t>
            </a:r>
          </a:p>
          <a:p>
            <a:pPr marL="0" indent="0">
              <a:buNone/>
            </a:pPr>
            <a:endParaRPr lang="es-PE" dirty="0" smtClean="0"/>
          </a:p>
          <a:p>
            <a:r>
              <a:rPr lang="es-PE" dirty="0" smtClean="0">
                <a:hlinkClick r:id="rId3"/>
              </a:rPr>
              <a:t>http://www.latinbus.com/</a:t>
            </a:r>
            <a:r>
              <a:rPr lang="es-PE" dirty="0" smtClean="0"/>
              <a:t> (tickets de Ecuador, Colombia y Perú)</a:t>
            </a:r>
          </a:p>
          <a:p>
            <a:endParaRPr lang="es-PE" dirty="0" smtClean="0"/>
          </a:p>
          <a:p>
            <a:r>
              <a:rPr lang="es-PE" dirty="0" smtClean="0">
                <a:hlinkClick r:id="rId4"/>
              </a:rPr>
              <a:t>https://www.clickbus.com/es/</a:t>
            </a:r>
            <a:r>
              <a:rPr lang="es-PE" dirty="0" smtClean="0"/>
              <a:t> (México, Brasil y </a:t>
            </a:r>
            <a:r>
              <a:rPr lang="es-PE" dirty="0" err="1" smtClean="0"/>
              <a:t>Turquia</a:t>
            </a:r>
            <a:r>
              <a:rPr lang="es-PE" dirty="0"/>
              <a:t>)</a:t>
            </a:r>
            <a:r>
              <a:rPr lang="es-PE" dirty="0" smtClean="0"/>
              <a:t>	</a:t>
            </a:r>
          </a:p>
          <a:p>
            <a:endParaRPr lang="es-PE" dirty="0"/>
          </a:p>
          <a:p>
            <a:r>
              <a:rPr lang="es-PE" dirty="0" smtClean="0">
                <a:hlinkClick r:id="rId5"/>
              </a:rPr>
              <a:t>https://www.pasajebus.com/</a:t>
            </a:r>
            <a:r>
              <a:rPr lang="es-PE" dirty="0" smtClean="0"/>
              <a:t> (Chile y Argentina)</a:t>
            </a:r>
          </a:p>
          <a:p>
            <a:endParaRPr lang="es-PE" u="sng" dirty="0" smtClean="0"/>
          </a:p>
          <a:p>
            <a:r>
              <a:rPr lang="es-PE" u="sng" dirty="0" smtClean="0">
                <a:hlinkClick r:id="rId6"/>
              </a:rPr>
              <a:t>https://pinbus.com/</a:t>
            </a:r>
            <a:r>
              <a:rPr lang="es-PE" u="sng" dirty="0" smtClean="0"/>
              <a:t> (Colombia)</a:t>
            </a:r>
          </a:p>
          <a:p>
            <a:endParaRPr lang="es-PE" u="sng" dirty="0" smtClean="0"/>
          </a:p>
          <a:p>
            <a:endParaRPr lang="es-PE" dirty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427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09598"/>
              </p:ext>
            </p:extLst>
          </p:nvPr>
        </p:nvGraphicFramePr>
        <p:xfrm>
          <a:off x="172995" y="301182"/>
          <a:ext cx="11825874" cy="68674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2940">
                  <a:extLst>
                    <a:ext uri="{9D8B030D-6E8A-4147-A177-3AD203B41FA5}">
                      <a16:colId xmlns:a16="http://schemas.microsoft.com/office/drawing/2014/main" val="2910761020"/>
                    </a:ext>
                  </a:extLst>
                </a:gridCol>
                <a:gridCol w="1461017">
                  <a:extLst>
                    <a:ext uri="{9D8B030D-6E8A-4147-A177-3AD203B41FA5}">
                      <a16:colId xmlns:a16="http://schemas.microsoft.com/office/drawing/2014/main" val="4246005953"/>
                    </a:ext>
                  </a:extLst>
                </a:gridCol>
                <a:gridCol w="2063459">
                  <a:extLst>
                    <a:ext uri="{9D8B030D-6E8A-4147-A177-3AD203B41FA5}">
                      <a16:colId xmlns:a16="http://schemas.microsoft.com/office/drawing/2014/main" val="2481139381"/>
                    </a:ext>
                  </a:extLst>
                </a:gridCol>
                <a:gridCol w="2063459">
                  <a:extLst>
                    <a:ext uri="{9D8B030D-6E8A-4147-A177-3AD203B41FA5}">
                      <a16:colId xmlns:a16="http://schemas.microsoft.com/office/drawing/2014/main" val="47619041"/>
                    </a:ext>
                  </a:extLst>
                </a:gridCol>
                <a:gridCol w="2150160">
                  <a:extLst>
                    <a:ext uri="{9D8B030D-6E8A-4147-A177-3AD203B41FA5}">
                      <a16:colId xmlns:a16="http://schemas.microsoft.com/office/drawing/2014/main" val="1727714819"/>
                    </a:ext>
                  </a:extLst>
                </a:gridCol>
                <a:gridCol w="2184839">
                  <a:extLst>
                    <a:ext uri="{9D8B030D-6E8A-4147-A177-3AD203B41FA5}">
                      <a16:colId xmlns:a16="http://schemas.microsoft.com/office/drawing/2014/main" val="3920302626"/>
                    </a:ext>
                  </a:extLst>
                </a:gridCol>
              </a:tblGrid>
              <a:tr h="354042">
                <a:tc rowSpan="2"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EMPRESAS</a:t>
                      </a:r>
                    </a:p>
                    <a:p>
                      <a:pPr algn="ctr"/>
                      <a:r>
                        <a:rPr lang="es-PE" dirty="0" smtClean="0"/>
                        <a:t>PERUANAS</a:t>
                      </a:r>
                      <a:endParaRPr lang="es-PE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VALORACIÓN</a:t>
                      </a:r>
                      <a:r>
                        <a:rPr lang="es-PE" baseline="0" dirty="0" smtClean="0"/>
                        <a:t> Y COMENTARIOS</a:t>
                      </a:r>
                      <a:endParaRPr lang="es-P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078077"/>
                  </a:ext>
                </a:extLst>
              </a:tr>
              <a:tr h="1150636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  <a:endParaRPr lang="es-P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</a:p>
                    <a:p>
                      <a:pPr algn="ctr"/>
                      <a:endParaRPr lang="es-P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  <a:endParaRPr lang="es-P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  <a:endParaRPr lang="es-P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PE" sz="1800" dirty="0" smtClean="0">
                          <a:solidFill>
                            <a:schemeClr val="bg1"/>
                          </a:solidFill>
                        </a:rPr>
                        <a:t>ESTRELLAS</a:t>
                      </a:r>
                      <a:endParaRPr lang="es-P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57225"/>
                  </a:ext>
                </a:extLst>
              </a:tr>
              <a:tr h="2478293">
                <a:tc>
                  <a:txBody>
                    <a:bodyPr/>
                    <a:lstStyle/>
                    <a:p>
                      <a:pPr algn="ctr"/>
                      <a:r>
                        <a:rPr lang="es-PE" sz="3200" dirty="0" smtClean="0">
                          <a:solidFill>
                            <a:schemeClr val="bg1"/>
                          </a:solidFill>
                        </a:rPr>
                        <a:t>Recorrido.cl</a:t>
                      </a:r>
                      <a:endParaRPr lang="es-PE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Candara" panose="020E0502030303020204" pitchFamily="34" charset="0"/>
                        </a:rPr>
                        <a:t>Muy fácil y rápido hacer compras fe pasajes online. Todo perfecto</a:t>
                      </a:r>
                    </a:p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Candara" panose="020E0502030303020204" pitchFamily="34" charset="0"/>
                        </a:rPr>
                        <a:t>Pésimo me aburrí de intentar y comprar por la aplicación. Es preferible la página, la aplicación se cae...</a:t>
                      </a:r>
                    </a:p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9049"/>
                  </a:ext>
                </a:extLst>
              </a:tr>
              <a:tr h="2363782">
                <a:tc>
                  <a:txBody>
                    <a:bodyPr/>
                    <a:lstStyle/>
                    <a:p>
                      <a:pPr algn="ctr"/>
                      <a:r>
                        <a:rPr lang="es-PE" sz="4000" dirty="0" smtClean="0">
                          <a:solidFill>
                            <a:schemeClr val="bg1"/>
                          </a:solidFill>
                        </a:rPr>
                        <a:t>Pasaje Bus</a:t>
                      </a:r>
                      <a:endParaRPr lang="es-PE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Candara" panose="020E0502030303020204" pitchFamily="34" charset="0"/>
                        </a:rPr>
                        <a:t>Si mostraran las paradas intermedias sería ideal, sólo indica horas de duración del viaje pero a veces demora más o menos según las </a:t>
                      </a:r>
                      <a:r>
                        <a:rPr lang="es-PE" dirty="0" err="1" smtClean="0">
                          <a:latin typeface="Candara" panose="020E0502030303020204" pitchFamily="34" charset="0"/>
                        </a:rPr>
                        <a:t>paradad</a:t>
                      </a:r>
                      <a:r>
                        <a:rPr lang="es-PE" dirty="0" smtClean="0">
                          <a:latin typeface="Candara" panose="020E0502030303020204" pitchFamily="34" charset="0"/>
                        </a:rPr>
                        <a:t> que haga.</a:t>
                      </a:r>
                    </a:p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Candara" panose="020E0502030303020204" pitchFamily="34" charset="0"/>
                        </a:rPr>
                        <a:t>Pésimo, cuando intento pagar no se puede ingresar el número de tarjeta y en la pagina web se queda pegado en la carga de </a:t>
                      </a:r>
                      <a:r>
                        <a:rPr lang="es-PE" dirty="0" err="1" smtClean="0">
                          <a:latin typeface="Candara" panose="020E0502030303020204" pitchFamily="34" charset="0"/>
                        </a:rPr>
                        <a:t>webpay</a:t>
                      </a:r>
                      <a:r>
                        <a:rPr lang="es-PE" dirty="0" smtClean="0">
                          <a:latin typeface="Candara" panose="020E0502030303020204" pitchFamily="34" charset="0"/>
                        </a:rPr>
                        <a:t>, así que no sirve ni lo uno ni lo otro</a:t>
                      </a:r>
                    </a:p>
                    <a:p>
                      <a:pPr algn="ctr"/>
                      <a:endParaRPr lang="es-PE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0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472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921</Words>
  <Application>Microsoft Office PowerPoint</Application>
  <PresentationFormat>Panorámica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Roboto</vt:lpstr>
      <vt:lpstr>Tema de Office</vt:lpstr>
      <vt:lpstr>PLATAFORMAS WEB VENTA PASAJES  PERU– EMPRESAS PERUANAS </vt:lpstr>
      <vt:lpstr>Presentación de PowerPoint</vt:lpstr>
      <vt:lpstr>Red Bus</vt:lpstr>
      <vt:lpstr>Perú Bus</vt:lpstr>
      <vt:lpstr>PLATAFORMAS WEB VENTA PASAJES  PERU– EMPRESAS EXTRANJERAS</vt:lpstr>
      <vt:lpstr>Presentación de PowerPoint</vt:lpstr>
      <vt:lpstr>Bus Bud</vt:lpstr>
      <vt:lpstr>PLATAFORMAS WEB VENTA PASAJES – OTROS</vt:lpstr>
      <vt:lpstr>Presentación de PowerPoint</vt:lpstr>
      <vt:lpstr>Recorrido.cl</vt:lpstr>
      <vt:lpstr>Pasaje Bus</vt:lpstr>
      <vt:lpstr>PLATAFORMAS WEB VENTA PASAJES – OTROS</vt:lpstr>
      <vt:lpstr>Trabajo Investigación -&gt; Venta online Bus Pasajes</vt:lpstr>
      <vt:lpstr>Software de venta pasajes online - Chile</vt:lpstr>
      <vt:lpstr>Artículo de apps venta pasajes online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</dc:creator>
  <cp:lastModifiedBy>Ln</cp:lastModifiedBy>
  <cp:revision>21</cp:revision>
  <dcterms:created xsi:type="dcterms:W3CDTF">2018-01-30T22:24:28Z</dcterms:created>
  <dcterms:modified xsi:type="dcterms:W3CDTF">2018-01-31T04:31:59Z</dcterms:modified>
</cp:coreProperties>
</file>