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6" r:id="rId10"/>
    <p:sldId id="263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8362-1218-42A9-B189-05C28D2D9C8C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4D3-00EC-4CC4-BB72-90DC71083DE3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8362-1218-42A9-B189-05C28D2D9C8C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4D3-00EC-4CC4-BB72-90DC71083D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8362-1218-42A9-B189-05C28D2D9C8C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4D3-00EC-4CC4-BB72-90DC71083D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8362-1218-42A9-B189-05C28D2D9C8C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4D3-00EC-4CC4-BB72-90DC71083DE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8362-1218-42A9-B189-05C28D2D9C8C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4D3-00EC-4CC4-BB72-90DC71083D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8362-1218-42A9-B189-05C28D2D9C8C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4D3-00EC-4CC4-BB72-90DC71083D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8362-1218-42A9-B189-05C28D2D9C8C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4D3-00EC-4CC4-BB72-90DC71083D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8362-1218-42A9-B189-05C28D2D9C8C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4D3-00EC-4CC4-BB72-90DC71083D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8362-1218-42A9-B189-05C28D2D9C8C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4D3-00EC-4CC4-BB72-90DC71083D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8362-1218-42A9-B189-05C28D2D9C8C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4D3-00EC-4CC4-BB72-90DC71083D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8362-1218-42A9-B189-05C28D2D9C8C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4D3-00EC-4CC4-BB72-90DC71083D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5CB8362-1218-42A9-B189-05C28D2D9C8C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32464D3-00EC-4CC4-BB72-90DC71083DE3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2207096"/>
          </a:xfrm>
        </p:spPr>
        <p:txBody>
          <a:bodyPr/>
          <a:lstStyle/>
          <a:p>
            <a:r>
              <a:rPr lang="es-ES" b="1" u="sng" dirty="0" smtClean="0">
                <a:solidFill>
                  <a:srgbClr val="92D050"/>
                </a:solidFill>
              </a:rPr>
              <a:t>Desarrolladores</a:t>
            </a:r>
          </a:p>
          <a:p>
            <a:r>
              <a:rPr lang="es-ES" b="1" dirty="0" smtClean="0">
                <a:solidFill>
                  <a:srgbClr val="92D050"/>
                </a:solidFill>
              </a:rPr>
              <a:t>María García </a:t>
            </a:r>
            <a:r>
              <a:rPr lang="es-ES" b="1" dirty="0" err="1" smtClean="0">
                <a:solidFill>
                  <a:srgbClr val="92D050"/>
                </a:solidFill>
              </a:rPr>
              <a:t>Raldúa</a:t>
            </a:r>
            <a:endParaRPr lang="es-ES" b="1" dirty="0" smtClean="0">
              <a:solidFill>
                <a:srgbClr val="92D050"/>
              </a:solidFill>
            </a:endParaRPr>
          </a:p>
          <a:p>
            <a:r>
              <a:rPr lang="es-ES" b="1" dirty="0" smtClean="0">
                <a:solidFill>
                  <a:srgbClr val="92D050"/>
                </a:solidFill>
              </a:rPr>
              <a:t>Javier </a:t>
            </a:r>
            <a:r>
              <a:rPr lang="es-ES" b="1" dirty="0" err="1" smtClean="0">
                <a:solidFill>
                  <a:srgbClr val="92D050"/>
                </a:solidFill>
              </a:rPr>
              <a:t>Landaburu</a:t>
            </a:r>
            <a:r>
              <a:rPr lang="es-ES" b="1" dirty="0" smtClean="0">
                <a:solidFill>
                  <a:srgbClr val="92D050"/>
                </a:solidFill>
              </a:rPr>
              <a:t> Sánchez</a:t>
            </a:r>
          </a:p>
          <a:p>
            <a:r>
              <a:rPr lang="es-ES" b="1" dirty="0" smtClean="0">
                <a:solidFill>
                  <a:srgbClr val="92D050"/>
                </a:solidFill>
              </a:rPr>
              <a:t>Andrés Puentes Rodríguez</a:t>
            </a:r>
          </a:p>
          <a:p>
            <a:r>
              <a:rPr lang="es-ES" b="1" dirty="0" smtClean="0">
                <a:solidFill>
                  <a:srgbClr val="92D050"/>
                </a:solidFill>
              </a:rPr>
              <a:t>FINAL</a:t>
            </a:r>
            <a:endParaRPr lang="es-ES" b="1" dirty="0">
              <a:solidFill>
                <a:srgbClr val="92D05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600" b="1" dirty="0" err="1" smtClean="0">
                <a:solidFill>
                  <a:srgbClr val="F4A70C"/>
                </a:solidFill>
                <a:latin typeface="Agency FB" panose="020B0503020202020204" pitchFamily="34" charset="0"/>
              </a:rPr>
              <a:t>Improvement</a:t>
            </a:r>
            <a:r>
              <a:rPr lang="es-ES" sz="6600" b="1" dirty="0" smtClean="0">
                <a:solidFill>
                  <a:srgbClr val="F4A70C"/>
                </a:solidFill>
                <a:latin typeface="Agency FB" panose="020B0503020202020204" pitchFamily="34" charset="0"/>
              </a:rPr>
              <a:t> </a:t>
            </a:r>
            <a:r>
              <a:rPr lang="es-ES" sz="6600" b="1" dirty="0" err="1" smtClean="0">
                <a:solidFill>
                  <a:srgbClr val="F4A70C"/>
                </a:solidFill>
                <a:latin typeface="Agency FB" panose="020B0503020202020204" pitchFamily="34" charset="0"/>
              </a:rPr>
              <a:t>Quest</a:t>
            </a:r>
            <a:endParaRPr lang="es-ES" sz="6600" b="1" dirty="0">
              <a:solidFill>
                <a:srgbClr val="F4A70C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2" descr="C:\Users\maria\Pictures\Proyecto I\To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16209"/>
            <a:ext cx="638680" cy="149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aria\Pictures\Proyecto I\To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51024"/>
            <a:ext cx="638680" cy="149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>
                <a:latin typeface="Agency FB" panose="020B0503020202020204" pitchFamily="34" charset="0"/>
              </a:rPr>
              <a:t>. Preguntas</a:t>
            </a:r>
            <a:endParaRPr lang="es-ES" sz="3600" dirty="0">
              <a:latin typeface="Agency FB" panose="020B0503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2123728" y="1700808"/>
            <a:ext cx="4752528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rgbClr val="FFC000"/>
                </a:solidFill>
              </a:rPr>
              <a:t>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</a:t>
            </a:r>
            <a:endParaRPr lang="es-E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>
                <a:latin typeface="Agency FB" panose="020B0503020202020204" pitchFamily="34" charset="0"/>
              </a:rPr>
              <a:t>. Planificación inicial</a:t>
            </a:r>
            <a:endParaRPr lang="es-ES" sz="3600" dirty="0">
              <a:latin typeface="Agency FB" panose="020B0503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83568" y="2132856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>
                <a:solidFill>
                  <a:srgbClr val="FFC000"/>
                </a:solidFill>
              </a:rPr>
              <a:t>● Implementación de niveles 1 y 2.</a:t>
            </a:r>
            <a:endParaRPr lang="es-E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ES" sz="2000" dirty="0" smtClean="0">
                <a:solidFill>
                  <a:srgbClr val="FFC000"/>
                </a:solidFill>
              </a:rPr>
              <a:t>● Guion niveles 1 y 2.</a:t>
            </a:r>
            <a:endParaRPr lang="es-E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ES" sz="2000" dirty="0" smtClean="0">
                <a:solidFill>
                  <a:srgbClr val="FFC000"/>
                </a:solidFill>
              </a:rPr>
              <a:t>● Menús e interfaz.</a:t>
            </a:r>
            <a:endParaRPr lang="es-E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ES" sz="2000" dirty="0" smtClean="0">
                <a:solidFill>
                  <a:srgbClr val="FFC000"/>
                </a:solidFill>
              </a:rPr>
              <a:t>● Sonidos y música.</a:t>
            </a:r>
            <a:endParaRPr lang="es-E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ES" sz="2000" dirty="0" smtClean="0">
                <a:solidFill>
                  <a:srgbClr val="FFC000"/>
                </a:solidFill>
              </a:rPr>
              <a:t>● Cinemática final</a:t>
            </a:r>
            <a:endParaRPr lang="es-E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ES" sz="2000" dirty="0" smtClean="0">
                <a:solidFill>
                  <a:srgbClr val="FFC000"/>
                </a:solidFill>
              </a:rPr>
              <a:t>● </a:t>
            </a:r>
            <a:r>
              <a:rPr lang="es-ES" sz="2000" dirty="0">
                <a:solidFill>
                  <a:srgbClr val="FFC000"/>
                </a:solidFill>
              </a:rPr>
              <a:t>Diseño de textos</a:t>
            </a:r>
          </a:p>
          <a:p>
            <a:pPr marL="0" indent="0">
              <a:buNone/>
            </a:pPr>
            <a:endParaRPr lang="es-ES" sz="2000" dirty="0">
              <a:solidFill>
                <a:srgbClr val="FFC000"/>
              </a:solidFill>
            </a:endParaRPr>
          </a:p>
        </p:txBody>
      </p:sp>
      <p:pic>
        <p:nvPicPr>
          <p:cNvPr id="1026" name="Picture 2" descr="C:\Users\maria\Downloads\PORTADA IMPQ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28" y="908720"/>
            <a:ext cx="3444875" cy="453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2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24800" cy="1143000"/>
          </a:xfrm>
        </p:spPr>
        <p:txBody>
          <a:bodyPr/>
          <a:lstStyle/>
          <a:p>
            <a:r>
              <a:rPr lang="es-ES" sz="3600" dirty="0" smtClean="0">
                <a:latin typeface="Agency FB" panose="020B0503020202020204" pitchFamily="34" charset="0"/>
              </a:rPr>
              <a:t>.Objetivos conseguidos</a:t>
            </a:r>
            <a:endParaRPr lang="es-ES" sz="3600" dirty="0">
              <a:latin typeface="Agency FB" panose="020B0503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4104456" cy="4781128"/>
          </a:xfrm>
        </p:spPr>
        <p:txBody>
          <a:bodyPr/>
          <a:lstStyle/>
          <a:p>
            <a:r>
              <a:rPr lang="es-ES" dirty="0" smtClean="0">
                <a:solidFill>
                  <a:srgbClr val="FFC000"/>
                </a:solidFill>
              </a:rPr>
              <a:t>Implementación nivel 1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Animación enemigos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Implementación nivel 2 modificada 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Guion 1 y 2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Programación e implementación de textos 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Programación IA 1 y 2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Música y sonidos 1 y 2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Menú y escenas de selección de nivel, controles y créditos.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Unión de todas las escenas.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Escena de final del juego.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Diseño de más enemigos.</a:t>
            </a:r>
          </a:p>
          <a:p>
            <a:pPr marL="0" indent="0">
              <a:buNone/>
            </a:pPr>
            <a:endParaRPr lang="es-ES" dirty="0" smtClean="0">
              <a:solidFill>
                <a:srgbClr val="FFC000"/>
              </a:solidFill>
            </a:endParaRPr>
          </a:p>
          <a:p>
            <a:endParaRPr lang="es-ES" dirty="0" smtClean="0">
              <a:solidFill>
                <a:srgbClr val="FFC000"/>
              </a:solidFill>
            </a:endParaRPr>
          </a:p>
          <a:p>
            <a:endParaRPr lang="es-ES" dirty="0" smtClean="0">
              <a:solidFill>
                <a:srgbClr val="FFC000"/>
              </a:solidFill>
            </a:endParaRPr>
          </a:p>
          <a:p>
            <a:endParaRPr lang="es-ES" dirty="0" smtClean="0">
              <a:solidFill>
                <a:srgbClr val="FFC000"/>
              </a:solidFill>
            </a:endParaRPr>
          </a:p>
          <a:p>
            <a:endParaRPr lang="es-ES" dirty="0">
              <a:solidFill>
                <a:srgbClr val="FFC000"/>
              </a:solidFill>
            </a:endParaRPr>
          </a:p>
        </p:txBody>
      </p:sp>
      <p:pic>
        <p:nvPicPr>
          <p:cNvPr id="1026" name="Picture 2" descr="C:\Users\maria\Pictures\Proyecto I\bicho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72" y="1196752"/>
            <a:ext cx="2759793" cy="137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ia\Pictures\Proyecto I\Dragonfr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27" y="2529963"/>
            <a:ext cx="2215282" cy="122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ria\Downloads\pea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72" y="3717032"/>
            <a:ext cx="1216422" cy="225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ria\Downloads\assasinscre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802" y="3910525"/>
            <a:ext cx="1007863" cy="187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7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8175"/>
            <a:ext cx="7924800" cy="1143000"/>
          </a:xfrm>
        </p:spPr>
        <p:txBody>
          <a:bodyPr/>
          <a:lstStyle/>
          <a:p>
            <a:r>
              <a:rPr lang="es-ES" sz="3600" dirty="0" smtClean="0">
                <a:latin typeface="Agency FB" panose="020B0503020202020204" pitchFamily="34" charset="0"/>
              </a:rPr>
              <a:t>.Problemas durante el desarrollo</a:t>
            </a:r>
            <a:endParaRPr lang="es-ES" sz="3600" dirty="0">
              <a:latin typeface="Agency FB" panose="020B0503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11560" y="1412776"/>
            <a:ext cx="7994848" cy="4248472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C000"/>
                </a:solidFill>
              </a:rPr>
              <a:t>Por orden de gravedad: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 Mala coordinación en la primera semana del hito 2 ( dos proyectos simultáneos ).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 Reducción del nivel 2 por falta de tiempo.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 Problemas para entender </a:t>
            </a:r>
            <a:r>
              <a:rPr lang="es-ES" dirty="0" err="1" smtClean="0">
                <a:solidFill>
                  <a:srgbClr val="FFC000"/>
                </a:solidFill>
              </a:rPr>
              <a:t>git</a:t>
            </a:r>
            <a:r>
              <a:rPr lang="es-ES" dirty="0" smtClean="0">
                <a:solidFill>
                  <a:srgbClr val="FFC000"/>
                </a:solidFill>
              </a:rPr>
              <a:t> y posteriormente con el comando “</a:t>
            </a:r>
            <a:r>
              <a:rPr lang="es-ES" dirty="0" err="1" smtClean="0">
                <a:solidFill>
                  <a:srgbClr val="FFC000"/>
                </a:solidFill>
              </a:rPr>
              <a:t>git</a:t>
            </a:r>
            <a:r>
              <a:rPr lang="es-ES" dirty="0" smtClean="0">
                <a:solidFill>
                  <a:srgbClr val="FFC000"/>
                </a:solidFill>
              </a:rPr>
              <a:t> </a:t>
            </a:r>
            <a:r>
              <a:rPr lang="es-ES" dirty="0" err="1" smtClean="0">
                <a:solidFill>
                  <a:srgbClr val="FFC000"/>
                </a:solidFill>
              </a:rPr>
              <a:t>pull</a:t>
            </a:r>
            <a:r>
              <a:rPr lang="es-ES" dirty="0" smtClean="0">
                <a:solidFill>
                  <a:srgbClr val="FFC000"/>
                </a:solidFill>
              </a:rPr>
              <a:t>” (fusión).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Bugs de </a:t>
            </a:r>
            <a:r>
              <a:rPr lang="es-ES" dirty="0" err="1" smtClean="0">
                <a:solidFill>
                  <a:srgbClr val="FFC000"/>
                </a:solidFill>
              </a:rPr>
              <a:t>Unity</a:t>
            </a:r>
            <a:r>
              <a:rPr lang="es-ES" dirty="0" smtClean="0">
                <a:solidFill>
                  <a:srgbClr val="FFC000"/>
                </a:solidFill>
              </a:rPr>
              <a:t> (cosas que funcionan diferente a cada uno).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Recarga de los mapas de </a:t>
            </a:r>
            <a:r>
              <a:rPr lang="es-ES" dirty="0" err="1" smtClean="0">
                <a:solidFill>
                  <a:srgbClr val="FFC000"/>
                </a:solidFill>
              </a:rPr>
              <a:t>Tiled</a:t>
            </a:r>
            <a:r>
              <a:rPr lang="es-ES" dirty="0" smtClean="0">
                <a:solidFill>
                  <a:srgbClr val="FFC000"/>
                </a:solidFill>
              </a:rPr>
              <a:t> y por tanto problemas con los </a:t>
            </a:r>
            <a:r>
              <a:rPr lang="es-ES" dirty="0" err="1" smtClean="0">
                <a:solidFill>
                  <a:srgbClr val="FFC000"/>
                </a:solidFill>
              </a:rPr>
              <a:t>colliders</a:t>
            </a:r>
            <a:r>
              <a:rPr lang="es-ES" dirty="0" smtClean="0">
                <a:solidFill>
                  <a:srgbClr val="FFC000"/>
                </a:solidFill>
              </a:rPr>
              <a:t> modificados.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 Animación de P1.</a:t>
            </a:r>
            <a:endParaRPr lang="es-ES" dirty="0">
              <a:solidFill>
                <a:srgbClr val="FFC000"/>
              </a:solidFill>
            </a:endParaRPr>
          </a:p>
          <a:p>
            <a:r>
              <a:rPr lang="es-ES" dirty="0" smtClean="0">
                <a:solidFill>
                  <a:srgbClr val="FFC000"/>
                </a:solidFill>
              </a:rPr>
              <a:t>Demasiados scripts parecidos pero necesarios.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Animación de daño defectuosa. 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Rehacer cosas ya hechas.</a:t>
            </a:r>
          </a:p>
          <a:p>
            <a:pPr marL="0" indent="0">
              <a:buNone/>
            </a:pPr>
            <a:endParaRPr lang="es-E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ria\Pictures\Proyecto I\Lvl2begi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09" y="1268760"/>
            <a:ext cx="545148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43608" y="26064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Agency FB" panose="020B0503020202020204" pitchFamily="34" charset="0"/>
              </a:rPr>
              <a:t>. NIVEL 2 ANTES</a:t>
            </a:r>
            <a:endParaRPr lang="es-ES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aria\Pictures\Proyecto I\lvl2remaste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854058" cy="421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115616" y="26064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Agency FB" panose="020B0503020202020204" pitchFamily="34" charset="0"/>
              </a:rPr>
              <a:t>. NIVEL 2 DESPUÉS</a:t>
            </a:r>
            <a:endParaRPr lang="es-ES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>
                <a:latin typeface="Agency FB" panose="020B0503020202020204" pitchFamily="34" charset="0"/>
              </a:rPr>
              <a:t>. Solución</a:t>
            </a:r>
            <a:endParaRPr lang="es-ES" sz="3600" dirty="0">
              <a:latin typeface="Agency FB" panose="020B0503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11560" y="1772816"/>
            <a:ext cx="7632848" cy="4114800"/>
          </a:xfrm>
        </p:spPr>
        <p:txBody>
          <a:bodyPr/>
          <a:lstStyle/>
          <a:p>
            <a:r>
              <a:rPr lang="es-ES" dirty="0" smtClean="0">
                <a:solidFill>
                  <a:srgbClr val="FFC000"/>
                </a:solidFill>
              </a:rPr>
              <a:t>Creemos compensada la falta del nivel 2 completo (extensión, detalles, </a:t>
            </a:r>
            <a:r>
              <a:rPr lang="es-ES" dirty="0" err="1" smtClean="0">
                <a:solidFill>
                  <a:srgbClr val="FFC000"/>
                </a:solidFill>
              </a:rPr>
              <a:t>etc</a:t>
            </a:r>
            <a:r>
              <a:rPr lang="es-ES" dirty="0" smtClean="0">
                <a:solidFill>
                  <a:srgbClr val="FFC000"/>
                </a:solidFill>
              </a:rPr>
              <a:t>).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Sustitución de los bloques del </a:t>
            </a:r>
            <a:r>
              <a:rPr lang="es-ES" dirty="0" err="1" smtClean="0">
                <a:solidFill>
                  <a:srgbClr val="FFC000"/>
                </a:solidFill>
              </a:rPr>
              <a:t>tileset</a:t>
            </a:r>
            <a:r>
              <a:rPr lang="es-ES" dirty="0" smtClean="0">
                <a:solidFill>
                  <a:srgbClr val="FFC000"/>
                </a:solidFill>
              </a:rPr>
              <a:t> con </a:t>
            </a:r>
            <a:r>
              <a:rPr lang="es-ES" dirty="0" err="1" smtClean="0">
                <a:solidFill>
                  <a:srgbClr val="FFC000"/>
                </a:solidFill>
              </a:rPr>
              <a:t>collider</a:t>
            </a:r>
            <a:r>
              <a:rPr lang="es-ES" dirty="0" smtClean="0">
                <a:solidFill>
                  <a:srgbClr val="FFC000"/>
                </a:solidFill>
              </a:rPr>
              <a:t> por otros sin para las escaleras.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Animación de P1 con </a:t>
            </a:r>
            <a:r>
              <a:rPr lang="es-ES" dirty="0" err="1" smtClean="0">
                <a:solidFill>
                  <a:srgbClr val="FFC000"/>
                </a:solidFill>
              </a:rPr>
              <a:t>frames</a:t>
            </a:r>
            <a:r>
              <a:rPr lang="es-ES" dirty="0" smtClean="0">
                <a:solidFill>
                  <a:srgbClr val="FFC000"/>
                </a:solidFill>
              </a:rPr>
              <a:t> en Photoshop.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Uso de </a:t>
            </a:r>
            <a:r>
              <a:rPr lang="es-ES" dirty="0" err="1" smtClean="0">
                <a:solidFill>
                  <a:srgbClr val="FFC000"/>
                </a:solidFill>
              </a:rPr>
              <a:t>git</a:t>
            </a:r>
            <a:r>
              <a:rPr lang="es-ES" dirty="0" smtClean="0">
                <a:solidFill>
                  <a:srgbClr val="FFC000"/>
                </a:solidFill>
              </a:rPr>
              <a:t> para tener menos problemas de coordinación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Más comunicación y quedadas para poner las cosas en común y resolver problemas en conjunto.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Dedicación de más horas al proyecto.</a:t>
            </a:r>
          </a:p>
          <a:p>
            <a:endParaRPr lang="es-E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s-ES" dirty="0">
              <a:solidFill>
                <a:srgbClr val="FFC000"/>
              </a:solidFill>
            </a:endParaRPr>
          </a:p>
        </p:txBody>
      </p:sp>
      <p:pic>
        <p:nvPicPr>
          <p:cNvPr id="4" name="Picture 2" descr="C:\Users\maria\Pictures\Proyecto I\hombrealter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65" y="4581128"/>
            <a:ext cx="453555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9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>
                <a:latin typeface="Agency FB" panose="020B0503020202020204" pitchFamily="34" charset="0"/>
              </a:rPr>
              <a:t>. Estado del juego FINAL</a:t>
            </a:r>
            <a:endParaRPr lang="es-ES" sz="3600" dirty="0">
              <a:latin typeface="Agency FB" panose="020B0503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2000" b="1" u="sng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GAMEPLAY</a:t>
            </a:r>
          </a:p>
          <a:p>
            <a:pPr marL="0" indent="0">
              <a:buNone/>
            </a:pPr>
            <a:endParaRPr lang="es-ES" sz="2000" b="1" u="sng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>
                <a:latin typeface="Agency FB" panose="020B0503020202020204" pitchFamily="34" charset="0"/>
              </a:rPr>
              <a:t>. SI VOLVIÉSEMOS A EMPEZAR….</a:t>
            </a:r>
            <a:endParaRPr lang="es-ES" sz="3600" dirty="0">
              <a:latin typeface="Agency FB" panose="020B0503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C000"/>
                </a:solidFill>
              </a:rPr>
              <a:t>Usaríamos </a:t>
            </a:r>
            <a:r>
              <a:rPr lang="es-ES" dirty="0" err="1" smtClean="0">
                <a:solidFill>
                  <a:srgbClr val="FFC000"/>
                </a:solidFill>
              </a:rPr>
              <a:t>git</a:t>
            </a:r>
            <a:r>
              <a:rPr lang="es-ES" dirty="0" smtClean="0">
                <a:solidFill>
                  <a:srgbClr val="FFC000"/>
                </a:solidFill>
              </a:rPr>
              <a:t> desde un primer momento.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Habríamos dedicado más tiempo al documento de diseño (nos quedamos escasos con algunas cosas).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Nos hubiésemos organizado mejor y por tanto habríamos hecho el nivel 2 completo.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Aunque el número de personas del grupo no fue un problema como tal, echábamos en falta a alguien más.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Habríamos hecho todos los enemigos de cero (en los niveles 1 y 2 hay algunos de internet), ya que prácticamente todo el arte lo hemos hecho de cero nosotros.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Desde la preproducción quedaríamos todos al menos una vez a la semana.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Animaríamos a todos los </a:t>
            </a:r>
            <a:r>
              <a:rPr lang="es-ES" dirty="0" err="1" smtClean="0">
                <a:solidFill>
                  <a:srgbClr val="FFC000"/>
                </a:solidFill>
              </a:rPr>
              <a:t>NPCs</a:t>
            </a:r>
            <a:r>
              <a:rPr lang="es-ES" dirty="0" smtClean="0">
                <a:solidFill>
                  <a:srgbClr val="FFC000"/>
                </a:solidFill>
              </a:rPr>
              <a:t> (los </a:t>
            </a:r>
            <a:r>
              <a:rPr lang="es-ES" dirty="0" err="1" smtClean="0">
                <a:solidFill>
                  <a:srgbClr val="FFC000"/>
                </a:solidFill>
              </a:rPr>
              <a:t>NPCs</a:t>
            </a:r>
            <a:r>
              <a:rPr lang="es-ES" dirty="0" smtClean="0">
                <a:solidFill>
                  <a:srgbClr val="FFC000"/>
                </a:solidFill>
              </a:rPr>
              <a:t> neutrales no tienen ningún movimiento).</a:t>
            </a:r>
            <a:endParaRPr lang="es-E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278</TotalTime>
  <Words>421</Words>
  <Application>Microsoft Office PowerPoint</Application>
  <PresentationFormat>Presentación en pantalla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Horizonte</vt:lpstr>
      <vt:lpstr>Improvement Quest</vt:lpstr>
      <vt:lpstr>. Planificación inicial</vt:lpstr>
      <vt:lpstr>.Objetivos conseguidos</vt:lpstr>
      <vt:lpstr>.Problemas durante el desarrollo</vt:lpstr>
      <vt:lpstr>Presentación de PowerPoint</vt:lpstr>
      <vt:lpstr>Presentación de PowerPoint</vt:lpstr>
      <vt:lpstr>. Solución</vt:lpstr>
      <vt:lpstr>. Estado del juego FINAL</vt:lpstr>
      <vt:lpstr>. SI VOLVIÉSEMOS A EMPEZAR….</vt:lpstr>
      <vt:lpstr>. 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 Quest</dc:title>
  <dc:creator>maria garcia raldua</dc:creator>
  <cp:lastModifiedBy>maria garcia raldua</cp:lastModifiedBy>
  <cp:revision>17</cp:revision>
  <dcterms:created xsi:type="dcterms:W3CDTF">2016-04-13T09:54:42Z</dcterms:created>
  <dcterms:modified xsi:type="dcterms:W3CDTF">2016-05-12T16:10:58Z</dcterms:modified>
</cp:coreProperties>
</file>