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2251-0F18-4693-85C4-8F6FA6D8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33D95-132F-4EEA-ABBD-2B06A975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29FD-4F18-4A4E-8C36-CB96A4F0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FE3B-72B0-4CE2-B1B8-0B21C332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56CA-1B14-425D-8BA7-45123AF7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0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BF0A-4B83-4154-A039-207CCF4C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FC4E2-3252-44B8-B1BF-28C8D71C7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BEBB-5D51-4505-AD21-F360F4B4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4949-5C40-43E2-A61F-A26CCEBD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2DAC-4CE3-4547-B571-ACE8256A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3697D-EF2B-46A0-A3AB-8D2E7506A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B710C-C37E-4C28-A95D-DA3E71D67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5795-6E42-44E3-87AD-F3B71F50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3088-D7E5-4E67-9FDA-C5564973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43CE-8BB3-4E76-9BB4-8D7B6475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1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9BBC-FD3A-4652-A30B-9C82A68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2A55-B309-444A-929C-095E68B7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0C160-2DFF-4BF3-869B-78A45C04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12F1-4AA1-44D9-A173-D39F0B7C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679C-800A-4D00-8FB7-0042726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843F-3D3B-4DFB-B423-67A6596A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90652-08FA-42BC-827D-57340E31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4ED3-2CE2-4C7A-A605-A1D94745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9E98-DFB7-4171-A7C6-F57DBCFC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D81F-F447-4DA6-BDB0-44D5B62D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8AC6-802C-4D15-85BE-414325B7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4344-8B06-446A-B402-BF242B3A4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87732-9E58-4AD5-8D75-75F1B109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17A6F-F533-4B50-A498-9385A70A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50DD8-B983-431A-87D6-60D3A73C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8283E-BE42-4E5B-AB21-07CD42B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B76-E964-4A5F-8900-1065B08E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584E-B469-4AF1-9385-554E8F22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B9AB7-CC55-48DA-8A1F-DAA5468E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E0616-6179-4E7F-A9DB-DE4C3AB02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52D5D-F424-4898-851F-1B4F187F4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CF2AF-A27C-4AD4-9669-575499A7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B55CB-0C93-405E-B869-24CCED01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B79F4-6E29-4B3F-9F22-434A0538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D487-6442-42C1-9DC5-BD1EA1A7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5984A-3B54-49D8-9F71-505385C1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83AD5-07E7-477D-87BB-DDDBCF26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47D18-CB61-4978-850E-1B84AE3B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315C6-C43C-4200-96E8-A53EF6D2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109F6-D183-43BE-A0E1-7EBD7422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E39DB-F143-458E-8364-A67F014B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9186-F6CC-43BB-9872-2B19D95C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CEBA-3A4F-46EE-87CF-97B2E419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FBCD-A9CE-4271-96A9-D9F32A6F1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F1918-50CD-44DF-A251-C01179ED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D47FF-E944-4A32-9D51-771FF64A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D9137-193A-45B4-BCB3-F863747C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A7BB-465C-4D6B-BCDA-233FAB43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AF936-7BEB-4112-A71F-771E9BC9E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1EF31-CFDC-4414-B120-18CC75DB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58C07-FB2F-436F-9368-351ACC59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D45CD-43C4-440E-B29C-5611B902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C594-7DE9-4C4D-B49D-F74297DA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59B11-4A56-405B-AF26-92679186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9CC73-6B34-4CD8-83AA-8534F50D8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C1227-216F-4E59-9662-70C3C2076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0BD7-7F09-4ECA-A484-6D701A0328E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DE05-3E27-4D2D-A771-BDEB48416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4D40-9BE1-4639-91F6-68A3BB6EC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AAC2-944A-4A2D-A728-3647F0D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1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nashvillecitycemetery.org/index-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A4F82-BC9F-46A0-8FAC-7043A4012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Nashville City Cemetery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EEE95-8348-4750-B5FA-C28888056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662678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Mariah Norman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0BF36-635B-4965-94BC-820A6DDB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" r="-1" b="2088"/>
          <a:stretch/>
        </p:blipFill>
        <p:spPr>
          <a:xfrm>
            <a:off x="7210424" y="1898340"/>
            <a:ext cx="4333875" cy="42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60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FC76D9-1B54-406D-81A7-D4232C10B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62" y="643466"/>
            <a:ext cx="810627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546B5-FEC8-46B1-9C35-516CEC61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691286"/>
            <a:ext cx="5129784" cy="3475428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1EC03-EECF-42BE-ACC6-F62EED13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723412"/>
            <a:ext cx="5129784" cy="3411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1B3924-4751-4AAC-8101-160B19C3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946" y="3151608"/>
            <a:ext cx="426757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5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FCD53-CE44-40B9-834E-4046B470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Burials per Section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B: Black        W: 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B6E9C47-BC15-4822-96A7-3DB9915D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85959"/>
            <a:ext cx="5455917" cy="327935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03BFB47-793D-4B44-A9CB-FC4A78C04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85959"/>
            <a:ext cx="5455917" cy="32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0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FAF60-7DE2-4B3F-854F-C2DFC6E5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4B88-1FBF-41C8-BDE1-69AA857B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http://www.thenashvillecitycemetery.org/index-2.html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462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Nashville City Cemetery</vt:lpstr>
      <vt:lpstr>PowerPoint Presentation</vt:lpstr>
      <vt:lpstr>PowerPoint Presentation</vt:lpstr>
      <vt:lpstr>Burials per Section B: Black        W: White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City Cemetery</dc:title>
  <dc:creator>Mariah Norman</dc:creator>
  <cp:lastModifiedBy>Mariah Norman</cp:lastModifiedBy>
  <cp:revision>4</cp:revision>
  <dcterms:created xsi:type="dcterms:W3CDTF">2022-02-01T15:14:32Z</dcterms:created>
  <dcterms:modified xsi:type="dcterms:W3CDTF">2022-02-01T21:21:31Z</dcterms:modified>
</cp:coreProperties>
</file>