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6ca111fbed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6ca111fbed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6ca111fbed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6ca111fbed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6ca111fbed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6ca111fbed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6ca111fbed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6ca111fbed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6ca111fbed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6ca111fbed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4294967295" type="ctrTitle"/>
          </p:nvPr>
        </p:nvSpPr>
        <p:spPr>
          <a:xfrm>
            <a:off x="1551000" y="1847700"/>
            <a:ext cx="6042000" cy="1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Multiplication with </a:t>
            </a:r>
            <a:r>
              <a:rPr lang="en"/>
              <a:t>Photonic Simulation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7378250" y="4089250"/>
            <a:ext cx="1510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Team: A1_14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5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from Sprint 1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181350" y="1211100"/>
            <a:ext cx="8520600" cy="39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-35186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●"/>
            </a:pPr>
            <a:r>
              <a:rPr lang="en" sz="5973">
                <a:solidFill>
                  <a:schemeClr val="dk1"/>
                </a:solidFill>
              </a:rPr>
              <a:t>Research and Acquire Necessary Hardware</a:t>
            </a:r>
            <a:endParaRPr sz="5973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973">
              <a:solidFill>
                <a:schemeClr val="dk1"/>
              </a:solidFill>
            </a:endParaRPr>
          </a:p>
          <a:p>
            <a:pPr indent="-351869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●"/>
            </a:pPr>
            <a:r>
              <a:rPr lang="en" sz="5973">
                <a:solidFill>
                  <a:schemeClr val="dk1"/>
                </a:solidFill>
              </a:rPr>
              <a:t>Decide what simulation software(s) to utilize to achieve MVP  </a:t>
            </a:r>
            <a:endParaRPr sz="5973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973">
              <a:solidFill>
                <a:schemeClr val="dk1"/>
              </a:solidFill>
            </a:endParaRPr>
          </a:p>
          <a:p>
            <a:pPr indent="-351869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●"/>
            </a:pPr>
            <a:r>
              <a:rPr lang="en" sz="5973">
                <a:solidFill>
                  <a:schemeClr val="dk1"/>
                </a:solidFill>
              </a:rPr>
              <a:t>Start writing Verilog Files to load onto FPGA</a:t>
            </a:r>
            <a:endParaRPr sz="5973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973">
              <a:solidFill>
                <a:schemeClr val="dk1"/>
              </a:solidFill>
            </a:endParaRPr>
          </a:p>
          <a:p>
            <a:pPr indent="-351869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●"/>
            </a:pPr>
            <a:r>
              <a:rPr lang="en" sz="5973">
                <a:solidFill>
                  <a:schemeClr val="dk1"/>
                </a:solidFill>
              </a:rPr>
              <a:t>Research current photonic hardware that is available for purchase by the public</a:t>
            </a:r>
            <a:r>
              <a:rPr lang="en" sz="2945">
                <a:solidFill>
                  <a:schemeClr val="dk1"/>
                </a:solidFill>
              </a:rPr>
              <a:t> </a:t>
            </a:r>
            <a:endParaRPr sz="294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33A4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 UP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Original MVP : “Simulation and test benchmarks showing the difference between FPGA and Optical Processor”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Modified MVP: “Simulate photonic processor performing a successful matrix multiplication”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6050825" y="1222950"/>
            <a:ext cx="1952100" cy="572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FPGA vs Photonics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5089025" y="3412075"/>
            <a:ext cx="1721400" cy="572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FPGA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A1_09</a:t>
            </a:r>
            <a:endParaRPr sz="1000"/>
          </a:p>
        </p:txBody>
      </p:sp>
      <p:sp>
        <p:nvSpPr>
          <p:cNvPr id="75" name="Google Shape;75;p15"/>
          <p:cNvSpPr/>
          <p:nvPr/>
        </p:nvSpPr>
        <p:spPr>
          <a:xfrm>
            <a:off x="7180575" y="3412075"/>
            <a:ext cx="1651800" cy="572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Photonics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A1_14</a:t>
            </a:r>
            <a:endParaRPr sz="1000"/>
          </a:p>
        </p:txBody>
      </p:sp>
      <p:cxnSp>
        <p:nvCxnSpPr>
          <p:cNvPr id="76" name="Google Shape;76;p15"/>
          <p:cNvCxnSpPr>
            <a:stCxn id="73" idx="2"/>
            <a:endCxn id="74" idx="0"/>
          </p:cNvCxnSpPr>
          <p:nvPr/>
        </p:nvCxnSpPr>
        <p:spPr>
          <a:xfrm flipH="1">
            <a:off x="5949575" y="1795650"/>
            <a:ext cx="1077300" cy="16164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5"/>
          <p:cNvCxnSpPr>
            <a:stCxn id="73" idx="2"/>
            <a:endCxn id="75" idx="0"/>
          </p:cNvCxnSpPr>
          <p:nvPr/>
        </p:nvCxnSpPr>
        <p:spPr>
          <a:xfrm>
            <a:off x="7026875" y="1795650"/>
            <a:ext cx="979500" cy="16164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Photonic Simulation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Simphony</a:t>
            </a:r>
            <a:endParaRPr sz="21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900"/>
              <a:t>Available on the SCC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900"/>
              <a:t>Available through Github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900"/>
              <a:t>Python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Noxim</a:t>
            </a:r>
            <a:endParaRPr sz="21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900"/>
              <a:t>Available through Github</a:t>
            </a:r>
            <a:endParaRPr sz="15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500"/>
              <a:t> </a:t>
            </a:r>
            <a:r>
              <a:rPr lang="en" sz="1900"/>
              <a:t>C++</a:t>
            </a:r>
            <a:endParaRPr sz="190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650" y="445025"/>
            <a:ext cx="3107175" cy="183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5444" y="2667044"/>
            <a:ext cx="3606850" cy="21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4489650" y="1017725"/>
            <a:ext cx="3342000" cy="10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04040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Mach-Zehnder Interferometer</a:t>
            </a:r>
            <a:endParaRPr b="1" sz="1600">
              <a:solidFill>
                <a:srgbClr val="404040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290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</a:t>
            </a:r>
            <a:r>
              <a:rPr lang="en"/>
              <a:t>for Sprint 3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228750" y="1149600"/>
            <a:ext cx="8520600" cy="39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Simulate a simple circuit with simphony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Simulate same </a:t>
            </a:r>
            <a:r>
              <a:rPr lang="en" sz="2100"/>
              <a:t>circuit</a:t>
            </a:r>
            <a:r>
              <a:rPr lang="en" sz="2100"/>
              <a:t> </a:t>
            </a:r>
            <a:r>
              <a:rPr lang="en" sz="2100"/>
              <a:t> with Noxim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Compare results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Decide if continuing with both simulation softwares or just one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Create shared project folder on SCC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Successfully run chosen simulation software in SCC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