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a374201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a374201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a3742016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a3742016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a3742016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a3742016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3742016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a3742016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f56c29d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f56c29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f56c29d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f56c29d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a3742016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a3742016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Photonics For Machine Learning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Mission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44650" y="1800201"/>
            <a:ext cx="80547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purpose of this project is to determine at what size data set that a photonic chip is worth using over an electronic one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Perform the matrix multiplications of various d</a:t>
            </a:r>
            <a:r>
              <a:rPr lang="en" sz="1500"/>
              <a:t>ifferent size</a:t>
            </a:r>
            <a:r>
              <a:rPr lang="en" sz="1500"/>
              <a:t> data sets on FPGA and Optical </a:t>
            </a:r>
            <a:r>
              <a:rPr lang="en" sz="1500"/>
              <a:t>Processor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Compare power consumption and throughput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Compare prices of various GPUs a</a:t>
            </a:r>
            <a:r>
              <a:rPr lang="en" sz="1500"/>
              <a:t>nd hybrid photo-electronic devices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Students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Machine Learning Developer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Product Analyst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Center Administrators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Manufacturer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“I, data center administrator, want to know what type of technology to use in my computing system”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“We, students interested in machine learning infrastructure, want to understand the differences between different types of hardware </a:t>
            </a:r>
            <a:r>
              <a:rPr lang="en" sz="1302"/>
              <a:t>accelerators”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“I, business manager, want to be aware of the most energy efficient and cost effective solutions to training our large data models”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“I, Chip Manufacturer, want to know of different processor types to put in my </a:t>
            </a:r>
            <a:r>
              <a:rPr lang="en" sz="1302"/>
              <a:t>computing</a:t>
            </a:r>
            <a:r>
              <a:rPr lang="en" sz="1302"/>
              <a:t> chips.”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/>
              <a:t>“I, product analyst, want to know the development prospect of the photonic chip product, whether it is worth for investors to invest.”</a:t>
            </a:r>
            <a:endParaRPr sz="130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Simulation and test benchmarks showing the difference between FPGA and Optical Processor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Speed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Power Consumption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and Hardware Options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Simphony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Simulates photonic circuit in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source soft</a:t>
            </a:r>
            <a:r>
              <a:rPr lang="en"/>
              <a:t>ware that is frequently being updated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Noxim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Simulates photonic circuit in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</a:t>
            </a:r>
            <a:r>
              <a:rPr lang="en"/>
              <a:t>ource software that is not frequently being updated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FPGA 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Electro</a:t>
            </a:r>
            <a:r>
              <a:rPr lang="en"/>
              <a:t>nic circuit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to obtain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File </a:t>
            </a:r>
            <a:r>
              <a:rPr lang="en" sz="1500"/>
              <a:t>Hosting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GitHub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Google Drive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Communication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WhatsApp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Task Management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Trello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Goals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and </a:t>
            </a:r>
            <a:r>
              <a:rPr lang="en"/>
              <a:t>Acquire Necessary 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 what simulation software(s) to utilize to achieve MVP</a:t>
            </a:r>
            <a:r>
              <a:rPr lang="en"/>
              <a:t>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writing Verilog Files to load onto FPGA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current ph</a:t>
            </a:r>
            <a:r>
              <a:rPr lang="en"/>
              <a:t>otonic hardware that is available for purchase by the public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