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be6f465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be6f465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be6f465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be6f465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be6f4657a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be6f4657a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d323395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d323395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c142eb8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c142eb8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be6f4657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be6f4657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4294967295" type="ctrTitle"/>
          </p:nvPr>
        </p:nvSpPr>
        <p:spPr>
          <a:xfrm>
            <a:off x="1551000" y="1847700"/>
            <a:ext cx="60420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with Photonic Simulation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378250" y="4089250"/>
            <a:ext cx="151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Team: A1_14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2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Sprint 3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28750" y="1149600"/>
            <a:ext cx="85206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Simulate a simple photonic integrated circuit with Simphony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Simulate same circuit with Noxim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Compare results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Decide if continuing with both simulation softwares or just one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shared project folder on SCC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Successfully run chosen simulation software in SCC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48792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Created shared project folder on SCC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Confirmed Simphony is available on SCC and works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Creation of simple PIC using Simphony</a:t>
            </a:r>
            <a:endParaRPr sz="21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838" y="91538"/>
            <a:ext cx="3749387" cy="477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Simphony Results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shows the resulting Frequency (Y-Axis) of a Wavelength Sweep put in input of MZI.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Beam is Split and undergoes </a:t>
            </a:r>
            <a:r>
              <a:rPr lang="en"/>
              <a:t>different</a:t>
            </a:r>
            <a:r>
              <a:rPr lang="en"/>
              <a:t> phase shifts and then interferes when merges back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MZI is building block of the Matrix Multiplier.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100" y="555600"/>
            <a:ext cx="5719499" cy="430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Not So Well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Noxim not as intuitive to use as Simphony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Have to read through code and use trial-and-error to figure </a:t>
            </a:r>
            <a:r>
              <a:rPr lang="en" sz="2100"/>
              <a:t>things out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Limited troubleshooting</a:t>
            </a:r>
            <a:endParaRPr sz="21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Not all versions of Simphony are fully compatible with each other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Sprint 4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8750" y="1149600"/>
            <a:ext cx="85206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Simulate a matrix multiplication of a 2x2 matrix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Compare </a:t>
            </a:r>
            <a:r>
              <a:rPr lang="en" sz="2100"/>
              <a:t>results</a:t>
            </a:r>
            <a:r>
              <a:rPr lang="en" sz="2100"/>
              <a:t> of Noxim and Simphony circuits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Finalize which version of Simphony to use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Successfully run chosen simulation software in SCC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Merge results to Github more often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Check in with other teammates more often on progress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