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sldIdLst>
    <p:sldId id="257" r:id="rId5"/>
    <p:sldId id="264" r:id="rId6"/>
    <p:sldId id="297" r:id="rId7"/>
    <p:sldId id="299" r:id="rId8"/>
    <p:sldId id="298" r:id="rId9"/>
    <p:sldId id="301" r:id="rId10"/>
    <p:sldId id="30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FF7F27"/>
    <a:srgbClr val="F34BD3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3F63-9BA5-43CC-BAA5-7DE3D8F968E7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E566-89A0-4E1B-A181-784B51759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3D0-9A0E-4792-880D-167BBDE5E18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66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3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765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58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8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5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3AE-7294-4FF2-845B-65687AA7FF1C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051-BD34-40EF-8430-59F17158FBA8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A4C-FEB0-4B59-B915-5F3F87D0197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1FA1-B637-43EA-8599-7B5E731F09D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7FF-39EA-449E-B5D5-40616114196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C50-85B8-472F-B223-BD49901F950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C646-8CD7-43D3-B526-FEBE78F5D07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AA-6AF1-4932-A3B9-79B01259643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75" y="0"/>
            <a:ext cx="4775075" cy="16309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19" y="2047195"/>
            <a:ext cx="2861631" cy="3577879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Transition Phase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Luis Pereira - 93321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Pedro </a:t>
            </a:r>
            <a:r>
              <a:rPr lang="en-US" dirty="0" err="1">
                <a:solidFill>
                  <a:schemeClr val="tx1"/>
                </a:solidFill>
              </a:rPr>
              <a:t>Souto</a:t>
            </a:r>
            <a:r>
              <a:rPr lang="en-US" dirty="0">
                <a:solidFill>
                  <a:schemeClr val="tx1"/>
                </a:solidFill>
              </a:rPr>
              <a:t> - 93106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Diogo</a:t>
            </a:r>
            <a:r>
              <a:rPr lang="en-US" dirty="0">
                <a:solidFill>
                  <a:schemeClr val="tx1"/>
                </a:solidFill>
              </a:rPr>
              <a:t> Moreira - 93127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Fábio</a:t>
            </a:r>
            <a:r>
              <a:rPr lang="en-US" dirty="0">
                <a:solidFill>
                  <a:schemeClr val="tx1"/>
                </a:solidFill>
              </a:rPr>
              <a:t> Andrade - 93406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Maria </a:t>
            </a:r>
            <a:r>
              <a:rPr lang="en-US" dirty="0" err="1">
                <a:solidFill>
                  <a:schemeClr val="tx1"/>
                </a:solidFill>
              </a:rPr>
              <a:t>Inês</a:t>
            </a:r>
            <a:r>
              <a:rPr lang="en-US" dirty="0">
                <a:solidFill>
                  <a:schemeClr val="tx1"/>
                </a:solidFill>
              </a:rPr>
              <a:t> Rocha - 93320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4310-ED3C-41EA-A048-A7AD33F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1" y="41303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80216"/>
              </p:ext>
            </p:extLst>
          </p:nvPr>
        </p:nvGraphicFramePr>
        <p:xfrm>
          <a:off x="1066388" y="1380462"/>
          <a:ext cx="81280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Create/ List /Delete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Manage access through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Register*/Login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r>
                        <a:rPr lang="en-GB" dirty="0"/>
                        <a:t>3/05 – 09/05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Register/Edit/List Schools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</a:t>
                      </a:r>
                    </a:p>
                    <a:p>
                      <a:pPr algn="ctr"/>
                      <a:r>
                        <a:rPr lang="pt-PT" dirty="0"/>
                        <a:t>Training 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 Competitions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0BE0F-4ED2-4DF9-800D-7F7AA75927CB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23622"/>
              </p:ext>
            </p:extLst>
          </p:nvPr>
        </p:nvGraphicFramePr>
        <p:xfrm>
          <a:off x="1155866" y="1281084"/>
          <a:ext cx="8118136" cy="3931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List and Search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Edit Users and Add/Remove their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Show History of schools a User belonged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0364"/>
              </p:ext>
            </p:extLst>
          </p:nvPr>
        </p:nvGraphicFramePr>
        <p:xfrm>
          <a:off x="1155866" y="1281084"/>
          <a:ext cx="8118136" cy="420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External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Associate a teacher/student to a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10/05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 Students and teachers by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17/05 - 23/05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Generate an HTML of a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17/05 – 23/05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34098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2224"/>
              </p:ext>
            </p:extLst>
          </p:nvPr>
        </p:nvGraphicFramePr>
        <p:xfrm>
          <a:off x="1039470" y="1306275"/>
          <a:ext cx="8128000" cy="504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Search/recover the state of a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 err="1"/>
                        <a:t>Diogo</a:t>
                      </a:r>
                      <a:r>
                        <a:rPr lang="en-GB" dirty="0"/>
                        <a:t>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Copy ‘question models’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Communication via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chat for the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Pedro,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Statistical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r>
                        <a:rPr lang="en-GB" dirty="0" err="1"/>
                        <a:t>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07/06 - 13/06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Everyone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123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D7F641-CFC8-440C-8E93-65646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9DC0-1C4F-4624-8B3B-4F81F695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CEC2-BBF5-459E-AE51-F2B5CEAF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/>
          <a:lstStyle/>
          <a:p>
            <a:r>
              <a:rPr lang="pt-PT" dirty="0"/>
              <a:t>Group Chat Feature between Admins.</a:t>
            </a:r>
          </a:p>
          <a:p>
            <a:r>
              <a:rPr lang="pt-PT" dirty="0"/>
              <a:t>Authentication with University of Aveiro’s IDP</a:t>
            </a:r>
          </a:p>
          <a:p>
            <a:r>
              <a:rPr lang="en-GB" dirty="0"/>
              <a:t>Display statistical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50D-21E8-4981-9FDB-5425D8A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955-D7B8-4D4E-9D0A-566BA932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Project Demo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AF68-3E14-4402-9D55-9339302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862" y="3114103"/>
            <a:ext cx="2962275" cy="6297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D08593-97EE-4778-B974-625B9AC77A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325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PMATE</vt:lpstr>
      <vt:lpstr>Plan</vt:lpstr>
      <vt:lpstr>Plan</vt:lpstr>
      <vt:lpstr>Plan</vt:lpstr>
      <vt:lpstr>Plan</vt:lpstr>
      <vt:lpstr>Future Work</vt:lpstr>
      <vt:lpstr>Project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PIPIPIMATE</dc:title>
  <dc:creator>Luis Pereira</dc:creator>
  <cp:lastModifiedBy>Luis Pereira</cp:lastModifiedBy>
  <cp:revision>37</cp:revision>
  <dcterms:created xsi:type="dcterms:W3CDTF">2021-05-09T14:06:12Z</dcterms:created>
  <dcterms:modified xsi:type="dcterms:W3CDTF">2021-06-20T18:09:43Z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