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3"/>
  </p:notesMasterIdLst>
  <p:sldIdLst>
    <p:sldId id="257" r:id="rId5"/>
    <p:sldId id="264" r:id="rId6"/>
    <p:sldId id="297" r:id="rId7"/>
    <p:sldId id="299" r:id="rId8"/>
    <p:sldId id="298" r:id="rId9"/>
    <p:sldId id="301" r:id="rId10"/>
    <p:sldId id="30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E8"/>
    <a:srgbClr val="FF7F27"/>
    <a:srgbClr val="F34BD3"/>
    <a:srgbClr val="344529"/>
    <a:srgbClr val="2B3922"/>
    <a:srgbClr val="2E3722"/>
    <a:srgbClr val="FCF7F1"/>
    <a:srgbClr val="B8D233"/>
    <a:srgbClr val="5CC6D6"/>
    <a:srgbClr val="F8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4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83F63-9BA5-43CC-BAA5-7DE3D8F968E7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BE566-89A0-4E1B-A181-784B517597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95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3D0-9A0E-4792-880D-167BBDE5E180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6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378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1662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333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7765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8589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886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552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C3AE-7294-4FF2-845B-65687AA7FF1C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8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2051-BD34-40EF-8430-59F17158FBA8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9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29A4C-FEB0-4B59-B915-5F3F87D0197F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1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1FA1-B637-43EA-8599-7B5E731F09D6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2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47FF-39EA-449E-B5D5-406161141960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9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BC50-85B8-472F-B223-BD49901F950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6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C646-8CD7-43D3-B526-FEBE78F5D07E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3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7FAA-6AF1-4932-A3B9-79B012596439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4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0BDC-B1C5-4286-B836-0DC57B368EC4}" type="datetime1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7675" y="0"/>
            <a:ext cx="4775075" cy="1630907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PMATE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1119" y="2047195"/>
            <a:ext cx="2861631" cy="3577879"/>
          </a:xfr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Transition Phase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Luis Pereira - 93321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Pedro </a:t>
            </a:r>
            <a:r>
              <a:rPr lang="en-US" dirty="0" err="1">
                <a:solidFill>
                  <a:schemeClr val="tx1"/>
                </a:solidFill>
              </a:rPr>
              <a:t>Souto</a:t>
            </a:r>
            <a:r>
              <a:rPr lang="en-US" dirty="0">
                <a:solidFill>
                  <a:schemeClr val="tx1"/>
                </a:solidFill>
              </a:rPr>
              <a:t> - 93106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Diogo</a:t>
            </a:r>
            <a:r>
              <a:rPr lang="en-US" dirty="0">
                <a:solidFill>
                  <a:schemeClr val="tx1"/>
                </a:solidFill>
              </a:rPr>
              <a:t> Moreira - 93127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Fábio</a:t>
            </a:r>
            <a:r>
              <a:rPr lang="en-US" dirty="0">
                <a:solidFill>
                  <a:schemeClr val="tx1"/>
                </a:solidFill>
              </a:rPr>
              <a:t> Andrade - 93406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Maria </a:t>
            </a:r>
            <a:r>
              <a:rPr lang="en-US" dirty="0" err="1">
                <a:solidFill>
                  <a:schemeClr val="tx1"/>
                </a:solidFill>
              </a:rPr>
              <a:t>Inês</a:t>
            </a:r>
            <a:r>
              <a:rPr lang="en-US" dirty="0">
                <a:solidFill>
                  <a:schemeClr val="tx1"/>
                </a:solidFill>
              </a:rPr>
              <a:t> Rocha - 93320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64310-ED3C-41EA-A048-A7AD33F9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C020-4DE9-472F-8CFF-8A07F3AD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41" y="413030"/>
            <a:ext cx="10058400" cy="1371600"/>
          </a:xfrm>
        </p:spPr>
        <p:txBody>
          <a:bodyPr/>
          <a:lstStyle/>
          <a:p>
            <a:r>
              <a:rPr lang="pt-PT" b="1" dirty="0"/>
              <a:t>Plan</a:t>
            </a:r>
            <a:endParaRPr lang="en-GB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A371E5-E722-4B11-86DF-3AD60B6D9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80216"/>
              </p:ext>
            </p:extLst>
          </p:nvPr>
        </p:nvGraphicFramePr>
        <p:xfrm>
          <a:off x="1066388" y="1380462"/>
          <a:ext cx="8128000" cy="439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9444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58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78897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903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Progress (%)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Time until implementation</a:t>
                      </a:r>
                    </a:p>
                    <a:p>
                      <a:pPr algn="ctr"/>
                      <a:r>
                        <a:rPr lang="en-GB" sz="1600" dirty="0"/>
                        <a:t>(week)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Responsible members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Create/ List /Delete Roles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26/04 – 02/05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 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7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Manage access through Roles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26/04 – 02/05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6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Register*/Login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r>
                        <a:rPr lang="en-GB" dirty="0"/>
                        <a:t>3/05 – 09/05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Pedro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1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Register/Edit/List Schools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09/05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Maria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14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Create/Edit/List</a:t>
                      </a:r>
                    </a:p>
                    <a:p>
                      <a:pPr algn="ctr"/>
                      <a:r>
                        <a:rPr lang="pt-PT" dirty="0"/>
                        <a:t>Training Games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09/05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Diogo, Pedro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1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Create/Edit/List Competitions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16/05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Luis, Pedro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53542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20BE0F-4ED2-4DF9-800D-7F7AA75927CB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2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75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C020-4DE9-472F-8CFF-8A07F3AD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73" y="358017"/>
            <a:ext cx="10058400" cy="1371600"/>
          </a:xfrm>
        </p:spPr>
        <p:txBody>
          <a:bodyPr/>
          <a:lstStyle/>
          <a:p>
            <a:r>
              <a:rPr lang="pt-PT" b="1" dirty="0"/>
              <a:t>Plan</a:t>
            </a:r>
            <a:endParaRPr lang="en-GB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CF8D-E1CC-471F-8951-1084A22E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t>3</a:t>
            </a:fld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A371E5-E722-4B11-86DF-3AD60B6D9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52162"/>
              </p:ext>
            </p:extLst>
          </p:nvPr>
        </p:nvGraphicFramePr>
        <p:xfrm>
          <a:off x="1155866" y="1281084"/>
          <a:ext cx="8118136" cy="3931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22136">
                  <a:extLst>
                    <a:ext uri="{9D8B030D-6E8A-4147-A177-3AD203B41FA5}">
                      <a16:colId xmlns:a16="http://schemas.microsoft.com/office/drawing/2014/main" val="2989444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58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78897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9038037"/>
                    </a:ext>
                  </a:extLst>
                </a:gridCol>
              </a:tblGrid>
              <a:tr h="31846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Progress (%)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Time until implementation</a:t>
                      </a:r>
                    </a:p>
                    <a:p>
                      <a:pPr algn="ctr"/>
                      <a:r>
                        <a:rPr lang="en-GB" sz="1600" dirty="0"/>
                        <a:t>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Responsible members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Create/List</a:t>
                      </a:r>
                    </a:p>
                    <a:p>
                      <a:pPr algn="ctr"/>
                      <a:r>
                        <a:rPr lang="pt-PT" dirty="0"/>
                        <a:t>Tests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16/05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Luis, Pedro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7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List and Search Users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03/05 – 16/05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Diogo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97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Edit Users and Add/Remove their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03/05 – 16/05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</a:t>
                      </a:r>
                      <a:r>
                        <a:rPr lang="en-GB" dirty="0"/>
                        <a:t>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87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Show History of schools a User belonged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03/05 – 16/05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Fabio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79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62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C020-4DE9-472F-8CFF-8A07F3AD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73" y="358017"/>
            <a:ext cx="10058400" cy="1371600"/>
          </a:xfrm>
        </p:spPr>
        <p:txBody>
          <a:bodyPr/>
          <a:lstStyle/>
          <a:p>
            <a:r>
              <a:rPr lang="pt-PT" b="1" dirty="0"/>
              <a:t>Plan</a:t>
            </a:r>
            <a:endParaRPr lang="en-GB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CF8D-E1CC-471F-8951-1084A22E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t>4</a:t>
            </a:fld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A371E5-E722-4B11-86DF-3AD60B6D9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18614"/>
              </p:ext>
            </p:extLst>
          </p:nvPr>
        </p:nvGraphicFramePr>
        <p:xfrm>
          <a:off x="1155866" y="1281084"/>
          <a:ext cx="8118136" cy="4206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22136">
                  <a:extLst>
                    <a:ext uri="{9D8B030D-6E8A-4147-A177-3AD203B41FA5}">
                      <a16:colId xmlns:a16="http://schemas.microsoft.com/office/drawing/2014/main" val="2989444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58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78897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9038037"/>
                    </a:ext>
                  </a:extLst>
                </a:gridCol>
              </a:tblGrid>
              <a:tr h="31846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Progress (%)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Time until implementation</a:t>
                      </a:r>
                    </a:p>
                    <a:p>
                      <a:pPr algn="ctr"/>
                      <a:r>
                        <a:rPr lang="en-GB" sz="1600" dirty="0"/>
                        <a:t>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Responsible members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External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~66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03/05 – 16/05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1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Associate a teacher/student to a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/>
                        <a:t>10/05 – 16/05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/>
                        <a:t>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9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List Students and teachers by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17/05 - 23/05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4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Generate an HTML of a competition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/>
                        <a:t>17/05 – 23/05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Fabio, Pedro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147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64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C020-4DE9-472F-8CFF-8A07F3AD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50" y="340980"/>
            <a:ext cx="10058400" cy="1371600"/>
          </a:xfrm>
        </p:spPr>
        <p:txBody>
          <a:bodyPr/>
          <a:lstStyle/>
          <a:p>
            <a:r>
              <a:rPr lang="pt-PT" b="1" dirty="0"/>
              <a:t>Plan</a:t>
            </a:r>
            <a:endParaRPr lang="en-GB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A371E5-E722-4B11-86DF-3AD60B6D9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41508"/>
              </p:ext>
            </p:extLst>
          </p:nvPr>
        </p:nvGraphicFramePr>
        <p:xfrm>
          <a:off x="1039470" y="1306275"/>
          <a:ext cx="8128000" cy="5044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94441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588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78897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903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Progress (%)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Time until implementation</a:t>
                      </a:r>
                    </a:p>
                    <a:p>
                      <a:pPr algn="ctr"/>
                      <a:r>
                        <a:rPr lang="en-GB" sz="1600" dirty="0"/>
                        <a:t>(weeks)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Responsible members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Search/recover the state of a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24/05 - 30/05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 err="1"/>
                        <a:t>Diogo</a:t>
                      </a:r>
                      <a:r>
                        <a:rPr lang="en-GB" dirty="0"/>
                        <a:t>, 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53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Copy ‘question models’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24/05 - 30/05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Luis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16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Communication via email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24/05 - 30/05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Fabio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5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Group chat for the administrators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31/05 - 06/06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en-GB" dirty="0"/>
                        <a:t>Pedro, 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58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Statistical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31/05 - 06/06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r>
                        <a:rPr lang="en-GB" dirty="0" err="1"/>
                        <a:t>iogo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4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Map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31/05 - 06/06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Pedro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9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Report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07/06 - 13/06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Everyone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971237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D7F641-CFC8-440C-8E93-65646C2A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92875"/>
            <a:ext cx="683339" cy="365125"/>
          </a:xfrm>
        </p:spPr>
        <p:txBody>
          <a:bodyPr/>
          <a:lstStyle/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t>5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67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9DC0-1C4F-4624-8B3B-4F81F695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Future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CEC2-BBF5-459E-AE51-F2B5CEAFB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145"/>
            <a:ext cx="8596668" cy="4531217"/>
          </a:xfrm>
        </p:spPr>
        <p:txBody>
          <a:bodyPr/>
          <a:lstStyle/>
          <a:p>
            <a:r>
              <a:rPr lang="pt-PT" dirty="0"/>
              <a:t>Group Chat Feature between Admins.</a:t>
            </a:r>
          </a:p>
          <a:p>
            <a:r>
              <a:rPr lang="pt-PT" dirty="0"/>
              <a:t>Authentication with University of Aveiro’s IDP</a:t>
            </a:r>
          </a:p>
          <a:p>
            <a:r>
              <a:rPr lang="en-GB" dirty="0"/>
              <a:t>Display statistical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450D-21E8-4981-9FDB-5425D8AE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7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A955-D7B8-4D4E-9D0A-566BA932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68600"/>
            <a:ext cx="8596668" cy="1320800"/>
          </a:xfrm>
        </p:spPr>
        <p:txBody>
          <a:bodyPr/>
          <a:lstStyle/>
          <a:p>
            <a:pPr algn="ctr"/>
            <a:r>
              <a:rPr lang="pt-PT" dirty="0"/>
              <a:t>Project Demo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9AF68-3E14-4402-9D55-93393023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8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862" y="3114103"/>
            <a:ext cx="2962275" cy="62979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QUESTIONS?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D08593-97EE-4778-B974-625B9AC77ACC}"/>
              </a:ext>
            </a:extLst>
          </p:cNvPr>
          <p:cNvSpPr txBox="1">
            <a:spLocks/>
          </p:cNvSpPr>
          <p:nvPr/>
        </p:nvSpPr>
        <p:spPr>
          <a:xfrm>
            <a:off x="11508661" y="6492875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2000" smtClean="0">
                <a:solidFill>
                  <a:schemeClr val="bg1"/>
                </a:solidFill>
              </a:rPr>
              <a:pPr/>
              <a:t>8</a:t>
            </a:fld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www.w3.org/XML/1998/namespace"/>
    <ds:schemaRef ds:uri="71af3243-3dd4-4a8d-8c0d-dd76da1f02a5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734</TotalTime>
  <Words>328</Words>
  <Application>Microsoft Office PowerPoint</Application>
  <PresentationFormat>Widescreen</PresentationFormat>
  <Paragraphs>143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PMATE</vt:lpstr>
      <vt:lpstr>Plan</vt:lpstr>
      <vt:lpstr>Plan</vt:lpstr>
      <vt:lpstr>Plan</vt:lpstr>
      <vt:lpstr>Plan</vt:lpstr>
      <vt:lpstr>Future Work</vt:lpstr>
      <vt:lpstr>Project 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PIPIPIMATE</dc:title>
  <dc:creator>Luis Pereira</dc:creator>
  <cp:lastModifiedBy>Luis Pereira</cp:lastModifiedBy>
  <cp:revision>40</cp:revision>
  <dcterms:created xsi:type="dcterms:W3CDTF">2021-05-09T14:06:12Z</dcterms:created>
  <dcterms:modified xsi:type="dcterms:W3CDTF">2021-06-21T00:21:30Z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