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53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17EEDD-87DB-3740-A114-3CACE493933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EC21-DB2C-5B42-B392-27F4AE8B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414735" cy="1183346"/>
          </a:xfrm>
        </p:spPr>
        <p:txBody>
          <a:bodyPr>
            <a:normAutofit fontScale="90000"/>
          </a:bodyPr>
          <a:lstStyle/>
          <a:p>
            <a:r>
              <a:rPr lang="en-US" dirty="0"/>
              <a:t>MARIA-Demographics and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55E9F-444E-274E-BF85-581F43B6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243263"/>
            <a:ext cx="7164182" cy="179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I </a:t>
            </a:r>
          </a:p>
          <a:p>
            <a:r>
              <a:rPr lang="en-US" sz="1800" dirty="0"/>
              <a:t>Maria </a:t>
            </a:r>
            <a:r>
              <a:rPr lang="en-US" sz="1800" dirty="0" err="1"/>
              <a:t>Jadoon</a:t>
            </a:r>
            <a:endParaRPr lang="en-US" sz="1800" dirty="0"/>
          </a:p>
          <a:p>
            <a:r>
              <a:rPr lang="en-US" sz="1800" dirty="0"/>
              <a:t>Emily Kuhns</a:t>
            </a:r>
          </a:p>
          <a:p>
            <a:r>
              <a:rPr lang="en-US" sz="1800" dirty="0"/>
              <a:t>Martel Mann</a:t>
            </a:r>
          </a:p>
          <a:p>
            <a:r>
              <a:rPr lang="en-US" sz="1800" dirty="0" err="1"/>
              <a:t>Coel</a:t>
            </a:r>
            <a:r>
              <a:rPr lang="en-US" sz="1800" dirty="0"/>
              <a:t> </a:t>
            </a:r>
            <a:r>
              <a:rPr lang="en-US" sz="1800" dirty="0" err="1"/>
              <a:t>Locandro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91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2CAA-86AE-D240-8BF9-AE72ADE0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COEL-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4FE2-3120-A747-8A53-EF31D502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AC86-6EBA-6848-955C-BE69B295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COEL-Post Mortem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7C63-3284-4445-ACBF-9AD74917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Discuss any difficulties that arose, and how you dealt with them</a:t>
            </a:r>
          </a:p>
          <a:p>
            <a:r>
              <a:rPr lang="en-US" dirty="0"/>
              <a:t> 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6540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C072-6032-004B-8337-56E3CB28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(ALL)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CE8-6EB0-D944-9AA7-413C7F18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Core message/hypothesis: Demographics effect what Americans eat, how much they spend and how they review restaurants</a:t>
            </a:r>
          </a:p>
          <a:p>
            <a:r>
              <a:rPr lang="en-US" dirty="0"/>
              <a:t>Describe the questions you asked, and _why_ you asked them</a:t>
            </a:r>
          </a:p>
          <a:p>
            <a:r>
              <a:rPr lang="en-US" dirty="0"/>
              <a:t>Insert your question:</a:t>
            </a:r>
          </a:p>
          <a:p>
            <a:r>
              <a:rPr lang="en-US" dirty="0"/>
              <a:t>1. Does income per capita affect the popularity of $$$ and $ restaurants?</a:t>
            </a:r>
          </a:p>
          <a:p>
            <a:r>
              <a:rPr lang="en-US" dirty="0"/>
              <a:t>2. Martel</a:t>
            </a:r>
          </a:p>
          <a:p>
            <a:r>
              <a:rPr lang="en-US" dirty="0"/>
              <a:t>3. </a:t>
            </a:r>
            <a:r>
              <a:rPr lang="en-US" dirty="0" err="1"/>
              <a:t>Coel</a:t>
            </a:r>
            <a:endParaRPr lang="en-US" dirty="0"/>
          </a:p>
          <a:p>
            <a:r>
              <a:rPr lang="en-US" dirty="0"/>
              <a:t>4. Emily</a:t>
            </a:r>
          </a:p>
          <a:p>
            <a:r>
              <a:rPr lang="en-US" dirty="0"/>
              <a:t>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9E5-DAF0-C148-892A-6C542F3B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MARTEL-Questions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6B9A-DFB9-AB4B-B740-94A7DB3B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6141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1901-080F-CD46-BBB7-AA49C5C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EMILY-  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1064-4F02-664E-8884-922B49C1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Describe the exploration and cleanup process</a:t>
            </a:r>
          </a:p>
          <a:p>
            <a:r>
              <a:rPr lang="en-US" dirty="0"/>
              <a:t> Discuss insights you had while exploring the data that you didn't anticipate</a:t>
            </a:r>
          </a:p>
          <a:p>
            <a:r>
              <a:rPr lang="en-US" dirty="0"/>
              <a:t>  Discuss any problems that arose after exploring the data, and how you resolved them</a:t>
            </a:r>
          </a:p>
          <a:p>
            <a:r>
              <a:rPr lang="en-US" dirty="0"/>
              <a:t> 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F69B-E505-1941-85E8-FC9F536B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Emily-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8AAD-C60C-A049-AFD7-5502AF95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Discuss the steps you took to analyze the data and answer each question you asked in your proposal</a:t>
            </a:r>
          </a:p>
          <a:p>
            <a:r>
              <a:rPr lang="en-US" dirty="0"/>
              <a:t> 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0878-EA70-4C45-B703-71C55403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A30B-64A5-E842-B30E-CD23B8EB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 Discuss the steps you took to analyze the data and answer each question you asked in your proposal</a:t>
            </a:r>
          </a:p>
          <a:p>
            <a:r>
              <a:rPr lang="en-US" dirty="0"/>
              <a:t>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8F09-26F0-4A46-93FC-636D723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Maria-Does income per capita affect the popularity of $$$ restaurants?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DEDEB-B537-5747-AD3B-7D40F887F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0" y="2687696"/>
            <a:ext cx="11994466" cy="1799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B229B-D37D-8F48-A50D-98605A5108FA}"/>
              </a:ext>
            </a:extLst>
          </p:cNvPr>
          <p:cNvSpPr txBox="1"/>
          <p:nvPr/>
        </p:nvSpPr>
        <p:spPr>
          <a:xfrm>
            <a:off x="1920240" y="4829695"/>
            <a:ext cx="839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: Few $$$ restaurants compared to per capita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 : More $$$ restaurants compared to 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Washington and Puerto Rico : Problem in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509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F8CE-A534-7A4D-A5F3-035D3A6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Maria-Does income per capita affect the popularity of $ restaurants?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D1BC89-7FE5-5A4B-ABC1-3FEFF55E6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2" y="2664423"/>
            <a:ext cx="12010505" cy="1823500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45EB6E-CC12-FB48-8C1C-ED67E7F0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64317"/>
              </p:ext>
            </p:extLst>
          </p:nvPr>
        </p:nvGraphicFramePr>
        <p:xfrm>
          <a:off x="1749368" y="513372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0816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4619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920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4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4F8D-704B-C247-8FD9-537013E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Maria-Income per capital does impact the number of $$$ Restaurants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92E50-AC83-3548-B24D-0E06A4A29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	States with a higher income per capita have a greater number of $$$ 	restaurants than states with a lower income per capita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	States with a higher income per capita do not have a greater number of 	$$$ restaurants than states with a lower income per capita</a:t>
                </a:r>
              </a:p>
              <a:p>
                <a:r>
                  <a:rPr lang="en-US" dirty="0"/>
                  <a:t>Ratio of income per capita to the number of $ and $$$ restaurants </a:t>
                </a:r>
              </a:p>
              <a:p>
                <a:r>
                  <a:rPr lang="en-US" i="1" dirty="0"/>
                  <a:t>T-statistics: -1.6737008943531222</a:t>
                </a:r>
              </a:p>
              <a:p>
                <a:r>
                  <a:rPr lang="en-US" i="1" dirty="0"/>
                  <a:t>P-Value: 0.09738386597476226</a:t>
                </a:r>
              </a:p>
              <a:p>
                <a:r>
                  <a:rPr lang="en-US" i="1" dirty="0"/>
                  <a:t>P-Value is &lt; 0.05 which means we reject the null hypothesis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92E50-AC83-3548-B24D-0E06A4A29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661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{7D0D13A8-428F-6248-89A7-7CB47B48F4AE}tf10001120</Template>
  <TotalTime>111</TotalTime>
  <Words>513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Gill Sans MT</vt:lpstr>
      <vt:lpstr>Parcel</vt:lpstr>
      <vt:lpstr>MARIA-Demographics and food</vt:lpstr>
      <vt:lpstr>(ALL) Summary</vt:lpstr>
      <vt:lpstr>MARTEL-Questions &amp; Data</vt:lpstr>
      <vt:lpstr>EMILY-  Questions &amp; Data</vt:lpstr>
      <vt:lpstr>Emily- Data Analysis </vt:lpstr>
      <vt:lpstr>Martel- Data Analysis</vt:lpstr>
      <vt:lpstr>Maria-Does income per capita affect the popularity of $$$ restaurants?</vt:lpstr>
      <vt:lpstr>Maria-Does income per capita affect the popularity of $ restaurants?</vt:lpstr>
      <vt:lpstr>Maria-Income per capital does impact the number of $$$ Restaurants</vt:lpstr>
      <vt:lpstr>COEL- Data Analysis</vt:lpstr>
      <vt:lpstr>COEL-Post Mortem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Jadoon</dc:creator>
  <cp:lastModifiedBy>Maria Jadoon</cp:lastModifiedBy>
  <cp:revision>11</cp:revision>
  <dcterms:created xsi:type="dcterms:W3CDTF">2018-11-08T00:28:23Z</dcterms:created>
  <dcterms:modified xsi:type="dcterms:W3CDTF">2018-11-09T03:53:12Z</dcterms:modified>
</cp:coreProperties>
</file>