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472087" r:id="rId2"/>
    <p:sldId id="2147471618" r:id="rId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A4355-A0A2-562B-0EA8-BDF24FC2A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979706-45DC-24A3-D5F7-73ACED0A2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7576F2-6270-059A-9B36-E464D6A3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EB97-05DD-445B-948B-DD0177CEA101}" type="datetimeFigureOut">
              <a:rPr lang="es-GT" smtClean="0"/>
              <a:t>6/12/2024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A1FD56-C421-C3A0-A4AE-45E96123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369AA4-4F47-E3C2-8893-FDE4F57C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5640-E3BD-4B1F-AAC3-F3735A2C56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1192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58E8D-2169-98BE-EAA7-46DC2A98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E4EE4E-BB61-84EB-7EBF-A46172175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ADE909-AF61-1BF3-C51D-C8E86922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EB97-05DD-445B-948B-DD0177CEA101}" type="datetimeFigureOut">
              <a:rPr lang="es-GT" smtClean="0"/>
              <a:t>6/12/2024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8AC8F3-C23E-E2D2-1996-61AABF88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C619E9-B188-7068-D69F-7FFFF77A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5640-E3BD-4B1F-AAC3-F3735A2C56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9012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0DA396-06AD-3055-097E-FEA766760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A5F4E6-AC20-B6BB-B279-20548B774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A5031F-F169-3FF7-471B-CF65EA87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EB97-05DD-445B-948B-DD0177CEA101}" type="datetimeFigureOut">
              <a:rPr lang="es-GT" smtClean="0"/>
              <a:t>6/12/2024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6EFBE5-A880-BEE6-8B20-E3F3E48E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54DE4E-64AE-7277-F4B5-F18A8169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5640-E3BD-4B1F-AAC3-F3735A2C56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7206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AEBDBBB-8EFB-189D-DD4A-37593AC27EFC}"/>
              </a:ext>
            </a:extLst>
          </p:cNvPr>
          <p:cNvSpPr txBox="1"/>
          <p:nvPr userDrawn="1"/>
        </p:nvSpPr>
        <p:spPr>
          <a:xfrm>
            <a:off x="-12000" y="0"/>
            <a:ext cx="12204000" cy="739117"/>
          </a:xfrm>
          <a:prstGeom prst="rect">
            <a:avLst/>
          </a:prstGeom>
          <a:gradFill flip="none" rotWithShape="1">
            <a:gsLst>
              <a:gs pos="33000">
                <a:srgbClr val="02908D"/>
              </a:gs>
              <a:gs pos="77000">
                <a:srgbClr val="DE156E">
                  <a:alpha val="0"/>
                </a:srgbClr>
              </a:gs>
              <a:gs pos="63000">
                <a:srgbClr val="DE156E">
                  <a:alpha val="7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GT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G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55A6E1-C348-A9F3-D166-49CB746199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463" y="85683"/>
            <a:ext cx="567750" cy="56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1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8B98A-8384-2900-7F9E-9A9390C6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2F90DE-ADEA-F572-3C8E-073B953E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9264F4-81AA-8B11-77EB-856630CB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EB97-05DD-445B-948B-DD0177CEA101}" type="datetimeFigureOut">
              <a:rPr lang="es-GT" smtClean="0"/>
              <a:t>6/12/2024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B0590B-6180-3D58-9148-56388A97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A6A307-A13D-53CB-B299-DDECFD60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5640-E3BD-4B1F-AAC3-F3735A2C56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2104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D335B-80AB-3D7B-0CCD-2F99B035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2CC9F1-011C-A2AE-15F0-01475DFBF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D570FB-FE89-EBD7-478D-205BD73F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EB97-05DD-445B-948B-DD0177CEA101}" type="datetimeFigureOut">
              <a:rPr lang="es-GT" smtClean="0"/>
              <a:t>6/12/2024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518E24-9EFB-BFC0-0BC5-9247683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719966-A96F-149B-AF36-FC20AA5A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5640-E3BD-4B1F-AAC3-F3735A2C56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0613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19ABA-06F0-1788-10CE-2CA89F13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C007E3-F3C9-D13B-E9E6-7F085DC1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C81F3D-4CF6-0DBD-AA79-7FAC15EF7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453CB7-D5DE-5914-D553-7252FBF8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EB97-05DD-445B-948B-DD0177CEA101}" type="datetimeFigureOut">
              <a:rPr lang="es-GT" smtClean="0"/>
              <a:t>6/12/2024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0FA59F-0967-2BE8-C23C-667E34A8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3ED639-DC02-09D8-F571-B7A63BC8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5640-E3BD-4B1F-AAC3-F3735A2C56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766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0DADC-1048-79D7-B777-33FE5808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A684A7-20DD-6C70-3D44-CC9558619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47B1E2-74F0-324F-4D30-DB8CA951C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2E29EB-A8CE-FEE6-9ED2-E5507DE17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B6C7DB-387A-F23C-5C1E-FD093B1C1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EA0C9A-193E-D7B4-8157-70FAB89D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EB97-05DD-445B-948B-DD0177CEA101}" type="datetimeFigureOut">
              <a:rPr lang="es-GT" smtClean="0"/>
              <a:t>6/12/2024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960F42-CEAA-F427-00B6-B4D96AAA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B70BDF-E804-35EF-DC05-4A52B186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5640-E3BD-4B1F-AAC3-F3735A2C56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7250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34BEE-8CE3-616D-049B-A0F13D56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121190-D418-3563-AF4B-D130B659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EB97-05DD-445B-948B-DD0177CEA101}" type="datetimeFigureOut">
              <a:rPr lang="es-GT" smtClean="0"/>
              <a:t>6/12/2024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6BADC8-14D9-40FF-6956-BE5F9D2C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5A148C-79F2-1904-4A8C-9E30FD9F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5640-E3BD-4B1F-AAC3-F3735A2C56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245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2BD917-D53F-F7D8-AC0A-31D2B4D3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EB97-05DD-445B-948B-DD0177CEA101}" type="datetimeFigureOut">
              <a:rPr lang="es-GT" smtClean="0"/>
              <a:t>6/12/2024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BD6AD5-8D8D-14BB-CA47-B795EC15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65B49E-7275-113E-ADD1-9B2CFABA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5640-E3BD-4B1F-AAC3-F3735A2C56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4619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00DEB-E451-97F5-6AB6-605FAB6D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6D4386-E7B3-EF2F-FA5C-52A0B0C13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DB211D-EFDA-2C33-3AC0-73CBC41BD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9E92E4-1537-BE67-95F0-49D6A63F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EB97-05DD-445B-948B-DD0177CEA101}" type="datetimeFigureOut">
              <a:rPr lang="es-GT" smtClean="0"/>
              <a:t>6/12/2024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1EF0E8-E22F-BFF1-C33B-F42ADDB8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89AF80-27F7-B1D9-B3CB-CCE7B045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5640-E3BD-4B1F-AAC3-F3735A2C56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2165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AAD4F-4A0F-3057-7D90-933C0C2A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DD74E0-C8BC-6E4E-EF7B-8C4B32DF8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4F5BFB-4DF5-94B9-0AB2-B17B57D9C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BAE59E-6C81-21CA-2AF3-621EBD23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EB97-05DD-445B-948B-DD0177CEA101}" type="datetimeFigureOut">
              <a:rPr lang="es-GT" smtClean="0"/>
              <a:t>6/12/2024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BA7A53-B9EF-D6D4-C908-3FF6040E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FCBD58-804A-4F3A-62F3-23D695C3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5640-E3BD-4B1F-AAC3-F3735A2C56E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6317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D20A5D-15AC-69BF-BD31-3EEFF34E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26B546-8767-1397-D797-3FECAE784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7D8154-C70D-296C-11F3-9E0BD7E9D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EB97-05DD-445B-948B-DD0177CEA101}" type="datetimeFigureOut">
              <a:rPr lang="es-GT" smtClean="0"/>
              <a:t>6/12/2024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89C936-259B-5130-7F1F-8D546F008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869221-0CB0-B8C5-170E-25CDC837C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85640-E3BD-4B1F-AAC3-F3735A2C56E4}" type="slidenum">
              <a:rPr lang="es-GT" smtClean="0"/>
              <a:t>‹Nº›</a:t>
            </a:fld>
            <a:endParaRPr lang="es-GT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08B304F-5408-AA93-C5FD-BA6E7682CB9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688638" y="63500"/>
            <a:ext cx="14747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GT" sz="1000">
                <a:solidFill>
                  <a:srgbClr val="BDBD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DOCUMENTO INTERNO</a:t>
            </a:r>
          </a:p>
        </p:txBody>
      </p:sp>
    </p:spTree>
    <p:extLst>
      <p:ext uri="{BB962C8B-B14F-4D97-AF65-F5344CB8AC3E}">
        <p14:creationId xmlns:p14="http://schemas.microsoft.com/office/powerpoint/2010/main" val="232901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937BD-E490-F474-302D-2C2E28F1B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>
            <a:extLst>
              <a:ext uri="{FF2B5EF4-FFF2-40B4-BE49-F238E27FC236}">
                <a16:creationId xmlns:a16="http://schemas.microsoft.com/office/drawing/2014/main" id="{A141C890-9E98-4CD8-1EBC-B4A48ABB78F5}"/>
              </a:ext>
            </a:extLst>
          </p:cNvPr>
          <p:cNvSpPr txBox="1"/>
          <p:nvPr/>
        </p:nvSpPr>
        <p:spPr>
          <a:xfrm>
            <a:off x="356244" y="3236915"/>
            <a:ext cx="11290434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Montserrat" pitchFamily="2" charset="77"/>
                <a:ea typeface="+mn-ea"/>
                <a:cs typeface="+mn-cs"/>
              </a:rPr>
              <a:t>GERENCIA PLANEACIÓN ESTRATEGICA Y GESTION DE PROYECTOS</a:t>
            </a:r>
            <a:endParaRPr kumimoji="0" lang="en-US" sz="5400" b="1" i="0" u="none" strike="noStrike" kern="1200" cap="none" spc="0" normalizeH="0" baseline="0" noProof="0">
              <a:ln>
                <a:noFill/>
              </a:ln>
              <a:solidFill>
                <a:srgbClr val="00898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23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26F27-F84B-83E5-3BC7-68FEF63ED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95241057-5A8B-0102-1EDC-3A3D8A64B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053" y="2144938"/>
            <a:ext cx="6614697" cy="225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29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MariaJose Chinchilla</dc:creator>
  <cp:lastModifiedBy>MariaJose Chinchilla</cp:lastModifiedBy>
  <cp:revision>1</cp:revision>
  <dcterms:created xsi:type="dcterms:W3CDTF">2024-12-06T15:17:45Z</dcterms:created>
  <dcterms:modified xsi:type="dcterms:W3CDTF">2024-12-06T15:18:41Z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860d69-286e-4a02-b593-0e1cf0ff2d9c_Enabled">
    <vt:lpwstr>true</vt:lpwstr>
  </property>
  <property fmtid="{D5CDD505-2E9C-101B-9397-08002B2CF9AE}" pid="3" name="MSIP_Label_40860d69-286e-4a02-b593-0e1cf0ff2d9c_SetDate">
    <vt:lpwstr>2024-12-06T15:18:41Z</vt:lpwstr>
  </property>
  <property fmtid="{D5CDD505-2E9C-101B-9397-08002B2CF9AE}" pid="4" name="MSIP_Label_40860d69-286e-4a02-b593-0e1cf0ff2d9c_Method">
    <vt:lpwstr>Privileged</vt:lpwstr>
  </property>
  <property fmtid="{D5CDD505-2E9C-101B-9397-08002B2CF9AE}" pid="5" name="MSIP_Label_40860d69-286e-4a02-b593-0e1cf0ff2d9c_Name">
    <vt:lpwstr>Interna_0</vt:lpwstr>
  </property>
  <property fmtid="{D5CDD505-2E9C-101B-9397-08002B2CF9AE}" pid="6" name="MSIP_Label_40860d69-286e-4a02-b593-0e1cf0ff2d9c_SiteId">
    <vt:lpwstr>e95d19cb-8725-4b0b-8ce2-ff42be9ae6e9</vt:lpwstr>
  </property>
  <property fmtid="{D5CDD505-2E9C-101B-9397-08002B2CF9AE}" pid="7" name="MSIP_Label_40860d69-286e-4a02-b593-0e1cf0ff2d9c_ActionId">
    <vt:lpwstr>aeb4dbf9-b138-4b20-90e5-1d74f1a87e19</vt:lpwstr>
  </property>
  <property fmtid="{D5CDD505-2E9C-101B-9397-08002B2CF9AE}" pid="8" name="MSIP_Label_40860d69-286e-4a02-b593-0e1cf0ff2d9c_ContentBits">
    <vt:lpwstr>1</vt:lpwstr>
  </property>
  <property fmtid="{D5CDD505-2E9C-101B-9397-08002B2CF9AE}" pid="9" name="ClassificationContentMarkingHeaderLocations">
    <vt:lpwstr>Tema de Office:8</vt:lpwstr>
  </property>
  <property fmtid="{D5CDD505-2E9C-101B-9397-08002B2CF9AE}" pid="10" name="ClassificationContentMarkingHeaderText">
    <vt:lpwstr>DOCUMENTO INTERNO</vt:lpwstr>
  </property>
</Properties>
</file>