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ndesk.com.mx/blog/que-es-escala-de-likert/" TargetMode="External" /><Relationship Id="rId3" Type="http://schemas.openxmlformats.org/officeDocument/2006/relationships/hyperlink" Target="https://berumen.com.mx/que-es-la-escala-de-likert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Escala de LIkert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Grupo Salvaje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2024-05-22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Definir el Problema y el Constructo: Identifica claramente el problema de investigación y el constructo que deseas medir. Desarrollar Ítems: Genera ítems (preguntas o afirmaciones) que representen diferentes aspectos. Estos ítems deben ser formulados de manera que los participantes puedan responder en una escala cuantitativa (por ejemplo, una escala Likert de 1 a 5). Recopilar Datos: Administra un cuestionario a una muestra representativa de tu población objetivo. Asegúrate de que las respuestas sean numéricas para facilitar el análisis cuantitativo.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 de cuestionario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Supongamos que estamos midiendo la satisfacción del cliente en una tienda de ropa. Algunas preguntas podrían ser:</a:t>
            </a:r>
          </a:p>
          <a:p>
            <a:pPr lvl="0" indent="0" marL="0">
              <a:buNone/>
            </a:pPr>
            <a:r>
              <a:rPr/>
              <a:t>¿Qué tan satisfecho estás con la calidad de nuestros productos? (1 - Muy insatisfecho, 5 - Muy satisfecho) ¿Qué tan satisfecho estás con el servicio al cliente? (1 - Muy insatisfecho, 5 - Muy satisfecho) ¿Qué tan satisfecho estás con la relación calidad-precio? (1 - Muy insatisfecho, 5 - Muy satisfecho)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Cálculo de Alpha de Cronbach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Alpha de Cronbach se utiliza para evaluar la consistencia interna del cuestionario. Aquí tenemos los pasos para calcualrlo:</a:t>
            </a:r>
          </a:p>
          <a:p>
            <a:pPr lvl="0" indent="0" marL="0">
              <a:buNone/>
            </a:pPr>
            <a:r>
              <a:rPr/>
              <a:t>– Obtenemos todos los datos del cuestionario. – Calcular la Varianza de cada item. – Calcular la covarianza entra cada par de Cronbach. Texto Alternativa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Interpretación del Alpha de Cronbach</a:t>
            </a:r>
          </a:p>
        </p:txBody>
      </p:sp>
      <p:pic>
        <p:nvPicPr>
          <p:cNvPr descr="qu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Rangos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 Fuentes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https://www.zendesk.com.mx/blog/que-es-escala-de-likert/</a:t>
            </a:r>
            <a:r>
              <a:rPr/>
              <a:t> </a:t>
            </a:r>
            <a:r>
              <a:rPr>
                <a:hlinkClick r:id="rId3"/>
              </a:rPr>
              <a:t>https://berumen.com.mx/que-es-la-escala-de-likert/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MUCHAS GRACIAS!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es la Escala de Likert?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escala de likert es un método de investigación que utiliza una escala de calificación para conocer el nivel de acuerdo y desacuerdo de las personas sobre un tema.</a:t>
            </a:r>
          </a:p>
          <a:p>
            <a:pPr lvl="0" indent="0" marL="0">
              <a:buNone/>
            </a:pPr>
            <a:r>
              <a:rPr/>
              <a:t>Creada en 1932 por el psicólogo americano Rensis Likert, la escala pretende no limitar las respuestas a “sí” o “no”.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Escala de Likert</a:t>
            </a:r>
          </a:p>
        </p:txBody>
      </p:sp>
      <p:pic>
        <p:nvPicPr>
          <p:cNvPr descr="ho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3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funciona?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la escala likert, el encuestado califica sus respuestas al “estar de acuerdo o no” con la situación. Por lo tanto, lo que esta escala determina es la conformidad de las personas y resulta útil cuando necesitas una opinión detallada sobre un tema en particular.</a:t>
            </a:r>
          </a:p>
          <a:p>
            <a:pPr lvl="0" indent="0" marL="0">
              <a:buNone/>
            </a:pPr>
            <a:r>
              <a:rPr/>
              <a:t>La encuesta de Likert ofrece un resultado cualitativo, a pesar de fundarse en respuestas cuantitativas.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Cómo aplicar: ejemplos de preguntas y respuestas para la encuesta likert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 muy importante para analizar las opiniones de los clientes para mejorar el servicio. Determinar qué tan satisfechos están con la atención al cliente, y con tus productos y servicios es un insumo invaluable para cualquier compañía. En estas ocasiones es cuando puedes aplicar la encuesta de Likert.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arenR"/>
            </a:pPr>
            <a:r>
              <a:rPr/>
              <a:t>Mensurar el nivel de satisfacción:</a:t>
            </a:r>
          </a:p>
          <a:p>
            <a:pPr lvl="0" indent="0" marL="0">
              <a:buNone/>
            </a:pPr>
            <a:r>
              <a:rPr/>
              <a:t>Saber qué piensan tus clientes al respecto de la experiencia de compra – además de qué tan satisfechos están con tus productos – es importante para ayudarte a planear nuevas estrategias que garanticen esa conformidad. Ese tipo de feedback también es valioso a la hora de lanzar un nuevo producto o servicio al mercado.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de preguntas: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tan positiva fue su experiencia en nuestra tienda?</a:t>
            </a:r>
          </a:p>
          <a:p>
            <a:pPr lvl="0" indent="0" marL="0">
              <a:buNone/>
            </a:pPr>
            <a:r>
              <a:rPr/>
              <a:t>Posibles respuestas:</a:t>
            </a:r>
          </a:p>
          <a:p>
            <a:pPr lvl="0" indent="0" marL="0">
              <a:buNone/>
            </a:pPr>
            <a:r>
              <a:rPr/>
              <a:t>–Muy positiva –Positiva –Neutro –Negativa –Muy negativa</a:t>
            </a:r>
          </a:p>
          <a:p>
            <a:pPr lvl="0" indent="0" marL="0">
              <a:buNone/>
            </a:pPr>
            <a:r>
              <a:rPr/>
              <a:t>¿Qué tan satisfecho está con el producto?</a:t>
            </a:r>
          </a:p>
          <a:p>
            <a:pPr lvl="0" indent="0" marL="0">
              <a:buNone/>
            </a:pPr>
            <a:r>
              <a:rPr/>
              <a:t>Posibles respuestas:</a:t>
            </a:r>
          </a:p>
          <a:p>
            <a:pPr lvl="0" indent="0" marL="0">
              <a:buNone/>
            </a:pPr>
            <a:r>
              <a:rPr/>
              <a:t>–Muy satisfecho –Satisfecho –Neutro –Poco satisfecho –No satisfecho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Como es?</a:t>
            </a:r>
          </a:p>
        </p:txBody>
      </p:sp>
      <p:pic>
        <p:nvPicPr>
          <p:cNvPr descr="imagen.p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Cómo transformar un problema cualitativo en uno cuantitativo?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Transformar un problema cualitativo en cuantitativo implica convertir observaciones y datos no numéricos en datos numéricos que puedan ser analizados estadísticamente. Esto es particularmente relevante en la investigación social y de comportamiento, donde a menudo se necesita cuantificar percepciones, actitudes y opiniones. El Alfa de Cronbach es una medida comúnmente utilizada para evaluar la fiabilidad interna de un conjunto de ítems que se supone miden una misma variable o constructo.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 de LIkert</dc:title>
  <dc:creator>Grupo Salvaje</dc:creator>
  <cp:keywords/>
  <dcterms:created xsi:type="dcterms:W3CDTF">2024-05-22T23:08:25Z</dcterms:created>
  <dcterms:modified xsi:type="dcterms:W3CDTF">2024-05-22T23:08:25Z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2024-05-22</vt:lpwstr>
  </property>
  <property fmtid="{D5CDD505-2E9C-101B-9397-08002B2CF9AE}" pid="3" name="output">
    <vt:lpwstr>powerpoint_presentation</vt:lpwstr>
  </property>
</Properties>
</file>