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BC3B-DAE0-45F9-B39A-22AD4A2387B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058-44BF-4AD4-85EE-09596510D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89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BC3B-DAE0-45F9-B39A-22AD4A2387B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058-44BF-4AD4-85EE-09596510D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7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BC3B-DAE0-45F9-B39A-22AD4A2387B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058-44BF-4AD4-85EE-09596510D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57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BC3B-DAE0-45F9-B39A-22AD4A2387B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058-44BF-4AD4-85EE-09596510D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1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BC3B-DAE0-45F9-B39A-22AD4A2387B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058-44BF-4AD4-85EE-09596510D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14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BC3B-DAE0-45F9-B39A-22AD4A2387B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058-44BF-4AD4-85EE-09596510D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BC3B-DAE0-45F9-B39A-22AD4A2387B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058-44BF-4AD4-85EE-09596510D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53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BC3B-DAE0-45F9-B39A-22AD4A2387B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058-44BF-4AD4-85EE-09596510D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80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BC3B-DAE0-45F9-B39A-22AD4A2387B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058-44BF-4AD4-85EE-09596510D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23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BC3B-DAE0-45F9-B39A-22AD4A2387B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058-44BF-4AD4-85EE-09596510D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7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BC3B-DAE0-45F9-B39A-22AD4A2387B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058-44BF-4AD4-85EE-09596510D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3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BC3B-DAE0-45F9-B39A-22AD4A2387BE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E058-44BF-4AD4-85EE-09596510D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35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malina.agnessa@bk.r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наибольшего сегмента прямой внутри треугольника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Годовой проект по информатике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30391" y="5257800"/>
            <a:ext cx="486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Ученица 10-1 класса, Кузьмичева Мария</a:t>
            </a:r>
          </a:p>
        </p:txBody>
      </p:sp>
    </p:spTree>
    <p:extLst>
      <p:ext uri="{BB962C8B-B14F-4D97-AF65-F5344CB8AC3E}">
        <p14:creationId xmlns:p14="http://schemas.microsoft.com/office/powerpoint/2010/main" val="32324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Входные данные :</a:t>
            </a:r>
          </a:p>
          <a:p>
            <a:pPr marL="0" indent="0">
              <a:buNone/>
            </a:pPr>
            <a:r>
              <a:rPr lang="en-US" sz="1400" dirty="0" smtClean="0"/>
              <a:t>A </a:t>
            </a:r>
            <a:r>
              <a:rPr lang="en-US" sz="1400" dirty="0"/>
              <a:t>= (1,1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/>
              <a:t>B=(</a:t>
            </a:r>
            <a:r>
              <a:rPr lang="en-US" sz="1400" dirty="0" smtClean="0"/>
              <a:t>4.2,4)</a:t>
            </a:r>
          </a:p>
          <a:p>
            <a:pPr marL="0" indent="0">
              <a:buNone/>
            </a:pPr>
            <a:r>
              <a:rPr lang="en-US" sz="1400" dirty="0"/>
              <a:t>C=(7,1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/>
              <a:t>D=(7,4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/>
              <a:t>E=(2,0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/>
              <a:t>G=(6,-1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/>
              <a:t>F=(2.14,4.94</a:t>
            </a:r>
            <a:r>
              <a:rPr lang="en-US" sz="1400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Выходные данные :</a:t>
            </a:r>
          </a:p>
          <a:p>
            <a:pPr marL="0" indent="0">
              <a:buNone/>
            </a:pPr>
            <a:r>
              <a:rPr lang="ru-RU" sz="1800" dirty="0" smtClean="0"/>
              <a:t>Сегмент внутри треугольника, две</a:t>
            </a:r>
          </a:p>
          <a:p>
            <a:pPr marL="0" indent="0">
              <a:buNone/>
            </a:pPr>
            <a:r>
              <a:rPr lang="ru-RU" sz="1800" dirty="0" smtClean="0"/>
              <a:t>точки, прямую, соединяющую их.</a:t>
            </a:r>
            <a:endParaRPr lang="en-US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01" y="1443562"/>
            <a:ext cx="6826899" cy="511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Возникшие затруднения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Посчитать длину сегмента внутри треугольника. Надо ввести новые точки, на пересечение прямой и треугольника, а затем уже считать расстояние между ними.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67" y="2736730"/>
            <a:ext cx="4964548" cy="40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Презентация была подготовлена ученицей 10-1 класса, Кузьмичевой Марией.</a:t>
            </a:r>
          </a:p>
          <a:p>
            <a:endParaRPr lang="ru-RU" dirty="0"/>
          </a:p>
          <a:p>
            <a:r>
              <a:rPr lang="ru-RU" dirty="0" smtClean="0"/>
              <a:t>Контактная информация : </a:t>
            </a:r>
            <a:r>
              <a:rPr lang="en-US" dirty="0" smtClean="0">
                <a:hlinkClick r:id="rId2"/>
              </a:rPr>
              <a:t>malina.agnessa@bk.ru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002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плоскости задан треугольник и еще множество точек. Необходимо найти такие две точки множества, что прямая, проходящая через эти две точки, пересекает треугольник, и при этом отрезок этой прямой, оказавшейся внутри треугольника, оказывается наибольшей длины. В качестве ответа хотелось бы видеть выделенные эти две точки, прямую, через них проходящую, и этот отрезок</a:t>
            </a:r>
            <a:r>
              <a:rPr lang="ru-RU" dirty="0" smtClean="0"/>
              <a:t>.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97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Имеется </a:t>
            </a:r>
            <a:r>
              <a:rPr lang="en-US" dirty="0" smtClean="0"/>
              <a:t>: </a:t>
            </a:r>
          </a:p>
          <a:p>
            <a:r>
              <a:rPr lang="ru-RU" dirty="0"/>
              <a:t>М</a:t>
            </a:r>
            <a:r>
              <a:rPr lang="ru-RU" dirty="0" smtClean="0"/>
              <a:t>ножество точек и треугольник на плоскости</a:t>
            </a:r>
          </a:p>
          <a:p>
            <a:r>
              <a:rPr lang="ru-RU" dirty="0" smtClean="0"/>
              <a:t>Хотим получить : </a:t>
            </a:r>
          </a:p>
          <a:p>
            <a:r>
              <a:rPr lang="ru-RU" dirty="0"/>
              <a:t>С</a:t>
            </a:r>
            <a:r>
              <a:rPr lang="ru-RU" dirty="0" smtClean="0"/>
              <a:t>егмент внутри </a:t>
            </a:r>
            <a:r>
              <a:rPr lang="ru-RU" dirty="0" smtClean="0"/>
              <a:t>треугольника наибольшей </a:t>
            </a:r>
            <a:r>
              <a:rPr lang="ru-RU" dirty="0" smtClean="0"/>
              <a:t>длины. Нарисовать данный сегмент.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3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Постановка задачи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66" y="1475117"/>
            <a:ext cx="4160520" cy="501371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71" y="1475117"/>
            <a:ext cx="3989131" cy="494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Поиск расстояния между точками </a:t>
                </a:r>
                <a:r>
                  <a:rPr lang="en-US" dirty="0" smtClean="0"/>
                  <a:t>A(x1,y1)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B(x2,y2).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94" y="2750453"/>
            <a:ext cx="5364754" cy="37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Рисуем прямую по точкам </a:t>
                </a:r>
                <a:r>
                  <a:rPr lang="en-US" dirty="0" smtClean="0"/>
                  <a:t>A(x1,y1)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B(x2,y2).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2)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+(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1)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+(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1)=0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19" y="2960829"/>
            <a:ext cx="7777213" cy="37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Находим точку пересечения двух прямых по их уравнениям,</a:t>
                </a:r>
                <a:r>
                  <a:rPr lang="en-US" dirty="0" smtClean="0"/>
                  <a:t> </a:t>
                </a:r>
                <a:r>
                  <a:rPr lang="ru-RU" dirty="0" smtClean="0"/>
                  <a:t>где</a:t>
                </a:r>
              </a:p>
              <a:p>
                <a:pPr marL="0" indent="0">
                  <a:buNone/>
                </a:pPr>
                <a:r>
                  <a:rPr lang="en-US" dirty="0" smtClean="0"/>
                  <a:t>a0,b0,c0-</a:t>
                </a:r>
                <a:r>
                  <a:rPr lang="ru-RU" dirty="0" smtClean="0"/>
                  <a:t>коэффициенты первого уравнения,</a:t>
                </a:r>
                <a:r>
                  <a:rPr lang="en-US" dirty="0"/>
                  <a:t> </a:t>
                </a:r>
                <a:r>
                  <a:rPr lang="en-US" dirty="0" smtClean="0"/>
                  <a:t>a1,b1,c1</a:t>
                </a:r>
                <a:r>
                  <a:rPr lang="ru-RU" dirty="0" smtClean="0"/>
                  <a:t>-коэффициенты второго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82" y="2825135"/>
            <a:ext cx="6189044" cy="40328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52" y="4352425"/>
            <a:ext cx="2914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метода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Имеется несколько точек и треугольник, проверяем, что отрезок, соединяющий две точки, проходит через треугольник.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89" y="2888680"/>
            <a:ext cx="6837957" cy="328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метода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Вводим переменную </a:t>
            </a:r>
            <a:r>
              <a:rPr lang="en-US" dirty="0" smtClean="0"/>
              <a:t>max</a:t>
            </a:r>
            <a:r>
              <a:rPr lang="ru-RU" dirty="0" smtClean="0"/>
              <a:t> = 0</a:t>
            </a:r>
            <a:r>
              <a:rPr lang="en-US" dirty="0" smtClean="0"/>
              <a:t>. </a:t>
            </a:r>
            <a:r>
              <a:rPr lang="ru-RU" dirty="0" smtClean="0"/>
              <a:t>Находим длину сегмента внутри треугольника, если она больше значения </a:t>
            </a:r>
            <a:r>
              <a:rPr lang="en-US" dirty="0" smtClean="0"/>
              <a:t>max</a:t>
            </a:r>
            <a:r>
              <a:rPr lang="ru-RU" dirty="0" smtClean="0"/>
              <a:t>, то присваиваем ей новое значение, равное длине данного сегмента.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61" y="3198622"/>
            <a:ext cx="6676846" cy="31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9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336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Тема Office</vt:lpstr>
      <vt:lpstr>Нахождение наибольшего сегмента прямой внутри треугольника</vt:lpstr>
      <vt:lpstr>Постановка задачи</vt:lpstr>
      <vt:lpstr>Входные и выходные данные</vt:lpstr>
      <vt:lpstr>                   Постановка задачи</vt:lpstr>
      <vt:lpstr>Математическая модель</vt:lpstr>
      <vt:lpstr>Математическая модель</vt:lpstr>
      <vt:lpstr>Математическая модель</vt:lpstr>
      <vt:lpstr>Визуализация метода решения</vt:lpstr>
      <vt:lpstr>Визуализация метода решения</vt:lpstr>
      <vt:lpstr>Пример работы программы</vt:lpstr>
      <vt:lpstr>Возникшие затруднения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Нахождение наибольшего сегмента прямой внутри треугольника</dc:title>
  <dc:creator>Кузьмичев Илья</dc:creator>
  <cp:lastModifiedBy>Кузьмичев Илья</cp:lastModifiedBy>
  <cp:revision>18</cp:revision>
  <dcterms:created xsi:type="dcterms:W3CDTF">2021-04-20T13:01:55Z</dcterms:created>
  <dcterms:modified xsi:type="dcterms:W3CDTF">2021-04-21T19:52:35Z</dcterms:modified>
</cp:coreProperties>
</file>