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DF6DD-ABB9-40D7-943D-FCCC1010F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E032A2-10DC-418F-8239-431145177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B2308A-D7B8-493E-AD17-BA4FED69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652-058C-4129-8276-2BA2C3444F90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DF9257-7AC2-4371-B710-FED61633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F84D44-E2AB-4177-9E8F-4EBC382A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4E92-F604-472C-83A9-66502FFFE5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247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733ED-B154-448E-B508-D12FA1AD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0ACE22-CE20-436E-84CC-2C1DE8514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2F6716-077F-4656-AEE2-9F2E3FEC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652-058C-4129-8276-2BA2C3444F90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1971DD-3648-49D3-A736-0D78EF4F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40A455-22AE-4E7C-A662-2DCEAF3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4E92-F604-472C-83A9-66502FFFE5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307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47003D-C1D9-42F6-9B4F-BD901D562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2A887A-725B-40CF-B9A3-2E90C8C4C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E097E4-3A49-40F9-8963-FF22CFD8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652-058C-4129-8276-2BA2C3444F90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36A289-A7FF-4AB7-9196-BBA45B2B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0108AD-581E-48E6-A54B-0DFCDD04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4E92-F604-472C-83A9-66502FFFE5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243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36D3D-53D5-4FDE-9838-7D7A9C19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DB1FF4-65C8-49C1-85D6-C503E1CA5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E65FE7-4E93-47AF-8344-AF1CBAFE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652-058C-4129-8276-2BA2C3444F90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8FD9BA-2DC5-464D-A042-561A5B0D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C6B731-62E4-4A5D-8704-72067B16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4E92-F604-472C-83A9-66502FFFE5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544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9442B-09FB-4BEE-A0E1-32A7AA4B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723D50-7168-4425-B7A1-081A8C2F3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E291D8-9B96-4F16-9609-C78435E4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652-058C-4129-8276-2BA2C3444F90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5F61DF-D6C9-4B4F-8C8A-8BA148C9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DCBB6D-CC1B-4B58-B755-A5AF1AB3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4E92-F604-472C-83A9-66502FFFE5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93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E3A46-DEC5-49C7-9CD5-045C941C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BC241A-3FF8-428A-B133-EB127DB66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F1DF0D-B36A-466F-B489-D6F021114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17D584-26C1-4E07-9E91-AAAFB835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652-058C-4129-8276-2BA2C3444F90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74C62D-2D66-45F5-97BE-028584B0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EE692B-603C-4B2B-80CD-6FAC06EC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4E92-F604-472C-83A9-66502FFFE5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945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55950-CA91-4A73-8E8C-1B28754E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2A3082-F161-48A3-BBF3-FFB6141C2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66F26A-A744-4273-B4C9-6E6BBA04D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0F568C-C82C-4AAE-B668-AEF70D0A2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23525-E15B-4397-A548-A1A71E13F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51D7C2-5006-40EB-9731-09670F08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652-058C-4129-8276-2BA2C3444F90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31F5F-06F7-4C07-A584-E1EB0AF1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28A13B-D0D7-444D-93B0-E61A0BDC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4E92-F604-472C-83A9-66502FFFE5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132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8253C-8192-4191-8462-F9104D09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B67FBD-5DAF-4858-8203-7DA16EA8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652-058C-4129-8276-2BA2C3444F90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FF074C-D08B-42F4-BE1C-71340581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C45AD1-17A2-4C7F-9BBC-5953C22F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4E92-F604-472C-83A9-66502FFFE5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809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1E98F9-2CC2-448C-A7D3-C943C666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652-058C-4129-8276-2BA2C3444F90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5AB218-27FA-4277-AF38-10804D05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C79D0E-3123-4CD8-A884-D29541F2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4E92-F604-472C-83A9-66502FFFE5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445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51500-6A56-41A1-AFCA-1AAFE6BE0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C04C88-F583-4DE9-A03C-F5D7DE179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914D96-B3D7-411D-B978-A5093F528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C95A26-EAE7-47BE-9257-C5808C0A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652-058C-4129-8276-2BA2C3444F90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6F8247-D5D5-4D96-9F5F-8E55D173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4103E7-4190-4CB2-AE58-5B10444A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4E92-F604-472C-83A9-66502FFFE5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650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871E2-87C6-42A4-8190-2D716EEAF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737AEB-C455-460A-9C2D-8008EC184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C70CFC-20B4-4A1A-A486-486CA071B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307328-ED8A-4C18-9BAD-EF50DEA2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4652-058C-4129-8276-2BA2C3444F90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407D98-D0FD-4C56-8FF5-E8BBDEBD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D9B5DB-DFD2-4903-A275-DD167A8E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F4E92-F604-472C-83A9-66502FFFE5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747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4F7D5E-F546-464B-A0F6-A2B41E1D1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8226B9-6F98-4D3F-8B80-7F0615A4D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C43FA6-5181-4FD3-8310-29335AEB3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24652-058C-4129-8276-2BA2C3444F90}" type="datetimeFigureOut">
              <a:rPr lang="es-MX" smtClean="0"/>
              <a:t>27/01/2024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67DCEC-E239-4738-862F-FA79DEC1E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6935E5-64B1-4348-8F4E-43B72C0B2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F4E92-F604-472C-83A9-66502FFFE5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54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6443D25-504E-4E40-BF66-F08EA6A15D99}"/>
              </a:ext>
            </a:extLst>
          </p:cNvPr>
          <p:cNvSpPr/>
          <p:nvPr/>
        </p:nvSpPr>
        <p:spPr>
          <a:xfrm>
            <a:off x="0" y="663040"/>
            <a:ext cx="12192000" cy="1391478"/>
          </a:xfrm>
          <a:prstGeom prst="rect">
            <a:avLst/>
          </a:prstGeom>
          <a:solidFill>
            <a:srgbClr val="E622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LIVERPOOL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F376CC9-D2AB-4855-B7B3-BA0F937F36BB}"/>
              </a:ext>
            </a:extLst>
          </p:cNvPr>
          <p:cNvSpPr/>
          <p:nvPr/>
        </p:nvSpPr>
        <p:spPr>
          <a:xfrm>
            <a:off x="4389782" y="3286539"/>
            <a:ext cx="3021496" cy="6096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396DE8-2B05-4B7F-A730-48DFB61D1B9A}"/>
              </a:ext>
            </a:extLst>
          </p:cNvPr>
          <p:cNvSpPr txBox="1"/>
          <p:nvPr/>
        </p:nvSpPr>
        <p:spPr>
          <a:xfrm>
            <a:off x="4631635" y="3406673"/>
            <a:ext cx="253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Coloca tu determinantes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0AA056F-B860-48D3-9131-C9D7AA75E75B}"/>
              </a:ext>
            </a:extLst>
          </p:cNvPr>
          <p:cNvSpPr txBox="1"/>
          <p:nvPr/>
        </p:nvSpPr>
        <p:spPr>
          <a:xfrm>
            <a:off x="4600161" y="2154342"/>
            <a:ext cx="2537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Bienvenido selecciona una opción: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525F2AEA-B61F-491B-9A86-1AD9AFDCA0E8}"/>
              </a:ext>
            </a:extLst>
          </p:cNvPr>
          <p:cNvSpPr/>
          <p:nvPr/>
        </p:nvSpPr>
        <p:spPr>
          <a:xfrm>
            <a:off x="4389782" y="4173570"/>
            <a:ext cx="3021496" cy="1099931"/>
          </a:xfrm>
          <a:prstGeom prst="roundRect">
            <a:avLst/>
          </a:prstGeom>
          <a:solidFill>
            <a:srgbClr val="E622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Stock General</a:t>
            </a:r>
          </a:p>
        </p:txBody>
      </p:sp>
    </p:spTree>
    <p:extLst>
      <p:ext uri="{BB962C8B-B14F-4D97-AF65-F5344CB8AC3E}">
        <p14:creationId xmlns:p14="http://schemas.microsoft.com/office/powerpoint/2010/main" val="236773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6443D25-504E-4E40-BF66-F08EA6A15D99}"/>
              </a:ext>
            </a:extLst>
          </p:cNvPr>
          <p:cNvSpPr/>
          <p:nvPr/>
        </p:nvSpPr>
        <p:spPr>
          <a:xfrm>
            <a:off x="0" y="0"/>
            <a:ext cx="12192000" cy="1391478"/>
          </a:xfrm>
          <a:prstGeom prst="rect">
            <a:avLst/>
          </a:prstGeom>
          <a:solidFill>
            <a:srgbClr val="E622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LIVERPOOL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210E34B-7B15-4C2A-B3FD-48D00608D700}"/>
              </a:ext>
            </a:extLst>
          </p:cNvPr>
          <p:cNvSpPr/>
          <p:nvPr/>
        </p:nvSpPr>
        <p:spPr>
          <a:xfrm>
            <a:off x="410818" y="1643270"/>
            <a:ext cx="3021496" cy="6096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014B325-0435-457B-B7C8-45E97C2CA556}"/>
              </a:ext>
            </a:extLst>
          </p:cNvPr>
          <p:cNvSpPr txBox="1"/>
          <p:nvPr/>
        </p:nvSpPr>
        <p:spPr>
          <a:xfrm>
            <a:off x="702365" y="1736035"/>
            <a:ext cx="328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Encuentra lo que buscas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7138043-19D4-4CC9-B609-00A47E259214}"/>
              </a:ext>
            </a:extLst>
          </p:cNvPr>
          <p:cNvSpPr txBox="1"/>
          <p:nvPr/>
        </p:nvSpPr>
        <p:spPr>
          <a:xfrm>
            <a:off x="9064487" y="1643270"/>
            <a:ext cx="302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Artículos cotizados: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80338A-5EC0-4F84-9679-333AB3F936D7}"/>
              </a:ext>
            </a:extLst>
          </p:cNvPr>
          <p:cNvSpPr txBox="1"/>
          <p:nvPr/>
        </p:nvSpPr>
        <p:spPr>
          <a:xfrm>
            <a:off x="9064487" y="1948070"/>
            <a:ext cx="302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Total del carrito:</a:t>
            </a:r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8F0D8462-0CAD-4DF5-B31E-C9CBB8E33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491425"/>
              </p:ext>
            </p:extLst>
          </p:nvPr>
        </p:nvGraphicFramePr>
        <p:xfrm>
          <a:off x="927652" y="3105150"/>
          <a:ext cx="10614990" cy="13914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316">
                  <a:extLst>
                    <a:ext uri="{9D8B030D-6E8A-4147-A177-3AD203B41FA5}">
                      <a16:colId xmlns:a16="http://schemas.microsoft.com/office/drawing/2014/main" val="3050592018"/>
                    </a:ext>
                  </a:extLst>
                </a:gridCol>
                <a:gridCol w="1111346">
                  <a:extLst>
                    <a:ext uri="{9D8B030D-6E8A-4147-A177-3AD203B41FA5}">
                      <a16:colId xmlns:a16="http://schemas.microsoft.com/office/drawing/2014/main" val="3517865177"/>
                    </a:ext>
                  </a:extLst>
                </a:gridCol>
                <a:gridCol w="604703">
                  <a:extLst>
                    <a:ext uri="{9D8B030D-6E8A-4147-A177-3AD203B41FA5}">
                      <a16:colId xmlns:a16="http://schemas.microsoft.com/office/drawing/2014/main" val="3623097965"/>
                    </a:ext>
                  </a:extLst>
                </a:gridCol>
                <a:gridCol w="1029630">
                  <a:extLst>
                    <a:ext uri="{9D8B030D-6E8A-4147-A177-3AD203B41FA5}">
                      <a16:colId xmlns:a16="http://schemas.microsoft.com/office/drawing/2014/main" val="1541387037"/>
                    </a:ext>
                  </a:extLst>
                </a:gridCol>
                <a:gridCol w="833509">
                  <a:extLst>
                    <a:ext uri="{9D8B030D-6E8A-4147-A177-3AD203B41FA5}">
                      <a16:colId xmlns:a16="http://schemas.microsoft.com/office/drawing/2014/main" val="124424999"/>
                    </a:ext>
                  </a:extLst>
                </a:gridCol>
                <a:gridCol w="2929542">
                  <a:extLst>
                    <a:ext uri="{9D8B030D-6E8A-4147-A177-3AD203B41FA5}">
                      <a16:colId xmlns:a16="http://schemas.microsoft.com/office/drawing/2014/main" val="1470464262"/>
                    </a:ext>
                  </a:extLst>
                </a:gridCol>
                <a:gridCol w="1066402">
                  <a:extLst>
                    <a:ext uri="{9D8B030D-6E8A-4147-A177-3AD203B41FA5}">
                      <a16:colId xmlns:a16="http://schemas.microsoft.com/office/drawing/2014/main" val="4246728372"/>
                    </a:ext>
                  </a:extLst>
                </a:gridCol>
                <a:gridCol w="996943">
                  <a:extLst>
                    <a:ext uri="{9D8B030D-6E8A-4147-A177-3AD203B41FA5}">
                      <a16:colId xmlns:a16="http://schemas.microsoft.com/office/drawing/2014/main" val="2332292707"/>
                    </a:ext>
                  </a:extLst>
                </a:gridCol>
                <a:gridCol w="980599">
                  <a:extLst>
                    <a:ext uri="{9D8B030D-6E8A-4147-A177-3AD203B41FA5}">
                      <a16:colId xmlns:a16="http://schemas.microsoft.com/office/drawing/2014/main" val="3847959711"/>
                    </a:ext>
                  </a:extLst>
                </a:gridCol>
              </a:tblGrid>
              <a:tr h="46382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CODIGO O ID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DESCRIPCION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COSTO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IMAGEN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STOCK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TIENDA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EMPRESA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PROMOCION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DESCUENTO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4709092"/>
                  </a:ext>
                </a:extLst>
              </a:tr>
              <a:tr h="46382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12345678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ejemplo 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$1.00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imagen.jpeg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DEPENDE CUAL SELECCIONE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Icell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SI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30%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3991955"/>
                  </a:ext>
                </a:extLst>
              </a:tr>
              <a:tr h="46382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987654321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ejemplo 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$2.00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imagen.jepg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28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DEPENDE CUAL SELECCIONE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Icell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NO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effectLst/>
                        </a:rPr>
                        <a:t>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0827574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06FDE092-169D-44D4-87BF-F24C28F95F0D}"/>
              </a:ext>
            </a:extLst>
          </p:cNvPr>
          <p:cNvSpPr txBox="1"/>
          <p:nvPr/>
        </p:nvSpPr>
        <p:spPr>
          <a:xfrm>
            <a:off x="9077739" y="2243758"/>
            <a:ext cx="302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Sucursal: 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5E8D489-23FE-45D7-8852-5BA9CEF2AAA2}"/>
              </a:ext>
            </a:extLst>
          </p:cNvPr>
          <p:cNvSpPr/>
          <p:nvPr/>
        </p:nvSpPr>
        <p:spPr>
          <a:xfrm>
            <a:off x="3790122" y="1625120"/>
            <a:ext cx="1802295" cy="516835"/>
          </a:xfrm>
          <a:prstGeom prst="roundRect">
            <a:avLst/>
          </a:prstGeom>
          <a:solidFill>
            <a:srgbClr val="E622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Ofertas</a:t>
            </a:r>
          </a:p>
        </p:txBody>
      </p:sp>
    </p:spTree>
    <p:extLst>
      <p:ext uri="{BB962C8B-B14F-4D97-AF65-F5344CB8AC3E}">
        <p14:creationId xmlns:p14="http://schemas.microsoft.com/office/powerpoint/2010/main" val="155282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69</Words>
  <Application>Microsoft Office PowerPoint</Application>
  <PresentationFormat>Panorámica</PresentationFormat>
  <Paragraphs>37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daniele.sorice.bonadie@gmail.com</dc:creator>
  <cp:lastModifiedBy>daniele.sorice.bonadie@gmail.com</cp:lastModifiedBy>
  <cp:revision>3</cp:revision>
  <dcterms:created xsi:type="dcterms:W3CDTF">2024-01-27T15:18:45Z</dcterms:created>
  <dcterms:modified xsi:type="dcterms:W3CDTF">2024-01-27T15:35:57Z</dcterms:modified>
</cp:coreProperties>
</file>