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080D0-2AAB-41A4-8E9F-00AA2E8253EA}" type="datetimeFigureOut">
              <a:rPr lang="es-ES" smtClean="0"/>
              <a:t>10/09/2017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943D-3B6B-43F1-A093-EB0194991E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362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080D0-2AAB-41A4-8E9F-00AA2E8253EA}" type="datetimeFigureOut">
              <a:rPr lang="es-ES" smtClean="0"/>
              <a:t>10/09/2017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943D-3B6B-43F1-A093-EB0194991E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869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080D0-2AAB-41A4-8E9F-00AA2E8253EA}" type="datetimeFigureOut">
              <a:rPr lang="es-ES" smtClean="0"/>
              <a:t>10/09/2017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943D-3B6B-43F1-A093-EB0194991E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00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080D0-2AAB-41A4-8E9F-00AA2E8253EA}" type="datetimeFigureOut">
              <a:rPr lang="es-ES" smtClean="0"/>
              <a:t>10/09/2017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943D-3B6B-43F1-A093-EB0194991E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025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080D0-2AAB-41A4-8E9F-00AA2E8253EA}" type="datetimeFigureOut">
              <a:rPr lang="es-ES" smtClean="0"/>
              <a:t>10/09/2017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943D-3B6B-43F1-A093-EB0194991E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135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080D0-2AAB-41A4-8E9F-00AA2E8253EA}" type="datetimeFigureOut">
              <a:rPr lang="es-ES" smtClean="0"/>
              <a:t>10/09/2017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943D-3B6B-43F1-A093-EB0194991E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843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080D0-2AAB-41A4-8E9F-00AA2E8253EA}" type="datetimeFigureOut">
              <a:rPr lang="es-ES" smtClean="0"/>
              <a:t>10/09/2017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943D-3B6B-43F1-A093-EB0194991E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45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080D0-2AAB-41A4-8E9F-00AA2E8253EA}" type="datetimeFigureOut">
              <a:rPr lang="es-ES" smtClean="0"/>
              <a:t>10/09/2017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943D-3B6B-43F1-A093-EB0194991E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365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080D0-2AAB-41A4-8E9F-00AA2E8253EA}" type="datetimeFigureOut">
              <a:rPr lang="es-ES" smtClean="0"/>
              <a:t>10/09/2017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943D-3B6B-43F1-A093-EB0194991E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96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080D0-2AAB-41A4-8E9F-00AA2E8253EA}" type="datetimeFigureOut">
              <a:rPr lang="es-ES" smtClean="0"/>
              <a:t>10/09/2017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943D-3B6B-43F1-A093-EB0194991E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74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080D0-2AAB-41A4-8E9F-00AA2E8253EA}" type="datetimeFigureOut">
              <a:rPr lang="es-ES" smtClean="0"/>
              <a:t>10/09/2017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943D-3B6B-43F1-A093-EB0194991E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391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080D0-2AAB-41A4-8E9F-00AA2E8253EA}" type="datetimeFigureOut">
              <a:rPr lang="es-ES" smtClean="0"/>
              <a:t>10/09/2017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5943D-3B6B-43F1-A093-EB0194991E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360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Socorrocrval@gmail.com" TargetMode="External"/><Relationship Id="rId2" Type="http://schemas.openxmlformats.org/officeDocument/2006/relationships/hyperlink" Target="mailto:Voluntariadocrvalenci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b="1" dirty="0" smtClean="0"/>
              <a:t>FORMACION ONLINE</a:t>
            </a:r>
          </a:p>
          <a:p>
            <a:pPr marL="0" indent="0" algn="ctr">
              <a:buNone/>
            </a:pPr>
            <a:r>
              <a:rPr lang="es-ES" dirty="0" smtClean="0"/>
              <a:t>FEDERACION INTERNACIONAL DE LA CRUZ ROJA</a:t>
            </a:r>
          </a:p>
          <a:p>
            <a:pPr marL="0" indent="0" algn="ctr">
              <a:buNone/>
            </a:pPr>
            <a:r>
              <a:rPr lang="es-ES" dirty="0" smtClean="0"/>
              <a:t>CRUZ ROJA VENEZOLANA SECCIONAL CARABOBO-VALENCIA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096784"/>
            <a:ext cx="2322777" cy="2322777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970" t="12121" r="39343" b="80404"/>
          <a:stretch/>
        </p:blipFill>
        <p:spPr bwMode="auto">
          <a:xfrm>
            <a:off x="5004048" y="4481086"/>
            <a:ext cx="2408134" cy="155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856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s-ES" dirty="0" smtClean="0"/>
              <a:t>Los cursos sugeridos anteriormente, son parte de la formación de los voluntarios de la Cruz Roja y la Media Luna Roja y es necesario para el desempeño de sus funciones.</a:t>
            </a:r>
          </a:p>
          <a:p>
            <a:r>
              <a:rPr lang="es-ES" dirty="0" smtClean="0"/>
              <a:t>Los certificados que cada curso genere deberá enviarlo de manera digital a estos correos: </a:t>
            </a:r>
            <a:r>
              <a:rPr lang="es-ES" dirty="0" smtClean="0">
                <a:hlinkClick r:id="rId2"/>
              </a:rPr>
              <a:t>Voluntariadocrvalencia@gmail.com</a:t>
            </a:r>
            <a:r>
              <a:rPr lang="es-ES" dirty="0" smtClean="0"/>
              <a:t>   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</a:t>
            </a:r>
            <a:r>
              <a:rPr lang="es-ES" dirty="0" smtClean="0">
                <a:hlinkClick r:id="rId3"/>
              </a:rPr>
              <a:t>Socorrocrval@gmail.com</a:t>
            </a:r>
            <a:r>
              <a:rPr lang="es-ES" dirty="0" smtClean="0"/>
              <a:t> </a:t>
            </a:r>
          </a:p>
          <a:p>
            <a:r>
              <a:rPr lang="es-ES" dirty="0" smtClean="0"/>
              <a:t>Los certificados puede irlos entregando a medida que va cumpliendo su labor como voluntario en un periodo de dos meses.</a:t>
            </a:r>
          </a:p>
          <a:p>
            <a:r>
              <a:rPr lang="es-ES" dirty="0" smtClean="0"/>
              <a:t>Los cursos que la plataforma de aprendizaje ofrece son totalmente gratis.</a:t>
            </a:r>
          </a:p>
        </p:txBody>
      </p:sp>
    </p:spTree>
    <p:extLst>
      <p:ext uri="{BB962C8B-B14F-4D97-AF65-F5344CB8AC3E}">
        <p14:creationId xmlns:p14="http://schemas.microsoft.com/office/powerpoint/2010/main" val="281492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210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0"/>
          <a:stretch/>
        </p:blipFill>
        <p:spPr bwMode="auto">
          <a:xfrm>
            <a:off x="2627784" y="1330036"/>
            <a:ext cx="3831679" cy="4448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>
            <a:off x="755576" y="4941168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64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>
            <a:off x="1187624" y="3789040"/>
            <a:ext cx="1296144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26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043608" y="4077072"/>
            <a:ext cx="223224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 smtClean="0"/>
              <a:t>LLENAR LOS DATOS.</a:t>
            </a:r>
            <a:endParaRPr lang="es-ES" b="1" dirty="0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3275856" y="426173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55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45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24882"/>
            <a:ext cx="5472608" cy="56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>
            <a:off x="2051720" y="3789040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34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>
            <a:off x="0" y="3068960"/>
            <a:ext cx="68356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>
            <a:off x="0" y="3501008"/>
            <a:ext cx="68356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0" y="3284984"/>
            <a:ext cx="68356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0" y="3933056"/>
            <a:ext cx="68356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0" y="3717032"/>
            <a:ext cx="68356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99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>
            <a:off x="251520" y="450912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>
            <a:off x="268288" y="479715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6929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100</Words>
  <Application>Microsoft Office PowerPoint</Application>
  <PresentationFormat>Presentación en pantalla (4:3)</PresentationFormat>
  <Paragraphs>11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herneyp100@hotmail.com</cp:lastModifiedBy>
  <cp:revision>11</cp:revision>
  <dcterms:created xsi:type="dcterms:W3CDTF">2017-07-21T00:11:40Z</dcterms:created>
  <dcterms:modified xsi:type="dcterms:W3CDTF">2017-09-10T13:08:47Z</dcterms:modified>
</cp:coreProperties>
</file>