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6.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5.xml" ContentType="application/vnd.openxmlformats-officedocument.presentationml.tags+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notesSlides/notesSlide38.xml" ContentType="application/vnd.openxmlformats-officedocument.presentationml.notesSlide+xml"/>
  <Override PartName="/ppt/tags/tag57.xml" ContentType="application/vnd.openxmlformats-officedocument.presentationml.tags+xml"/>
  <Override PartName="/ppt/notesSlides/notesSlide39.xml" ContentType="application/vnd.openxmlformats-officedocument.presentationml.notesSlide+xml"/>
  <Override PartName="/ppt/tags/tag58.xml" ContentType="application/vnd.openxmlformats-officedocument.presentationml.tags+xml"/>
  <Override PartName="/ppt/notesSlides/notesSlide40.xml" ContentType="application/vnd.openxmlformats-officedocument.presentationml.notesSlide+xml"/>
  <Override PartName="/ppt/tags/tag59.xml" ContentType="application/vnd.openxmlformats-officedocument.presentationml.tags+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46"/>
  </p:notesMasterIdLst>
  <p:handoutMasterIdLst>
    <p:handoutMasterId r:id="rId47"/>
  </p:handoutMasterIdLst>
  <p:sldIdLst>
    <p:sldId id="312" r:id="rId5"/>
    <p:sldId id="378" r:id="rId6"/>
    <p:sldId id="379" r:id="rId7"/>
    <p:sldId id="313" r:id="rId8"/>
    <p:sldId id="314" r:id="rId9"/>
    <p:sldId id="381" r:id="rId10"/>
    <p:sldId id="419" r:id="rId11"/>
    <p:sldId id="380" r:id="rId12"/>
    <p:sldId id="382" r:id="rId13"/>
    <p:sldId id="383" r:id="rId14"/>
    <p:sldId id="384" r:id="rId15"/>
    <p:sldId id="385" r:id="rId16"/>
    <p:sldId id="319" r:id="rId17"/>
    <p:sldId id="350" r:id="rId18"/>
    <p:sldId id="388" r:id="rId19"/>
    <p:sldId id="389" r:id="rId20"/>
    <p:sldId id="420" r:id="rId21"/>
    <p:sldId id="390" r:id="rId22"/>
    <p:sldId id="391" r:id="rId23"/>
    <p:sldId id="392" r:id="rId24"/>
    <p:sldId id="393" r:id="rId25"/>
    <p:sldId id="394" r:id="rId26"/>
    <p:sldId id="395" r:id="rId27"/>
    <p:sldId id="396" r:id="rId28"/>
    <p:sldId id="397" r:id="rId29"/>
    <p:sldId id="421" r:id="rId30"/>
    <p:sldId id="398" r:id="rId31"/>
    <p:sldId id="399" r:id="rId32"/>
    <p:sldId id="400" r:id="rId33"/>
    <p:sldId id="402" r:id="rId34"/>
    <p:sldId id="351" r:id="rId35"/>
    <p:sldId id="352" r:id="rId36"/>
    <p:sldId id="403" r:id="rId37"/>
    <p:sldId id="404" r:id="rId38"/>
    <p:sldId id="405" r:id="rId39"/>
    <p:sldId id="406" r:id="rId40"/>
    <p:sldId id="407" r:id="rId41"/>
    <p:sldId id="413" r:id="rId42"/>
    <p:sldId id="415" r:id="rId43"/>
    <p:sldId id="424" r:id="rId44"/>
    <p:sldId id="353" r:id="rId45"/>
  </p:sldIdLst>
  <p:sldSz cx="9144000" cy="5143500" type="screen16x9"/>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229">
          <p15:clr>
            <a:srgbClr val="A4A3A4"/>
          </p15:clr>
        </p15:guide>
        <p15:guide id="3" pos="2879">
          <p15:clr>
            <a:srgbClr val="A4A3A4"/>
          </p15:clr>
        </p15:guide>
      </p15:sldGuideLst>
    </p:ext>
    <p:ext uri="{2D200454-40CA-4A62-9FC3-DE9A4176ACB9}">
      <p15:notesGuideLst xmlns:p15="http://schemas.microsoft.com/office/powerpoint/2012/main">
        <p15:guide id="1" orient="horz" pos="4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hu" initials="Kuh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BABCBE"/>
    <a:srgbClr val="2C95DD"/>
    <a:srgbClr val="93C5FF"/>
    <a:srgbClr val="CDDDF2"/>
    <a:srgbClr val="E8EFF9"/>
    <a:srgbClr val="339933"/>
    <a:srgbClr val="BA3030"/>
    <a:srgbClr val="8E908F"/>
    <a:srgbClr val="9D9FA2"/>
    <a:srgbClr val="8283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32653" autoAdjust="0"/>
  </p:normalViewPr>
  <p:slideViewPr>
    <p:cSldViewPr showGuides="1">
      <p:cViewPr varScale="1">
        <p:scale>
          <a:sx n="28" d="100"/>
          <a:sy n="28" d="100"/>
        </p:scale>
        <p:origin x="2444" y="40"/>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20484"/>
    </p:cViewPr>
  </p:sorterViewPr>
  <p:notesViewPr>
    <p:cSldViewPr snapToObjects="1" showGuides="1">
      <p:cViewPr>
        <p:scale>
          <a:sx n="51" d="100"/>
          <a:sy n="51" d="100"/>
        </p:scale>
        <p:origin x="2692" y="48"/>
      </p:cViewPr>
      <p:guideLst>
        <p:guide orient="horz" pos="4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Lokhandwala" userId="7864192ca2b01bab" providerId="LiveId" clId="{E336177E-17FD-40AE-9ECF-680C1D44711A}"/>
    <pc:docChg chg="modSld">
      <pc:chgData name="Maria Lokhandwala" userId="7864192ca2b01bab" providerId="LiveId" clId="{E336177E-17FD-40AE-9ECF-680C1D44711A}" dt="2025-08-25T17:59:17.189" v="2"/>
      <pc:docMkLst>
        <pc:docMk/>
      </pc:docMkLst>
      <pc:sldChg chg="modSp">
        <pc:chgData name="Maria Lokhandwala" userId="7864192ca2b01bab" providerId="LiveId" clId="{E336177E-17FD-40AE-9ECF-680C1D44711A}" dt="2025-08-25T17:59:17.189" v="2"/>
        <pc:sldMkLst>
          <pc:docMk/>
          <pc:sldMk cId="3701429192" sldId="394"/>
        </pc:sldMkLst>
        <pc:graphicFrameChg chg="mod">
          <ac:chgData name="Maria Lokhandwala" userId="7864192ca2b01bab" providerId="LiveId" clId="{E336177E-17FD-40AE-9ECF-680C1D44711A}" dt="2025-08-25T17:59:17.189" v="2"/>
          <ac:graphicFrameMkLst>
            <pc:docMk/>
            <pc:sldMk cId="3701429192" sldId="394"/>
            <ac:graphicFrameMk id="6"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DFD065-2FBA-4234-BCF8-C925B28171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C7872EB-5D7C-4735-9901-5B74061F9283}">
      <dgm:prSet phldrT="[Text]" custT="1"/>
      <dgm:spPr>
        <a:solidFill>
          <a:srgbClr val="2C95DD"/>
        </a:solidFill>
      </dgm:spPr>
      <dgm:t>
        <a:bodyPr/>
        <a:lstStyle/>
        <a:p>
          <a:pPr algn="ctr"/>
          <a:r>
            <a:rPr lang="en-US" sz="1500" dirty="0"/>
            <a:t>Processor</a:t>
          </a:r>
        </a:p>
      </dgm:t>
    </dgm:pt>
    <dgm:pt modelId="{36B15B97-CAD3-4E39-B95A-3CF0985499F7}" type="parTrans" cxnId="{F3E12819-DFDD-4E41-8672-0FB9C51129EC}">
      <dgm:prSet/>
      <dgm:spPr/>
      <dgm:t>
        <a:bodyPr/>
        <a:lstStyle/>
        <a:p>
          <a:endParaRPr lang="en-US"/>
        </a:p>
      </dgm:t>
    </dgm:pt>
    <dgm:pt modelId="{ADBBD08F-67ED-4848-BBF9-9053C6957265}" type="sibTrans" cxnId="{F3E12819-DFDD-4E41-8672-0FB9C51129EC}">
      <dgm:prSet/>
      <dgm:spPr/>
      <dgm:t>
        <a:bodyPr/>
        <a:lstStyle/>
        <a:p>
          <a:endParaRPr lang="en-US"/>
        </a:p>
      </dgm:t>
    </dgm:pt>
    <dgm:pt modelId="{E1D80027-EC72-4C00-8C15-84D13A3D2A20}">
      <dgm:prSet phldrT="[Text]" custT="1"/>
      <dgm:spPr/>
      <dgm:t>
        <a:bodyPr lIns="109728" tIns="54864" rIns="109728" bIns="54864"/>
        <a:lstStyle/>
        <a:p>
          <a:r>
            <a:rPr lang="en-US" sz="1200" dirty="0"/>
            <a:t>A collection of microchips on a motherboard to manage specific functions, such as processor access to RAM and to peripheral ports</a:t>
          </a:r>
        </a:p>
      </dgm:t>
    </dgm:pt>
    <dgm:pt modelId="{D782658F-0438-46F8-8F2E-EB28256E83A6}">
      <dgm:prSet phldrT="[Text]" custT="1"/>
      <dgm:spPr>
        <a:solidFill>
          <a:srgbClr val="2C95DD"/>
        </a:solidFill>
      </dgm:spPr>
      <dgm:t>
        <a:bodyPr/>
        <a:lstStyle/>
        <a:p>
          <a:pPr algn="ctr"/>
          <a:r>
            <a:rPr lang="en-US" sz="1500" dirty="0"/>
            <a:t>Chipset</a:t>
          </a:r>
        </a:p>
      </dgm:t>
    </dgm:pt>
    <dgm:pt modelId="{57B83FDD-FC6D-4E8D-A8DE-7D5AE3894E27}" type="sibTrans" cxnId="{AE24B1B6-7CCD-4908-AB28-971C779E929A}">
      <dgm:prSet/>
      <dgm:spPr/>
      <dgm:t>
        <a:bodyPr/>
        <a:lstStyle/>
        <a:p>
          <a:endParaRPr lang="en-US"/>
        </a:p>
      </dgm:t>
    </dgm:pt>
    <dgm:pt modelId="{6B773971-3D6B-4D0C-8AFB-C552201AAA9D}" type="parTrans" cxnId="{AE24B1B6-7CCD-4908-AB28-971C779E929A}">
      <dgm:prSet/>
      <dgm:spPr/>
      <dgm:t>
        <a:bodyPr/>
        <a:lstStyle/>
        <a:p>
          <a:endParaRPr lang="en-US"/>
        </a:p>
      </dgm:t>
    </dgm:pt>
    <dgm:pt modelId="{BCFACEF5-F738-4A0A-80FA-B61238A52FF4}" type="sibTrans" cxnId="{9C0D5128-ABF2-4FA0-9FB5-379B811454C7}">
      <dgm:prSet/>
      <dgm:spPr/>
      <dgm:t>
        <a:bodyPr/>
        <a:lstStyle/>
        <a:p>
          <a:endParaRPr lang="en-US"/>
        </a:p>
      </dgm:t>
    </dgm:pt>
    <dgm:pt modelId="{0F3578B8-CBEE-4914-B7CA-0DF2FBDA9A48}" type="parTrans" cxnId="{9C0D5128-ABF2-4FA0-9FB5-379B811454C7}">
      <dgm:prSet/>
      <dgm:spPr/>
      <dgm:t>
        <a:bodyPr/>
        <a:lstStyle/>
        <a:p>
          <a:endParaRPr lang="en-US"/>
        </a:p>
      </dgm:t>
    </dgm:pt>
    <dgm:pt modelId="{1570FD84-DE20-4D45-A3DB-278A6B897D58}">
      <dgm:prSet phldrT="[Text]" custT="1"/>
      <dgm:spPr/>
      <dgm:t>
        <a:bodyPr lIns="109728" tIns="54864" rIns="109728" bIns="54864"/>
        <a:lstStyle/>
        <a:p>
          <a:r>
            <a:rPr lang="en-US" sz="1200" dirty="0"/>
            <a:t>A PCB that holds the processor, RAM, ROM, network and I/O ports, and other integrated components, such as GPU and NIC</a:t>
          </a:r>
        </a:p>
      </dgm:t>
    </dgm:pt>
    <dgm:pt modelId="{838439EE-3214-41F9-AC38-30FD25FDBCB5}">
      <dgm:prSet phldrT="[Text]" custT="1"/>
      <dgm:spPr>
        <a:solidFill>
          <a:srgbClr val="2C95DD"/>
        </a:solidFill>
      </dgm:spPr>
      <dgm:t>
        <a:bodyPr/>
        <a:lstStyle/>
        <a:p>
          <a:pPr algn="ctr"/>
          <a:r>
            <a:rPr lang="en-US" sz="1500" dirty="0"/>
            <a:t>Motherboard</a:t>
          </a:r>
        </a:p>
      </dgm:t>
    </dgm:pt>
    <dgm:pt modelId="{5D2514EA-A986-4147-AB9D-A386E2D6A16E}" type="sibTrans" cxnId="{95A49458-6A1C-4126-AB6D-01B0BF9D545D}">
      <dgm:prSet/>
      <dgm:spPr/>
      <dgm:t>
        <a:bodyPr/>
        <a:lstStyle/>
        <a:p>
          <a:endParaRPr lang="en-US"/>
        </a:p>
      </dgm:t>
    </dgm:pt>
    <dgm:pt modelId="{350A0F01-3D89-456B-B852-8132A7C9D6B8}" type="parTrans" cxnId="{95A49458-6A1C-4126-AB6D-01B0BF9D545D}">
      <dgm:prSet/>
      <dgm:spPr/>
      <dgm:t>
        <a:bodyPr/>
        <a:lstStyle/>
        <a:p>
          <a:endParaRPr lang="en-US"/>
        </a:p>
      </dgm:t>
    </dgm:pt>
    <dgm:pt modelId="{3253797F-8417-4DC8-96E4-CCBB03A7DFDB}" type="sibTrans" cxnId="{C13B32A0-3B0B-45CB-A0B1-AF577E92E163}">
      <dgm:prSet/>
      <dgm:spPr/>
      <dgm:t>
        <a:bodyPr/>
        <a:lstStyle/>
        <a:p>
          <a:endParaRPr lang="en-US"/>
        </a:p>
      </dgm:t>
    </dgm:pt>
    <dgm:pt modelId="{7DA2F3D6-091B-43A0-9C11-8E9756B41878}" type="parTrans" cxnId="{C13B32A0-3B0B-45CB-A0B1-AF577E92E163}">
      <dgm:prSet/>
      <dgm:spPr/>
      <dgm:t>
        <a:bodyPr/>
        <a:lstStyle/>
        <a:p>
          <a:endParaRPr lang="en-US"/>
        </a:p>
      </dgm:t>
    </dgm:pt>
    <dgm:pt modelId="{F754AC32-DFAE-4B7B-A984-8811DD077048}">
      <dgm:prSet phldrT="[Text]" custT="1"/>
      <dgm:spPr/>
      <dgm:t>
        <a:bodyPr lIns="109728" tIns="54864" rIns="109728" bIns="54864"/>
        <a:lstStyle/>
        <a:p>
          <a:r>
            <a:rPr lang="en-US" sz="1200" dirty="0"/>
            <a:t>A semiconductor memory containing boot, power management, and other device-specific firmware</a:t>
          </a:r>
        </a:p>
      </dgm:t>
    </dgm:pt>
    <dgm:pt modelId="{AC398641-F75B-49B0-AAA0-3FDD29796580}">
      <dgm:prSet phldrT="[Text]" custT="1"/>
      <dgm:spPr>
        <a:solidFill>
          <a:srgbClr val="2C95DD"/>
        </a:solidFill>
      </dgm:spPr>
      <dgm:t>
        <a:bodyPr/>
        <a:lstStyle/>
        <a:p>
          <a:pPr algn="ctr"/>
          <a:r>
            <a:rPr lang="en-US" sz="1500" dirty="0"/>
            <a:t>Read-Only Memory</a:t>
          </a:r>
        </a:p>
      </dgm:t>
    </dgm:pt>
    <dgm:pt modelId="{07D91BC0-2E2A-461D-A121-5A51D4452482}" type="sibTrans" cxnId="{E7F166A4-0568-478E-AB87-2D7540EC0F6D}">
      <dgm:prSet/>
      <dgm:spPr/>
      <dgm:t>
        <a:bodyPr/>
        <a:lstStyle/>
        <a:p>
          <a:endParaRPr lang="en-US"/>
        </a:p>
      </dgm:t>
    </dgm:pt>
    <dgm:pt modelId="{1C207FBA-52A1-4559-8466-99CBB9692A60}" type="parTrans" cxnId="{E7F166A4-0568-478E-AB87-2D7540EC0F6D}">
      <dgm:prSet/>
      <dgm:spPr/>
      <dgm:t>
        <a:bodyPr/>
        <a:lstStyle/>
        <a:p>
          <a:endParaRPr lang="en-US"/>
        </a:p>
      </dgm:t>
    </dgm:pt>
    <dgm:pt modelId="{300ED5A2-22C4-458D-9DBF-C3E1020F7AC0}" type="sibTrans" cxnId="{079F9D88-B995-4A80-9149-74E2C602F0BF}">
      <dgm:prSet/>
      <dgm:spPr/>
      <dgm:t>
        <a:bodyPr/>
        <a:lstStyle/>
        <a:p>
          <a:endParaRPr lang="en-US"/>
        </a:p>
      </dgm:t>
    </dgm:pt>
    <dgm:pt modelId="{AC735B69-BAFE-4B81-8A96-4E3027624B57}" type="parTrans" cxnId="{079F9D88-B995-4A80-9149-74E2C602F0BF}">
      <dgm:prSet/>
      <dgm:spPr/>
      <dgm:t>
        <a:bodyPr/>
        <a:lstStyle/>
        <a:p>
          <a:endParaRPr lang="en-US"/>
        </a:p>
      </dgm:t>
    </dgm:pt>
    <dgm:pt modelId="{C743FFC3-A49F-457E-A1CC-A4D8CB253EDF}">
      <dgm:prSet phldrT="[Text]" custT="1"/>
      <dgm:spPr/>
      <dgm:t>
        <a:bodyPr lIns="109728" tIns="54864" rIns="109728" bIns="54864"/>
        <a:lstStyle/>
        <a:p>
          <a:r>
            <a:rPr lang="en-US" sz="1200" dirty="0"/>
            <a:t>A volatile data storage device containing the programs for execution and the data used by the processor</a:t>
          </a:r>
        </a:p>
      </dgm:t>
    </dgm:pt>
    <dgm:pt modelId="{CAAE5DB7-5AD0-4C3C-941D-80F392827B3F}">
      <dgm:prSet phldrT="[Text]" custT="1"/>
      <dgm:spPr>
        <a:solidFill>
          <a:srgbClr val="2C95DD"/>
        </a:solidFill>
      </dgm:spPr>
      <dgm:t>
        <a:bodyPr/>
        <a:lstStyle/>
        <a:p>
          <a:pPr algn="ctr"/>
          <a:r>
            <a:rPr lang="en-US" sz="1500" dirty="0"/>
            <a:t>Random-Access Memory</a:t>
          </a:r>
        </a:p>
      </dgm:t>
    </dgm:pt>
    <dgm:pt modelId="{930CFCDD-17F1-4EEE-857C-550DD99ABC4B}" type="sibTrans" cxnId="{DD6CF901-000B-4F0D-8469-9CB7712D941A}">
      <dgm:prSet/>
      <dgm:spPr/>
      <dgm:t>
        <a:bodyPr/>
        <a:lstStyle/>
        <a:p>
          <a:endParaRPr lang="en-US"/>
        </a:p>
      </dgm:t>
    </dgm:pt>
    <dgm:pt modelId="{EDFB1E03-1CA6-4920-AF8C-9D77FDFB231A}" type="parTrans" cxnId="{DD6CF901-000B-4F0D-8469-9CB7712D941A}">
      <dgm:prSet/>
      <dgm:spPr/>
      <dgm:t>
        <a:bodyPr/>
        <a:lstStyle/>
        <a:p>
          <a:endParaRPr lang="en-US"/>
        </a:p>
      </dgm:t>
    </dgm:pt>
    <dgm:pt modelId="{EA0306B6-9F98-4FDB-AD0A-60204F7FB0BA}" type="sibTrans" cxnId="{75A21059-086D-43E1-A661-9D2C12984236}">
      <dgm:prSet/>
      <dgm:spPr/>
      <dgm:t>
        <a:bodyPr/>
        <a:lstStyle/>
        <a:p>
          <a:endParaRPr lang="en-US"/>
        </a:p>
      </dgm:t>
    </dgm:pt>
    <dgm:pt modelId="{C1B007B0-5FF2-4D81-869A-A2E40CF26344}" type="parTrans" cxnId="{75A21059-086D-43E1-A661-9D2C12984236}">
      <dgm:prSet/>
      <dgm:spPr/>
      <dgm:t>
        <a:bodyPr/>
        <a:lstStyle/>
        <a:p>
          <a:endParaRPr lang="en-US"/>
        </a:p>
      </dgm:t>
    </dgm:pt>
    <dgm:pt modelId="{D28A0571-94AD-4A8C-8022-8A98D5EA9FC0}">
      <dgm:prSet phldrT="[Text]" custT="1"/>
      <dgm:spPr/>
      <dgm:t>
        <a:bodyPr lIns="109728" tIns="54864" rIns="109728" bIns="54864"/>
        <a:lstStyle/>
        <a:p>
          <a:r>
            <a:rPr lang="en-US" sz="1200" dirty="0"/>
            <a:t>An IC that executes software programs by performing arithmetical, logical, and input/output operations</a:t>
          </a:r>
        </a:p>
      </dgm:t>
    </dgm:pt>
    <dgm:pt modelId="{ED0AF154-C7D4-44B1-8188-AC9B1E78AFFA}" type="sibTrans" cxnId="{CD6A9B65-BBF3-4962-9A12-A1FA8858E054}">
      <dgm:prSet/>
      <dgm:spPr/>
      <dgm:t>
        <a:bodyPr/>
        <a:lstStyle/>
        <a:p>
          <a:endParaRPr lang="en-US"/>
        </a:p>
      </dgm:t>
    </dgm:pt>
    <dgm:pt modelId="{3EF951F3-D35F-457B-81D9-709A140FDCD1}" type="parTrans" cxnId="{CD6A9B65-BBF3-4962-9A12-A1FA8858E054}">
      <dgm:prSet/>
      <dgm:spPr/>
      <dgm:t>
        <a:bodyPr/>
        <a:lstStyle/>
        <a:p>
          <a:endParaRPr lang="en-US"/>
        </a:p>
      </dgm:t>
    </dgm:pt>
    <dgm:pt modelId="{5B1E25DB-39E0-4933-BD74-0510C0D66099}" type="pres">
      <dgm:prSet presAssocID="{A4DFD065-2FBA-4234-BCF8-C925B2817114}" presName="Name0" presStyleCnt="0">
        <dgm:presLayoutVars>
          <dgm:dir/>
          <dgm:animLvl val="lvl"/>
          <dgm:resizeHandles val="exact"/>
        </dgm:presLayoutVars>
      </dgm:prSet>
      <dgm:spPr/>
    </dgm:pt>
    <dgm:pt modelId="{BCD07672-96E6-4763-A3C8-B049BBD0191B}" type="pres">
      <dgm:prSet presAssocID="{9C7872EB-5D7C-4735-9901-5B74061F9283}" presName="linNode" presStyleCnt="0"/>
      <dgm:spPr/>
    </dgm:pt>
    <dgm:pt modelId="{E1C507B0-CE90-4E03-B4DF-959306DBB7D4}" type="pres">
      <dgm:prSet presAssocID="{9C7872EB-5D7C-4735-9901-5B74061F9283}" presName="parentText" presStyleLbl="node1" presStyleIdx="0" presStyleCnt="5">
        <dgm:presLayoutVars>
          <dgm:chMax val="1"/>
          <dgm:bulletEnabled val="1"/>
        </dgm:presLayoutVars>
      </dgm:prSet>
      <dgm:spPr/>
    </dgm:pt>
    <dgm:pt modelId="{3B0AC266-B5BD-49ED-992C-2AC7D9193D50}" type="pres">
      <dgm:prSet presAssocID="{9C7872EB-5D7C-4735-9901-5B74061F9283}" presName="descendantText" presStyleLbl="alignAccFollowNode1" presStyleIdx="0" presStyleCnt="5">
        <dgm:presLayoutVars>
          <dgm:bulletEnabled val="1"/>
        </dgm:presLayoutVars>
      </dgm:prSet>
      <dgm:spPr/>
    </dgm:pt>
    <dgm:pt modelId="{56EB9B2A-DE28-4701-AC59-5E5AD3297FFA}" type="pres">
      <dgm:prSet presAssocID="{ADBBD08F-67ED-4848-BBF9-9053C6957265}" presName="sp" presStyleCnt="0"/>
      <dgm:spPr/>
    </dgm:pt>
    <dgm:pt modelId="{82E8703B-9389-4707-9CD6-8F7B7455816D}" type="pres">
      <dgm:prSet presAssocID="{CAAE5DB7-5AD0-4C3C-941D-80F392827B3F}" presName="linNode" presStyleCnt="0"/>
      <dgm:spPr/>
    </dgm:pt>
    <dgm:pt modelId="{F5F5DCD5-B94E-4374-9972-CB76AD36F8A2}" type="pres">
      <dgm:prSet presAssocID="{CAAE5DB7-5AD0-4C3C-941D-80F392827B3F}" presName="parentText" presStyleLbl="node1" presStyleIdx="1" presStyleCnt="5">
        <dgm:presLayoutVars>
          <dgm:chMax val="1"/>
          <dgm:bulletEnabled val="1"/>
        </dgm:presLayoutVars>
      </dgm:prSet>
      <dgm:spPr/>
    </dgm:pt>
    <dgm:pt modelId="{227BF414-BF92-4AC7-8B37-F08BED37A5BA}" type="pres">
      <dgm:prSet presAssocID="{CAAE5DB7-5AD0-4C3C-941D-80F392827B3F}" presName="descendantText" presStyleLbl="alignAccFollowNode1" presStyleIdx="1" presStyleCnt="5">
        <dgm:presLayoutVars>
          <dgm:bulletEnabled val="1"/>
        </dgm:presLayoutVars>
      </dgm:prSet>
      <dgm:spPr/>
    </dgm:pt>
    <dgm:pt modelId="{D728C519-5F74-4EE9-A664-FAA27C5B3C95}" type="pres">
      <dgm:prSet presAssocID="{930CFCDD-17F1-4EEE-857C-550DD99ABC4B}" presName="sp" presStyleCnt="0"/>
      <dgm:spPr/>
    </dgm:pt>
    <dgm:pt modelId="{CB0A9CEC-4970-4E9A-8D2C-D5476F2E81BE}" type="pres">
      <dgm:prSet presAssocID="{AC398641-F75B-49B0-AAA0-3FDD29796580}" presName="linNode" presStyleCnt="0"/>
      <dgm:spPr/>
    </dgm:pt>
    <dgm:pt modelId="{E8197B1A-9EDC-44B3-B9A6-A286E453E106}" type="pres">
      <dgm:prSet presAssocID="{AC398641-F75B-49B0-AAA0-3FDD29796580}" presName="parentText" presStyleLbl="node1" presStyleIdx="2" presStyleCnt="5">
        <dgm:presLayoutVars>
          <dgm:chMax val="1"/>
          <dgm:bulletEnabled val="1"/>
        </dgm:presLayoutVars>
      </dgm:prSet>
      <dgm:spPr/>
    </dgm:pt>
    <dgm:pt modelId="{17FDFF8D-5754-40A6-90C0-1FF65591B9FB}" type="pres">
      <dgm:prSet presAssocID="{AC398641-F75B-49B0-AAA0-3FDD29796580}" presName="descendantText" presStyleLbl="alignAccFollowNode1" presStyleIdx="2" presStyleCnt="5">
        <dgm:presLayoutVars>
          <dgm:bulletEnabled val="1"/>
        </dgm:presLayoutVars>
      </dgm:prSet>
      <dgm:spPr/>
    </dgm:pt>
    <dgm:pt modelId="{B445CC07-F0B6-49C0-8116-9323DF1CFDC9}" type="pres">
      <dgm:prSet presAssocID="{07D91BC0-2E2A-461D-A121-5A51D4452482}" presName="sp" presStyleCnt="0"/>
      <dgm:spPr/>
    </dgm:pt>
    <dgm:pt modelId="{17D0205F-3ACB-4715-9A8B-A9A596954293}" type="pres">
      <dgm:prSet presAssocID="{838439EE-3214-41F9-AC38-30FD25FDBCB5}" presName="linNode" presStyleCnt="0"/>
      <dgm:spPr/>
    </dgm:pt>
    <dgm:pt modelId="{6B00BC4D-46E6-49C4-8822-FDB71BC59661}" type="pres">
      <dgm:prSet presAssocID="{838439EE-3214-41F9-AC38-30FD25FDBCB5}" presName="parentText" presStyleLbl="node1" presStyleIdx="3" presStyleCnt="5">
        <dgm:presLayoutVars>
          <dgm:chMax val="1"/>
          <dgm:bulletEnabled val="1"/>
        </dgm:presLayoutVars>
      </dgm:prSet>
      <dgm:spPr/>
    </dgm:pt>
    <dgm:pt modelId="{89459BF7-18C8-4DF4-A462-781838CCED8C}" type="pres">
      <dgm:prSet presAssocID="{838439EE-3214-41F9-AC38-30FD25FDBCB5}" presName="descendantText" presStyleLbl="alignAccFollowNode1" presStyleIdx="3" presStyleCnt="5">
        <dgm:presLayoutVars>
          <dgm:bulletEnabled val="1"/>
        </dgm:presLayoutVars>
      </dgm:prSet>
      <dgm:spPr/>
    </dgm:pt>
    <dgm:pt modelId="{75587407-9EDC-4F0C-833C-080A51F5A829}" type="pres">
      <dgm:prSet presAssocID="{5D2514EA-A986-4147-AB9D-A386E2D6A16E}" presName="sp" presStyleCnt="0"/>
      <dgm:spPr/>
    </dgm:pt>
    <dgm:pt modelId="{0A344D42-D2F9-4F13-B88B-42EFFAD61B84}" type="pres">
      <dgm:prSet presAssocID="{D782658F-0438-46F8-8F2E-EB28256E83A6}" presName="linNode" presStyleCnt="0"/>
      <dgm:spPr/>
    </dgm:pt>
    <dgm:pt modelId="{909C622C-0410-4CE6-B55D-4FFDDA72CD14}" type="pres">
      <dgm:prSet presAssocID="{D782658F-0438-46F8-8F2E-EB28256E83A6}" presName="parentText" presStyleLbl="node1" presStyleIdx="4" presStyleCnt="5">
        <dgm:presLayoutVars>
          <dgm:chMax val="1"/>
          <dgm:bulletEnabled val="1"/>
        </dgm:presLayoutVars>
      </dgm:prSet>
      <dgm:spPr/>
    </dgm:pt>
    <dgm:pt modelId="{608FF975-C0BC-4776-BD9D-61C9CE0D1780}" type="pres">
      <dgm:prSet presAssocID="{D782658F-0438-46F8-8F2E-EB28256E83A6}" presName="descendantText" presStyleLbl="alignAccFollowNode1" presStyleIdx="4" presStyleCnt="5">
        <dgm:presLayoutVars>
          <dgm:bulletEnabled val="1"/>
        </dgm:presLayoutVars>
      </dgm:prSet>
      <dgm:spPr/>
    </dgm:pt>
  </dgm:ptLst>
  <dgm:cxnLst>
    <dgm:cxn modelId="{DD6CF901-000B-4F0D-8469-9CB7712D941A}" srcId="{A4DFD065-2FBA-4234-BCF8-C925B2817114}" destId="{CAAE5DB7-5AD0-4C3C-941D-80F392827B3F}" srcOrd="1" destOrd="0" parTransId="{EDFB1E03-1CA6-4920-AF8C-9D77FDFB231A}" sibTransId="{930CFCDD-17F1-4EEE-857C-550DD99ABC4B}"/>
    <dgm:cxn modelId="{F3E12819-DFDD-4E41-8672-0FB9C51129EC}" srcId="{A4DFD065-2FBA-4234-BCF8-C925B2817114}" destId="{9C7872EB-5D7C-4735-9901-5B74061F9283}" srcOrd="0" destOrd="0" parTransId="{36B15B97-CAD3-4E39-B95A-3CF0985499F7}" sibTransId="{ADBBD08F-67ED-4848-BBF9-9053C6957265}"/>
    <dgm:cxn modelId="{9C0D5128-ABF2-4FA0-9FB5-379B811454C7}" srcId="{D782658F-0438-46F8-8F2E-EB28256E83A6}" destId="{E1D80027-EC72-4C00-8C15-84D13A3D2A20}" srcOrd="0" destOrd="0" parTransId="{0F3578B8-CBEE-4914-B7CA-0DF2FBDA9A48}" sibTransId="{BCFACEF5-F738-4A0A-80FA-B61238A52FF4}"/>
    <dgm:cxn modelId="{DBD7F337-BDDA-4FE3-A4F7-975CFA395963}" type="presOf" srcId="{838439EE-3214-41F9-AC38-30FD25FDBCB5}" destId="{6B00BC4D-46E6-49C4-8822-FDB71BC59661}" srcOrd="0" destOrd="0" presId="urn:microsoft.com/office/officeart/2005/8/layout/vList5"/>
    <dgm:cxn modelId="{C416CE3A-C4A6-4839-BC90-ABCE9FAB55DD}" type="presOf" srcId="{C743FFC3-A49F-457E-A1CC-A4D8CB253EDF}" destId="{227BF414-BF92-4AC7-8B37-F08BED37A5BA}" srcOrd="0" destOrd="0" presId="urn:microsoft.com/office/officeart/2005/8/layout/vList5"/>
    <dgm:cxn modelId="{D1BACF5F-EA27-48B5-A77E-93BEA9DC1D10}" type="presOf" srcId="{E1D80027-EC72-4C00-8C15-84D13A3D2A20}" destId="{608FF975-C0BC-4776-BD9D-61C9CE0D1780}" srcOrd="0" destOrd="0" presId="urn:microsoft.com/office/officeart/2005/8/layout/vList5"/>
    <dgm:cxn modelId="{CD6A9B65-BBF3-4962-9A12-A1FA8858E054}" srcId="{9C7872EB-5D7C-4735-9901-5B74061F9283}" destId="{D28A0571-94AD-4A8C-8022-8A98D5EA9FC0}" srcOrd="0" destOrd="0" parTransId="{3EF951F3-D35F-457B-81D9-709A140FDCD1}" sibTransId="{ED0AF154-C7D4-44B1-8188-AC9B1E78AFFA}"/>
    <dgm:cxn modelId="{DF92B26A-648C-46EA-B18F-CF73637EC195}" type="presOf" srcId="{D782658F-0438-46F8-8F2E-EB28256E83A6}" destId="{909C622C-0410-4CE6-B55D-4FFDDA72CD14}" srcOrd="0" destOrd="0" presId="urn:microsoft.com/office/officeart/2005/8/layout/vList5"/>
    <dgm:cxn modelId="{0FEED571-8C93-4DEA-9C15-6F4A66639708}" type="presOf" srcId="{CAAE5DB7-5AD0-4C3C-941D-80F392827B3F}" destId="{F5F5DCD5-B94E-4374-9972-CB76AD36F8A2}" srcOrd="0" destOrd="0" presId="urn:microsoft.com/office/officeart/2005/8/layout/vList5"/>
    <dgm:cxn modelId="{95A49458-6A1C-4126-AB6D-01B0BF9D545D}" srcId="{A4DFD065-2FBA-4234-BCF8-C925B2817114}" destId="{838439EE-3214-41F9-AC38-30FD25FDBCB5}" srcOrd="3" destOrd="0" parTransId="{350A0F01-3D89-456B-B852-8132A7C9D6B8}" sibTransId="{5D2514EA-A986-4147-AB9D-A386E2D6A16E}"/>
    <dgm:cxn modelId="{75A21059-086D-43E1-A661-9D2C12984236}" srcId="{CAAE5DB7-5AD0-4C3C-941D-80F392827B3F}" destId="{C743FFC3-A49F-457E-A1CC-A4D8CB253EDF}" srcOrd="0" destOrd="0" parTransId="{C1B007B0-5FF2-4D81-869A-A2E40CF26344}" sibTransId="{EA0306B6-9F98-4FDB-AD0A-60204F7FB0BA}"/>
    <dgm:cxn modelId="{9072C679-33B6-4FC6-B52D-C433A42E9C33}" type="presOf" srcId="{D28A0571-94AD-4A8C-8022-8A98D5EA9FC0}" destId="{3B0AC266-B5BD-49ED-992C-2AC7D9193D50}" srcOrd="0" destOrd="0" presId="urn:microsoft.com/office/officeart/2005/8/layout/vList5"/>
    <dgm:cxn modelId="{079F9D88-B995-4A80-9149-74E2C602F0BF}" srcId="{AC398641-F75B-49B0-AAA0-3FDD29796580}" destId="{F754AC32-DFAE-4B7B-A984-8811DD077048}" srcOrd="0" destOrd="0" parTransId="{AC735B69-BAFE-4B81-8A96-4E3027624B57}" sibTransId="{300ED5A2-22C4-458D-9DBF-C3E1020F7AC0}"/>
    <dgm:cxn modelId="{C13B32A0-3B0B-45CB-A0B1-AF577E92E163}" srcId="{838439EE-3214-41F9-AC38-30FD25FDBCB5}" destId="{1570FD84-DE20-4D45-A3DB-278A6B897D58}" srcOrd="0" destOrd="0" parTransId="{7DA2F3D6-091B-43A0-9C11-8E9756B41878}" sibTransId="{3253797F-8417-4DC8-96E4-CCBB03A7DFDB}"/>
    <dgm:cxn modelId="{E7F166A4-0568-478E-AB87-2D7540EC0F6D}" srcId="{A4DFD065-2FBA-4234-BCF8-C925B2817114}" destId="{AC398641-F75B-49B0-AAA0-3FDD29796580}" srcOrd="2" destOrd="0" parTransId="{1C207FBA-52A1-4559-8466-99CBB9692A60}" sibTransId="{07D91BC0-2E2A-461D-A121-5A51D4452482}"/>
    <dgm:cxn modelId="{163801A8-2466-456F-946C-7632495FDFDC}" type="presOf" srcId="{F754AC32-DFAE-4B7B-A984-8811DD077048}" destId="{17FDFF8D-5754-40A6-90C0-1FF65591B9FB}" srcOrd="0" destOrd="0" presId="urn:microsoft.com/office/officeart/2005/8/layout/vList5"/>
    <dgm:cxn modelId="{AE24B1B6-7CCD-4908-AB28-971C779E929A}" srcId="{A4DFD065-2FBA-4234-BCF8-C925B2817114}" destId="{D782658F-0438-46F8-8F2E-EB28256E83A6}" srcOrd="4" destOrd="0" parTransId="{6B773971-3D6B-4D0C-8AFB-C552201AAA9D}" sibTransId="{57B83FDD-FC6D-4E8D-A8DE-7D5AE3894E27}"/>
    <dgm:cxn modelId="{41A51DBC-6BEA-4360-8E27-F43355719209}" type="presOf" srcId="{AC398641-F75B-49B0-AAA0-3FDD29796580}" destId="{E8197B1A-9EDC-44B3-B9A6-A286E453E106}" srcOrd="0" destOrd="0" presId="urn:microsoft.com/office/officeart/2005/8/layout/vList5"/>
    <dgm:cxn modelId="{22FAF6BE-BD55-4C9F-8969-B9B3238D5C6C}" type="presOf" srcId="{9C7872EB-5D7C-4735-9901-5B74061F9283}" destId="{E1C507B0-CE90-4E03-B4DF-959306DBB7D4}" srcOrd="0" destOrd="0" presId="urn:microsoft.com/office/officeart/2005/8/layout/vList5"/>
    <dgm:cxn modelId="{7BC3DCC0-20C9-4A20-9924-80C8B2ACC2B3}" type="presOf" srcId="{A4DFD065-2FBA-4234-BCF8-C925B2817114}" destId="{5B1E25DB-39E0-4933-BD74-0510C0D66099}" srcOrd="0" destOrd="0" presId="urn:microsoft.com/office/officeart/2005/8/layout/vList5"/>
    <dgm:cxn modelId="{C6521ACB-0C62-4723-B7D7-1C1CC218016E}" type="presOf" srcId="{1570FD84-DE20-4D45-A3DB-278A6B897D58}" destId="{89459BF7-18C8-4DF4-A462-781838CCED8C}" srcOrd="0" destOrd="0" presId="urn:microsoft.com/office/officeart/2005/8/layout/vList5"/>
    <dgm:cxn modelId="{C76AFE2A-D574-4587-AC48-616A8890D883}" type="presParOf" srcId="{5B1E25DB-39E0-4933-BD74-0510C0D66099}" destId="{BCD07672-96E6-4763-A3C8-B049BBD0191B}" srcOrd="0" destOrd="0" presId="urn:microsoft.com/office/officeart/2005/8/layout/vList5"/>
    <dgm:cxn modelId="{D349243B-7546-421F-8E75-45F73BC07975}" type="presParOf" srcId="{BCD07672-96E6-4763-A3C8-B049BBD0191B}" destId="{E1C507B0-CE90-4E03-B4DF-959306DBB7D4}" srcOrd="0" destOrd="0" presId="urn:microsoft.com/office/officeart/2005/8/layout/vList5"/>
    <dgm:cxn modelId="{2806E84D-780D-4294-BBD0-84613AFF50E0}" type="presParOf" srcId="{BCD07672-96E6-4763-A3C8-B049BBD0191B}" destId="{3B0AC266-B5BD-49ED-992C-2AC7D9193D50}" srcOrd="1" destOrd="0" presId="urn:microsoft.com/office/officeart/2005/8/layout/vList5"/>
    <dgm:cxn modelId="{4BEE57C5-F9F6-429D-94F6-8958AC3E562B}" type="presParOf" srcId="{5B1E25DB-39E0-4933-BD74-0510C0D66099}" destId="{56EB9B2A-DE28-4701-AC59-5E5AD3297FFA}" srcOrd="1" destOrd="0" presId="urn:microsoft.com/office/officeart/2005/8/layout/vList5"/>
    <dgm:cxn modelId="{2895CA3F-DD65-4BB0-A59C-319250443782}" type="presParOf" srcId="{5B1E25DB-39E0-4933-BD74-0510C0D66099}" destId="{82E8703B-9389-4707-9CD6-8F7B7455816D}" srcOrd="2" destOrd="0" presId="urn:microsoft.com/office/officeart/2005/8/layout/vList5"/>
    <dgm:cxn modelId="{0891874B-BC44-4288-95CF-BE8C8E96C12E}" type="presParOf" srcId="{82E8703B-9389-4707-9CD6-8F7B7455816D}" destId="{F5F5DCD5-B94E-4374-9972-CB76AD36F8A2}" srcOrd="0" destOrd="0" presId="urn:microsoft.com/office/officeart/2005/8/layout/vList5"/>
    <dgm:cxn modelId="{309F08BD-E045-42CB-AFDE-E092405C5EC3}" type="presParOf" srcId="{82E8703B-9389-4707-9CD6-8F7B7455816D}" destId="{227BF414-BF92-4AC7-8B37-F08BED37A5BA}" srcOrd="1" destOrd="0" presId="urn:microsoft.com/office/officeart/2005/8/layout/vList5"/>
    <dgm:cxn modelId="{5AD8432F-6080-4C96-AD9C-0118D6E2B38F}" type="presParOf" srcId="{5B1E25DB-39E0-4933-BD74-0510C0D66099}" destId="{D728C519-5F74-4EE9-A664-FAA27C5B3C95}" srcOrd="3" destOrd="0" presId="urn:microsoft.com/office/officeart/2005/8/layout/vList5"/>
    <dgm:cxn modelId="{18AAD1AB-4D76-4312-AF1E-2C6EF6B90492}" type="presParOf" srcId="{5B1E25DB-39E0-4933-BD74-0510C0D66099}" destId="{CB0A9CEC-4970-4E9A-8D2C-D5476F2E81BE}" srcOrd="4" destOrd="0" presId="urn:microsoft.com/office/officeart/2005/8/layout/vList5"/>
    <dgm:cxn modelId="{64CB81D4-5A56-4DDA-B314-B4CC0064D2BB}" type="presParOf" srcId="{CB0A9CEC-4970-4E9A-8D2C-D5476F2E81BE}" destId="{E8197B1A-9EDC-44B3-B9A6-A286E453E106}" srcOrd="0" destOrd="0" presId="urn:microsoft.com/office/officeart/2005/8/layout/vList5"/>
    <dgm:cxn modelId="{36DC50A8-8037-4FA5-BFF1-F3602E238A9D}" type="presParOf" srcId="{CB0A9CEC-4970-4E9A-8D2C-D5476F2E81BE}" destId="{17FDFF8D-5754-40A6-90C0-1FF65591B9FB}" srcOrd="1" destOrd="0" presId="urn:microsoft.com/office/officeart/2005/8/layout/vList5"/>
    <dgm:cxn modelId="{5FE9C5C3-5876-4BFA-95D8-CB7521E21F97}" type="presParOf" srcId="{5B1E25DB-39E0-4933-BD74-0510C0D66099}" destId="{B445CC07-F0B6-49C0-8116-9323DF1CFDC9}" srcOrd="5" destOrd="0" presId="urn:microsoft.com/office/officeart/2005/8/layout/vList5"/>
    <dgm:cxn modelId="{E5456BC5-FE68-43DE-A495-823FC460CBA7}" type="presParOf" srcId="{5B1E25DB-39E0-4933-BD74-0510C0D66099}" destId="{17D0205F-3ACB-4715-9A8B-A9A596954293}" srcOrd="6" destOrd="0" presId="urn:microsoft.com/office/officeart/2005/8/layout/vList5"/>
    <dgm:cxn modelId="{AA8A0826-F40F-4BEF-A1AB-9521317A287A}" type="presParOf" srcId="{17D0205F-3ACB-4715-9A8B-A9A596954293}" destId="{6B00BC4D-46E6-49C4-8822-FDB71BC59661}" srcOrd="0" destOrd="0" presId="urn:microsoft.com/office/officeart/2005/8/layout/vList5"/>
    <dgm:cxn modelId="{643B2E1A-B1D8-4FE3-9786-DE6FBDB0F67E}" type="presParOf" srcId="{17D0205F-3ACB-4715-9A8B-A9A596954293}" destId="{89459BF7-18C8-4DF4-A462-781838CCED8C}" srcOrd="1" destOrd="0" presId="urn:microsoft.com/office/officeart/2005/8/layout/vList5"/>
    <dgm:cxn modelId="{BF7875E2-B717-4168-AADF-358EE25E53B1}" type="presParOf" srcId="{5B1E25DB-39E0-4933-BD74-0510C0D66099}" destId="{75587407-9EDC-4F0C-833C-080A51F5A829}" srcOrd="7" destOrd="0" presId="urn:microsoft.com/office/officeart/2005/8/layout/vList5"/>
    <dgm:cxn modelId="{52CE9D20-9B4B-4578-9BAB-EEE569FF2C08}" type="presParOf" srcId="{5B1E25DB-39E0-4933-BD74-0510C0D66099}" destId="{0A344D42-D2F9-4F13-B88B-42EFFAD61B84}" srcOrd="8" destOrd="0" presId="urn:microsoft.com/office/officeart/2005/8/layout/vList5"/>
    <dgm:cxn modelId="{242E2971-5B4E-459D-8F47-FB10548FB747}" type="presParOf" srcId="{0A344D42-D2F9-4F13-B88B-42EFFAD61B84}" destId="{909C622C-0410-4CE6-B55D-4FFDDA72CD14}" srcOrd="0" destOrd="0" presId="urn:microsoft.com/office/officeart/2005/8/layout/vList5"/>
    <dgm:cxn modelId="{6FE2B3E6-2D23-4851-8545-4CDA729F4664}" type="presParOf" srcId="{0A344D42-D2F9-4F13-B88B-42EFFAD61B84}" destId="{608FF975-C0BC-4776-BD9D-61C9CE0D178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FD065-2FBA-4234-BCF8-C925B28171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C7872EB-5D7C-4735-9901-5B74061F9283}">
      <dgm:prSet phldrT="[Text]" custT="1"/>
      <dgm:spPr>
        <a:solidFill>
          <a:srgbClr val="2C95DD"/>
        </a:solidFill>
      </dgm:spPr>
      <dgm:t>
        <a:bodyPr/>
        <a:lstStyle/>
        <a:p>
          <a:pPr algn="ctr"/>
          <a:r>
            <a:rPr lang="en-US" sz="1500" dirty="0"/>
            <a:t>Processor</a:t>
          </a:r>
        </a:p>
      </dgm:t>
    </dgm:pt>
    <dgm:pt modelId="{36B15B97-CAD3-4E39-B95A-3CF0985499F7}" type="parTrans" cxnId="{F3E12819-DFDD-4E41-8672-0FB9C51129EC}">
      <dgm:prSet/>
      <dgm:spPr/>
      <dgm:t>
        <a:bodyPr/>
        <a:lstStyle/>
        <a:p>
          <a:endParaRPr lang="en-US"/>
        </a:p>
      </dgm:t>
    </dgm:pt>
    <dgm:pt modelId="{ADBBD08F-67ED-4848-BBF9-9053C6957265}" type="sibTrans" cxnId="{F3E12819-DFDD-4E41-8672-0FB9C51129EC}">
      <dgm:prSet/>
      <dgm:spPr/>
      <dgm:t>
        <a:bodyPr/>
        <a:lstStyle/>
        <a:p>
          <a:endParaRPr lang="en-US"/>
        </a:p>
      </dgm:t>
    </dgm:pt>
    <dgm:pt modelId="{E1D80027-EC72-4C00-8C15-84D13A3D2A20}">
      <dgm:prSet phldrT="[Text]" custT="1"/>
      <dgm:spPr/>
      <dgm:t>
        <a:bodyPr lIns="109728" tIns="54864" rIns="109728" bIns="54864"/>
        <a:lstStyle/>
        <a:p>
          <a:r>
            <a:rPr lang="en-US" sz="1200" dirty="0"/>
            <a:t>A collection of microchips on a motherboard to manage specific functions, such as processor access to RAM and to peripheral ports</a:t>
          </a:r>
        </a:p>
      </dgm:t>
    </dgm:pt>
    <dgm:pt modelId="{D782658F-0438-46F8-8F2E-EB28256E83A6}">
      <dgm:prSet phldrT="[Text]" custT="1"/>
      <dgm:spPr>
        <a:solidFill>
          <a:srgbClr val="2C95DD"/>
        </a:solidFill>
      </dgm:spPr>
      <dgm:t>
        <a:bodyPr/>
        <a:lstStyle/>
        <a:p>
          <a:pPr algn="ctr"/>
          <a:r>
            <a:rPr lang="en-US" sz="1500" dirty="0"/>
            <a:t>Chipset</a:t>
          </a:r>
        </a:p>
      </dgm:t>
    </dgm:pt>
    <dgm:pt modelId="{57B83FDD-FC6D-4E8D-A8DE-7D5AE3894E27}" type="sibTrans" cxnId="{AE24B1B6-7CCD-4908-AB28-971C779E929A}">
      <dgm:prSet/>
      <dgm:spPr/>
      <dgm:t>
        <a:bodyPr/>
        <a:lstStyle/>
        <a:p>
          <a:endParaRPr lang="en-US"/>
        </a:p>
      </dgm:t>
    </dgm:pt>
    <dgm:pt modelId="{6B773971-3D6B-4D0C-8AFB-C552201AAA9D}" type="parTrans" cxnId="{AE24B1B6-7CCD-4908-AB28-971C779E929A}">
      <dgm:prSet/>
      <dgm:spPr/>
      <dgm:t>
        <a:bodyPr/>
        <a:lstStyle/>
        <a:p>
          <a:endParaRPr lang="en-US"/>
        </a:p>
      </dgm:t>
    </dgm:pt>
    <dgm:pt modelId="{BCFACEF5-F738-4A0A-80FA-B61238A52FF4}" type="sibTrans" cxnId="{9C0D5128-ABF2-4FA0-9FB5-379B811454C7}">
      <dgm:prSet/>
      <dgm:spPr/>
      <dgm:t>
        <a:bodyPr/>
        <a:lstStyle/>
        <a:p>
          <a:endParaRPr lang="en-US"/>
        </a:p>
      </dgm:t>
    </dgm:pt>
    <dgm:pt modelId="{0F3578B8-CBEE-4914-B7CA-0DF2FBDA9A48}" type="parTrans" cxnId="{9C0D5128-ABF2-4FA0-9FB5-379B811454C7}">
      <dgm:prSet/>
      <dgm:spPr/>
      <dgm:t>
        <a:bodyPr/>
        <a:lstStyle/>
        <a:p>
          <a:endParaRPr lang="en-US"/>
        </a:p>
      </dgm:t>
    </dgm:pt>
    <dgm:pt modelId="{1570FD84-DE20-4D45-A3DB-278A6B897D58}">
      <dgm:prSet phldrT="[Text]" custT="1"/>
      <dgm:spPr/>
      <dgm:t>
        <a:bodyPr lIns="109728" tIns="54864" rIns="109728" bIns="54864"/>
        <a:lstStyle/>
        <a:p>
          <a:r>
            <a:rPr lang="en-US" sz="1200" dirty="0"/>
            <a:t>A PCB that holds the processor, RAM, ROM, network and I/O ports, and other integrated components, such as GPU and NIC</a:t>
          </a:r>
        </a:p>
      </dgm:t>
    </dgm:pt>
    <dgm:pt modelId="{838439EE-3214-41F9-AC38-30FD25FDBCB5}">
      <dgm:prSet phldrT="[Text]" custT="1"/>
      <dgm:spPr>
        <a:solidFill>
          <a:srgbClr val="2C95DD"/>
        </a:solidFill>
      </dgm:spPr>
      <dgm:t>
        <a:bodyPr/>
        <a:lstStyle/>
        <a:p>
          <a:pPr algn="ctr"/>
          <a:r>
            <a:rPr lang="en-US" sz="1500" dirty="0"/>
            <a:t>Motherboard</a:t>
          </a:r>
        </a:p>
      </dgm:t>
    </dgm:pt>
    <dgm:pt modelId="{5D2514EA-A986-4147-AB9D-A386E2D6A16E}" type="sibTrans" cxnId="{95A49458-6A1C-4126-AB6D-01B0BF9D545D}">
      <dgm:prSet/>
      <dgm:spPr/>
      <dgm:t>
        <a:bodyPr/>
        <a:lstStyle/>
        <a:p>
          <a:endParaRPr lang="en-US"/>
        </a:p>
      </dgm:t>
    </dgm:pt>
    <dgm:pt modelId="{350A0F01-3D89-456B-B852-8132A7C9D6B8}" type="parTrans" cxnId="{95A49458-6A1C-4126-AB6D-01B0BF9D545D}">
      <dgm:prSet/>
      <dgm:spPr/>
      <dgm:t>
        <a:bodyPr/>
        <a:lstStyle/>
        <a:p>
          <a:endParaRPr lang="en-US"/>
        </a:p>
      </dgm:t>
    </dgm:pt>
    <dgm:pt modelId="{3253797F-8417-4DC8-96E4-CCBB03A7DFDB}" type="sibTrans" cxnId="{C13B32A0-3B0B-45CB-A0B1-AF577E92E163}">
      <dgm:prSet/>
      <dgm:spPr/>
      <dgm:t>
        <a:bodyPr/>
        <a:lstStyle/>
        <a:p>
          <a:endParaRPr lang="en-US"/>
        </a:p>
      </dgm:t>
    </dgm:pt>
    <dgm:pt modelId="{7DA2F3D6-091B-43A0-9C11-8E9756B41878}" type="parTrans" cxnId="{C13B32A0-3B0B-45CB-A0B1-AF577E92E163}">
      <dgm:prSet/>
      <dgm:spPr/>
      <dgm:t>
        <a:bodyPr/>
        <a:lstStyle/>
        <a:p>
          <a:endParaRPr lang="en-US"/>
        </a:p>
      </dgm:t>
    </dgm:pt>
    <dgm:pt modelId="{F754AC32-DFAE-4B7B-A984-8811DD077048}">
      <dgm:prSet phldrT="[Text]" custT="1"/>
      <dgm:spPr/>
      <dgm:t>
        <a:bodyPr lIns="109728" tIns="54864" rIns="109728" bIns="54864"/>
        <a:lstStyle/>
        <a:p>
          <a:r>
            <a:rPr lang="en-US" sz="1200" dirty="0"/>
            <a:t>A semiconductor memory containing boot, power management, and other device-specific</a:t>
          </a:r>
          <a:r>
            <a:rPr lang="en-US" sz="1200" baseline="0" dirty="0"/>
            <a:t> </a:t>
          </a:r>
          <a:r>
            <a:rPr lang="en-US" sz="1200" dirty="0"/>
            <a:t>firmware</a:t>
          </a:r>
        </a:p>
      </dgm:t>
    </dgm:pt>
    <dgm:pt modelId="{AC398641-F75B-49B0-AAA0-3FDD29796580}">
      <dgm:prSet phldrT="[Text]" custT="1"/>
      <dgm:spPr>
        <a:solidFill>
          <a:srgbClr val="2C95DD"/>
        </a:solidFill>
      </dgm:spPr>
      <dgm:t>
        <a:bodyPr/>
        <a:lstStyle/>
        <a:p>
          <a:pPr algn="ctr"/>
          <a:r>
            <a:rPr lang="en-US" sz="1500" dirty="0"/>
            <a:t>Read-Only Memory</a:t>
          </a:r>
        </a:p>
      </dgm:t>
    </dgm:pt>
    <dgm:pt modelId="{07D91BC0-2E2A-461D-A121-5A51D4452482}" type="sibTrans" cxnId="{E7F166A4-0568-478E-AB87-2D7540EC0F6D}">
      <dgm:prSet/>
      <dgm:spPr/>
      <dgm:t>
        <a:bodyPr/>
        <a:lstStyle/>
        <a:p>
          <a:endParaRPr lang="en-US"/>
        </a:p>
      </dgm:t>
    </dgm:pt>
    <dgm:pt modelId="{1C207FBA-52A1-4559-8466-99CBB9692A60}" type="parTrans" cxnId="{E7F166A4-0568-478E-AB87-2D7540EC0F6D}">
      <dgm:prSet/>
      <dgm:spPr/>
      <dgm:t>
        <a:bodyPr/>
        <a:lstStyle/>
        <a:p>
          <a:endParaRPr lang="en-US"/>
        </a:p>
      </dgm:t>
    </dgm:pt>
    <dgm:pt modelId="{300ED5A2-22C4-458D-9DBF-C3E1020F7AC0}" type="sibTrans" cxnId="{079F9D88-B995-4A80-9149-74E2C602F0BF}">
      <dgm:prSet/>
      <dgm:spPr/>
      <dgm:t>
        <a:bodyPr/>
        <a:lstStyle/>
        <a:p>
          <a:endParaRPr lang="en-US"/>
        </a:p>
      </dgm:t>
    </dgm:pt>
    <dgm:pt modelId="{AC735B69-BAFE-4B81-8A96-4E3027624B57}" type="parTrans" cxnId="{079F9D88-B995-4A80-9149-74E2C602F0BF}">
      <dgm:prSet/>
      <dgm:spPr/>
      <dgm:t>
        <a:bodyPr/>
        <a:lstStyle/>
        <a:p>
          <a:endParaRPr lang="en-US"/>
        </a:p>
      </dgm:t>
    </dgm:pt>
    <dgm:pt modelId="{C743FFC3-A49F-457E-A1CC-A4D8CB253EDF}">
      <dgm:prSet phldrT="[Text]" custT="1"/>
      <dgm:spPr/>
      <dgm:t>
        <a:bodyPr lIns="109728" tIns="54864" rIns="109728" bIns="54864"/>
        <a:lstStyle/>
        <a:p>
          <a:r>
            <a:rPr lang="en-US" sz="1200" dirty="0"/>
            <a:t>A volatile data storage device containing the programs for execution and the data used by the processor</a:t>
          </a:r>
        </a:p>
      </dgm:t>
    </dgm:pt>
    <dgm:pt modelId="{CAAE5DB7-5AD0-4C3C-941D-80F392827B3F}">
      <dgm:prSet phldrT="[Text]" custT="1"/>
      <dgm:spPr>
        <a:solidFill>
          <a:srgbClr val="2C95DD"/>
        </a:solidFill>
      </dgm:spPr>
      <dgm:t>
        <a:bodyPr/>
        <a:lstStyle/>
        <a:p>
          <a:pPr algn="ctr"/>
          <a:r>
            <a:rPr lang="en-US" sz="1500" dirty="0"/>
            <a:t>Random-Access Memory</a:t>
          </a:r>
        </a:p>
      </dgm:t>
    </dgm:pt>
    <dgm:pt modelId="{930CFCDD-17F1-4EEE-857C-550DD99ABC4B}" type="sibTrans" cxnId="{DD6CF901-000B-4F0D-8469-9CB7712D941A}">
      <dgm:prSet/>
      <dgm:spPr/>
      <dgm:t>
        <a:bodyPr/>
        <a:lstStyle/>
        <a:p>
          <a:endParaRPr lang="en-US"/>
        </a:p>
      </dgm:t>
    </dgm:pt>
    <dgm:pt modelId="{EDFB1E03-1CA6-4920-AF8C-9D77FDFB231A}" type="parTrans" cxnId="{DD6CF901-000B-4F0D-8469-9CB7712D941A}">
      <dgm:prSet/>
      <dgm:spPr/>
      <dgm:t>
        <a:bodyPr/>
        <a:lstStyle/>
        <a:p>
          <a:endParaRPr lang="en-US"/>
        </a:p>
      </dgm:t>
    </dgm:pt>
    <dgm:pt modelId="{EA0306B6-9F98-4FDB-AD0A-60204F7FB0BA}" type="sibTrans" cxnId="{75A21059-086D-43E1-A661-9D2C12984236}">
      <dgm:prSet/>
      <dgm:spPr/>
      <dgm:t>
        <a:bodyPr/>
        <a:lstStyle/>
        <a:p>
          <a:endParaRPr lang="en-US"/>
        </a:p>
      </dgm:t>
    </dgm:pt>
    <dgm:pt modelId="{C1B007B0-5FF2-4D81-869A-A2E40CF26344}" type="parTrans" cxnId="{75A21059-086D-43E1-A661-9D2C12984236}">
      <dgm:prSet/>
      <dgm:spPr/>
      <dgm:t>
        <a:bodyPr/>
        <a:lstStyle/>
        <a:p>
          <a:endParaRPr lang="en-US"/>
        </a:p>
      </dgm:t>
    </dgm:pt>
    <dgm:pt modelId="{D28A0571-94AD-4A8C-8022-8A98D5EA9FC0}">
      <dgm:prSet phldrT="[Text]" custT="1"/>
      <dgm:spPr/>
      <dgm:t>
        <a:bodyPr lIns="109728" tIns="54864" rIns="109728" bIns="54864"/>
        <a:lstStyle/>
        <a:p>
          <a:r>
            <a:rPr lang="en-US" sz="1200" dirty="0"/>
            <a:t>An IC that executes software programs by performing arithmetical, logical, and input/output operations</a:t>
          </a:r>
        </a:p>
      </dgm:t>
    </dgm:pt>
    <dgm:pt modelId="{ED0AF154-C7D4-44B1-8188-AC9B1E78AFFA}" type="sibTrans" cxnId="{CD6A9B65-BBF3-4962-9A12-A1FA8858E054}">
      <dgm:prSet/>
      <dgm:spPr/>
      <dgm:t>
        <a:bodyPr/>
        <a:lstStyle/>
        <a:p>
          <a:endParaRPr lang="en-US"/>
        </a:p>
      </dgm:t>
    </dgm:pt>
    <dgm:pt modelId="{3EF951F3-D35F-457B-81D9-709A140FDCD1}" type="parTrans" cxnId="{CD6A9B65-BBF3-4962-9A12-A1FA8858E054}">
      <dgm:prSet/>
      <dgm:spPr/>
      <dgm:t>
        <a:bodyPr/>
        <a:lstStyle/>
        <a:p>
          <a:endParaRPr lang="en-US"/>
        </a:p>
      </dgm:t>
    </dgm:pt>
    <dgm:pt modelId="{5B1E25DB-39E0-4933-BD74-0510C0D66099}" type="pres">
      <dgm:prSet presAssocID="{A4DFD065-2FBA-4234-BCF8-C925B2817114}" presName="Name0" presStyleCnt="0">
        <dgm:presLayoutVars>
          <dgm:dir/>
          <dgm:animLvl val="lvl"/>
          <dgm:resizeHandles val="exact"/>
        </dgm:presLayoutVars>
      </dgm:prSet>
      <dgm:spPr/>
    </dgm:pt>
    <dgm:pt modelId="{BCD07672-96E6-4763-A3C8-B049BBD0191B}" type="pres">
      <dgm:prSet presAssocID="{9C7872EB-5D7C-4735-9901-5B74061F9283}" presName="linNode" presStyleCnt="0"/>
      <dgm:spPr/>
    </dgm:pt>
    <dgm:pt modelId="{E1C507B0-CE90-4E03-B4DF-959306DBB7D4}" type="pres">
      <dgm:prSet presAssocID="{9C7872EB-5D7C-4735-9901-5B74061F9283}" presName="parentText" presStyleLbl="node1" presStyleIdx="0" presStyleCnt="5">
        <dgm:presLayoutVars>
          <dgm:chMax val="1"/>
          <dgm:bulletEnabled val="1"/>
        </dgm:presLayoutVars>
      </dgm:prSet>
      <dgm:spPr/>
    </dgm:pt>
    <dgm:pt modelId="{3B0AC266-B5BD-49ED-992C-2AC7D9193D50}" type="pres">
      <dgm:prSet presAssocID="{9C7872EB-5D7C-4735-9901-5B74061F9283}" presName="descendantText" presStyleLbl="alignAccFollowNode1" presStyleIdx="0" presStyleCnt="5">
        <dgm:presLayoutVars>
          <dgm:bulletEnabled val="1"/>
        </dgm:presLayoutVars>
      </dgm:prSet>
      <dgm:spPr/>
    </dgm:pt>
    <dgm:pt modelId="{56EB9B2A-DE28-4701-AC59-5E5AD3297FFA}" type="pres">
      <dgm:prSet presAssocID="{ADBBD08F-67ED-4848-BBF9-9053C6957265}" presName="sp" presStyleCnt="0"/>
      <dgm:spPr/>
    </dgm:pt>
    <dgm:pt modelId="{82E8703B-9389-4707-9CD6-8F7B7455816D}" type="pres">
      <dgm:prSet presAssocID="{CAAE5DB7-5AD0-4C3C-941D-80F392827B3F}" presName="linNode" presStyleCnt="0"/>
      <dgm:spPr/>
    </dgm:pt>
    <dgm:pt modelId="{F5F5DCD5-B94E-4374-9972-CB76AD36F8A2}" type="pres">
      <dgm:prSet presAssocID="{CAAE5DB7-5AD0-4C3C-941D-80F392827B3F}" presName="parentText" presStyleLbl="node1" presStyleIdx="1" presStyleCnt="5">
        <dgm:presLayoutVars>
          <dgm:chMax val="1"/>
          <dgm:bulletEnabled val="1"/>
        </dgm:presLayoutVars>
      </dgm:prSet>
      <dgm:spPr/>
    </dgm:pt>
    <dgm:pt modelId="{227BF414-BF92-4AC7-8B37-F08BED37A5BA}" type="pres">
      <dgm:prSet presAssocID="{CAAE5DB7-5AD0-4C3C-941D-80F392827B3F}" presName="descendantText" presStyleLbl="alignAccFollowNode1" presStyleIdx="1" presStyleCnt="5">
        <dgm:presLayoutVars>
          <dgm:bulletEnabled val="1"/>
        </dgm:presLayoutVars>
      </dgm:prSet>
      <dgm:spPr/>
    </dgm:pt>
    <dgm:pt modelId="{D728C519-5F74-4EE9-A664-FAA27C5B3C95}" type="pres">
      <dgm:prSet presAssocID="{930CFCDD-17F1-4EEE-857C-550DD99ABC4B}" presName="sp" presStyleCnt="0"/>
      <dgm:spPr/>
    </dgm:pt>
    <dgm:pt modelId="{CB0A9CEC-4970-4E9A-8D2C-D5476F2E81BE}" type="pres">
      <dgm:prSet presAssocID="{AC398641-F75B-49B0-AAA0-3FDD29796580}" presName="linNode" presStyleCnt="0"/>
      <dgm:spPr/>
    </dgm:pt>
    <dgm:pt modelId="{E8197B1A-9EDC-44B3-B9A6-A286E453E106}" type="pres">
      <dgm:prSet presAssocID="{AC398641-F75B-49B0-AAA0-3FDD29796580}" presName="parentText" presStyleLbl="node1" presStyleIdx="2" presStyleCnt="5">
        <dgm:presLayoutVars>
          <dgm:chMax val="1"/>
          <dgm:bulletEnabled val="1"/>
        </dgm:presLayoutVars>
      </dgm:prSet>
      <dgm:spPr/>
    </dgm:pt>
    <dgm:pt modelId="{17FDFF8D-5754-40A6-90C0-1FF65591B9FB}" type="pres">
      <dgm:prSet presAssocID="{AC398641-F75B-49B0-AAA0-3FDD29796580}" presName="descendantText" presStyleLbl="alignAccFollowNode1" presStyleIdx="2" presStyleCnt="5" custLinFactNeighborX="1802">
        <dgm:presLayoutVars>
          <dgm:bulletEnabled val="1"/>
        </dgm:presLayoutVars>
      </dgm:prSet>
      <dgm:spPr/>
    </dgm:pt>
    <dgm:pt modelId="{B445CC07-F0B6-49C0-8116-9323DF1CFDC9}" type="pres">
      <dgm:prSet presAssocID="{07D91BC0-2E2A-461D-A121-5A51D4452482}" presName="sp" presStyleCnt="0"/>
      <dgm:spPr/>
    </dgm:pt>
    <dgm:pt modelId="{17D0205F-3ACB-4715-9A8B-A9A596954293}" type="pres">
      <dgm:prSet presAssocID="{838439EE-3214-41F9-AC38-30FD25FDBCB5}" presName="linNode" presStyleCnt="0"/>
      <dgm:spPr/>
    </dgm:pt>
    <dgm:pt modelId="{6B00BC4D-46E6-49C4-8822-FDB71BC59661}" type="pres">
      <dgm:prSet presAssocID="{838439EE-3214-41F9-AC38-30FD25FDBCB5}" presName="parentText" presStyleLbl="node1" presStyleIdx="3" presStyleCnt="5">
        <dgm:presLayoutVars>
          <dgm:chMax val="1"/>
          <dgm:bulletEnabled val="1"/>
        </dgm:presLayoutVars>
      </dgm:prSet>
      <dgm:spPr/>
    </dgm:pt>
    <dgm:pt modelId="{89459BF7-18C8-4DF4-A462-781838CCED8C}" type="pres">
      <dgm:prSet presAssocID="{838439EE-3214-41F9-AC38-30FD25FDBCB5}" presName="descendantText" presStyleLbl="alignAccFollowNode1" presStyleIdx="3" presStyleCnt="5">
        <dgm:presLayoutVars>
          <dgm:bulletEnabled val="1"/>
        </dgm:presLayoutVars>
      </dgm:prSet>
      <dgm:spPr/>
    </dgm:pt>
    <dgm:pt modelId="{75587407-9EDC-4F0C-833C-080A51F5A829}" type="pres">
      <dgm:prSet presAssocID="{5D2514EA-A986-4147-AB9D-A386E2D6A16E}" presName="sp" presStyleCnt="0"/>
      <dgm:spPr/>
    </dgm:pt>
    <dgm:pt modelId="{0A344D42-D2F9-4F13-B88B-42EFFAD61B84}" type="pres">
      <dgm:prSet presAssocID="{D782658F-0438-46F8-8F2E-EB28256E83A6}" presName="linNode" presStyleCnt="0"/>
      <dgm:spPr/>
    </dgm:pt>
    <dgm:pt modelId="{909C622C-0410-4CE6-B55D-4FFDDA72CD14}" type="pres">
      <dgm:prSet presAssocID="{D782658F-0438-46F8-8F2E-EB28256E83A6}" presName="parentText" presStyleLbl="node1" presStyleIdx="4" presStyleCnt="5">
        <dgm:presLayoutVars>
          <dgm:chMax val="1"/>
          <dgm:bulletEnabled val="1"/>
        </dgm:presLayoutVars>
      </dgm:prSet>
      <dgm:spPr/>
    </dgm:pt>
    <dgm:pt modelId="{608FF975-C0BC-4776-BD9D-61C9CE0D1780}" type="pres">
      <dgm:prSet presAssocID="{D782658F-0438-46F8-8F2E-EB28256E83A6}" presName="descendantText" presStyleLbl="alignAccFollowNode1" presStyleIdx="4" presStyleCnt="5">
        <dgm:presLayoutVars>
          <dgm:bulletEnabled val="1"/>
        </dgm:presLayoutVars>
      </dgm:prSet>
      <dgm:spPr/>
    </dgm:pt>
  </dgm:ptLst>
  <dgm:cxnLst>
    <dgm:cxn modelId="{DD6CF901-000B-4F0D-8469-9CB7712D941A}" srcId="{A4DFD065-2FBA-4234-BCF8-C925B2817114}" destId="{CAAE5DB7-5AD0-4C3C-941D-80F392827B3F}" srcOrd="1" destOrd="0" parTransId="{EDFB1E03-1CA6-4920-AF8C-9D77FDFB231A}" sibTransId="{930CFCDD-17F1-4EEE-857C-550DD99ABC4B}"/>
    <dgm:cxn modelId="{DD6EB90A-9C44-4ED1-B8DE-E5FA3264591C}" type="presOf" srcId="{E1D80027-EC72-4C00-8C15-84D13A3D2A20}" destId="{608FF975-C0BC-4776-BD9D-61C9CE0D1780}" srcOrd="0" destOrd="0" presId="urn:microsoft.com/office/officeart/2005/8/layout/vList5"/>
    <dgm:cxn modelId="{EA48360C-6A06-4D70-9EFB-78A32CC8CB32}" type="presOf" srcId="{AC398641-F75B-49B0-AAA0-3FDD29796580}" destId="{E8197B1A-9EDC-44B3-B9A6-A286E453E106}" srcOrd="0" destOrd="0" presId="urn:microsoft.com/office/officeart/2005/8/layout/vList5"/>
    <dgm:cxn modelId="{9642B314-705F-49E0-89E1-CA3E771405D9}" type="presOf" srcId="{A4DFD065-2FBA-4234-BCF8-C925B2817114}" destId="{5B1E25DB-39E0-4933-BD74-0510C0D66099}" srcOrd="0" destOrd="0" presId="urn:microsoft.com/office/officeart/2005/8/layout/vList5"/>
    <dgm:cxn modelId="{F3E12819-DFDD-4E41-8672-0FB9C51129EC}" srcId="{A4DFD065-2FBA-4234-BCF8-C925B2817114}" destId="{9C7872EB-5D7C-4735-9901-5B74061F9283}" srcOrd="0" destOrd="0" parTransId="{36B15B97-CAD3-4E39-B95A-3CF0985499F7}" sibTransId="{ADBBD08F-67ED-4848-BBF9-9053C6957265}"/>
    <dgm:cxn modelId="{9C0D5128-ABF2-4FA0-9FB5-379B811454C7}" srcId="{D782658F-0438-46F8-8F2E-EB28256E83A6}" destId="{E1D80027-EC72-4C00-8C15-84D13A3D2A20}" srcOrd="0" destOrd="0" parTransId="{0F3578B8-CBEE-4914-B7CA-0DF2FBDA9A48}" sibTransId="{BCFACEF5-F738-4A0A-80FA-B61238A52FF4}"/>
    <dgm:cxn modelId="{CD6A9B65-BBF3-4962-9A12-A1FA8858E054}" srcId="{9C7872EB-5D7C-4735-9901-5B74061F9283}" destId="{D28A0571-94AD-4A8C-8022-8A98D5EA9FC0}" srcOrd="0" destOrd="0" parTransId="{3EF951F3-D35F-457B-81D9-709A140FDCD1}" sibTransId="{ED0AF154-C7D4-44B1-8188-AC9B1E78AFFA}"/>
    <dgm:cxn modelId="{9FDEA06B-CCAB-4721-B3BD-7F8C545C56B3}" type="presOf" srcId="{C743FFC3-A49F-457E-A1CC-A4D8CB253EDF}" destId="{227BF414-BF92-4AC7-8B37-F08BED37A5BA}" srcOrd="0" destOrd="0" presId="urn:microsoft.com/office/officeart/2005/8/layout/vList5"/>
    <dgm:cxn modelId="{16F5D653-2225-477A-A442-AB113009576B}" type="presOf" srcId="{838439EE-3214-41F9-AC38-30FD25FDBCB5}" destId="{6B00BC4D-46E6-49C4-8822-FDB71BC59661}" srcOrd="0" destOrd="0" presId="urn:microsoft.com/office/officeart/2005/8/layout/vList5"/>
    <dgm:cxn modelId="{2B7C6554-948B-4886-94C6-DCE269B6E995}" type="presOf" srcId="{F754AC32-DFAE-4B7B-A984-8811DD077048}" destId="{17FDFF8D-5754-40A6-90C0-1FF65591B9FB}" srcOrd="0" destOrd="0" presId="urn:microsoft.com/office/officeart/2005/8/layout/vList5"/>
    <dgm:cxn modelId="{95A49458-6A1C-4126-AB6D-01B0BF9D545D}" srcId="{A4DFD065-2FBA-4234-BCF8-C925B2817114}" destId="{838439EE-3214-41F9-AC38-30FD25FDBCB5}" srcOrd="3" destOrd="0" parTransId="{350A0F01-3D89-456B-B852-8132A7C9D6B8}" sibTransId="{5D2514EA-A986-4147-AB9D-A386E2D6A16E}"/>
    <dgm:cxn modelId="{75A21059-086D-43E1-A661-9D2C12984236}" srcId="{CAAE5DB7-5AD0-4C3C-941D-80F392827B3F}" destId="{C743FFC3-A49F-457E-A1CC-A4D8CB253EDF}" srcOrd="0" destOrd="0" parTransId="{C1B007B0-5FF2-4D81-869A-A2E40CF26344}" sibTransId="{EA0306B6-9F98-4FDB-AD0A-60204F7FB0BA}"/>
    <dgm:cxn modelId="{99B74A7A-241D-4AC2-8362-82D3887CA805}" type="presOf" srcId="{1570FD84-DE20-4D45-A3DB-278A6B897D58}" destId="{89459BF7-18C8-4DF4-A462-781838CCED8C}" srcOrd="0" destOrd="0" presId="urn:microsoft.com/office/officeart/2005/8/layout/vList5"/>
    <dgm:cxn modelId="{079F9D88-B995-4A80-9149-74E2C602F0BF}" srcId="{AC398641-F75B-49B0-AAA0-3FDD29796580}" destId="{F754AC32-DFAE-4B7B-A984-8811DD077048}" srcOrd="0" destOrd="0" parTransId="{AC735B69-BAFE-4B81-8A96-4E3027624B57}" sibTransId="{300ED5A2-22C4-458D-9DBF-C3E1020F7AC0}"/>
    <dgm:cxn modelId="{04FF7993-AD48-4FF0-8AC9-0F11F0AF7B15}" type="presOf" srcId="{D782658F-0438-46F8-8F2E-EB28256E83A6}" destId="{909C622C-0410-4CE6-B55D-4FFDDA72CD14}" srcOrd="0" destOrd="0" presId="urn:microsoft.com/office/officeart/2005/8/layout/vList5"/>
    <dgm:cxn modelId="{94A81695-C50B-4DBD-8BC9-91DB565FBA6D}" type="presOf" srcId="{9C7872EB-5D7C-4735-9901-5B74061F9283}" destId="{E1C507B0-CE90-4E03-B4DF-959306DBB7D4}" srcOrd="0" destOrd="0" presId="urn:microsoft.com/office/officeart/2005/8/layout/vList5"/>
    <dgm:cxn modelId="{C13B32A0-3B0B-45CB-A0B1-AF577E92E163}" srcId="{838439EE-3214-41F9-AC38-30FD25FDBCB5}" destId="{1570FD84-DE20-4D45-A3DB-278A6B897D58}" srcOrd="0" destOrd="0" parTransId="{7DA2F3D6-091B-43A0-9C11-8E9756B41878}" sibTransId="{3253797F-8417-4DC8-96E4-CCBB03A7DFDB}"/>
    <dgm:cxn modelId="{E7F166A4-0568-478E-AB87-2D7540EC0F6D}" srcId="{A4DFD065-2FBA-4234-BCF8-C925B2817114}" destId="{AC398641-F75B-49B0-AAA0-3FDD29796580}" srcOrd="2" destOrd="0" parTransId="{1C207FBA-52A1-4559-8466-99CBB9692A60}" sibTransId="{07D91BC0-2E2A-461D-A121-5A51D4452482}"/>
    <dgm:cxn modelId="{AE24B1B6-7CCD-4908-AB28-971C779E929A}" srcId="{A4DFD065-2FBA-4234-BCF8-C925B2817114}" destId="{D782658F-0438-46F8-8F2E-EB28256E83A6}" srcOrd="4" destOrd="0" parTransId="{6B773971-3D6B-4D0C-8AFB-C552201AAA9D}" sibTransId="{57B83FDD-FC6D-4E8D-A8DE-7D5AE3894E27}"/>
    <dgm:cxn modelId="{140DB0DA-DB6C-4EAD-960E-BDDC2E7E293F}" type="presOf" srcId="{D28A0571-94AD-4A8C-8022-8A98D5EA9FC0}" destId="{3B0AC266-B5BD-49ED-992C-2AC7D9193D50}" srcOrd="0" destOrd="0" presId="urn:microsoft.com/office/officeart/2005/8/layout/vList5"/>
    <dgm:cxn modelId="{F2CE80EB-B358-4077-BF4E-A73AFC3A1642}" type="presOf" srcId="{CAAE5DB7-5AD0-4C3C-941D-80F392827B3F}" destId="{F5F5DCD5-B94E-4374-9972-CB76AD36F8A2}" srcOrd="0" destOrd="0" presId="urn:microsoft.com/office/officeart/2005/8/layout/vList5"/>
    <dgm:cxn modelId="{B6D942CE-D41D-4F26-AFB0-8C8554634626}" type="presParOf" srcId="{5B1E25DB-39E0-4933-BD74-0510C0D66099}" destId="{BCD07672-96E6-4763-A3C8-B049BBD0191B}" srcOrd="0" destOrd="0" presId="urn:microsoft.com/office/officeart/2005/8/layout/vList5"/>
    <dgm:cxn modelId="{8516AECA-F2B3-4110-BF3D-5F227544C298}" type="presParOf" srcId="{BCD07672-96E6-4763-A3C8-B049BBD0191B}" destId="{E1C507B0-CE90-4E03-B4DF-959306DBB7D4}" srcOrd="0" destOrd="0" presId="urn:microsoft.com/office/officeart/2005/8/layout/vList5"/>
    <dgm:cxn modelId="{DA9DFB3D-17D8-40CC-AFB6-2D074CFB21E4}" type="presParOf" srcId="{BCD07672-96E6-4763-A3C8-B049BBD0191B}" destId="{3B0AC266-B5BD-49ED-992C-2AC7D9193D50}" srcOrd="1" destOrd="0" presId="urn:microsoft.com/office/officeart/2005/8/layout/vList5"/>
    <dgm:cxn modelId="{E71E1BD6-6033-4D7B-806E-9ADD5A843C06}" type="presParOf" srcId="{5B1E25DB-39E0-4933-BD74-0510C0D66099}" destId="{56EB9B2A-DE28-4701-AC59-5E5AD3297FFA}" srcOrd="1" destOrd="0" presId="urn:microsoft.com/office/officeart/2005/8/layout/vList5"/>
    <dgm:cxn modelId="{BCA9A3A4-337A-43DD-A514-6761A31FEC50}" type="presParOf" srcId="{5B1E25DB-39E0-4933-BD74-0510C0D66099}" destId="{82E8703B-9389-4707-9CD6-8F7B7455816D}" srcOrd="2" destOrd="0" presId="urn:microsoft.com/office/officeart/2005/8/layout/vList5"/>
    <dgm:cxn modelId="{512BFCED-B4A1-4CFB-87ED-7773F2403668}" type="presParOf" srcId="{82E8703B-9389-4707-9CD6-8F7B7455816D}" destId="{F5F5DCD5-B94E-4374-9972-CB76AD36F8A2}" srcOrd="0" destOrd="0" presId="urn:microsoft.com/office/officeart/2005/8/layout/vList5"/>
    <dgm:cxn modelId="{406881D1-E42B-4A9E-81AB-5FA95A7086C7}" type="presParOf" srcId="{82E8703B-9389-4707-9CD6-8F7B7455816D}" destId="{227BF414-BF92-4AC7-8B37-F08BED37A5BA}" srcOrd="1" destOrd="0" presId="urn:microsoft.com/office/officeart/2005/8/layout/vList5"/>
    <dgm:cxn modelId="{09F848E3-9DCD-47FA-9B72-FB95AA0E5765}" type="presParOf" srcId="{5B1E25DB-39E0-4933-BD74-0510C0D66099}" destId="{D728C519-5F74-4EE9-A664-FAA27C5B3C95}" srcOrd="3" destOrd="0" presId="urn:microsoft.com/office/officeart/2005/8/layout/vList5"/>
    <dgm:cxn modelId="{A97D53DE-0DEF-4F39-9175-EA0B56D39AAC}" type="presParOf" srcId="{5B1E25DB-39E0-4933-BD74-0510C0D66099}" destId="{CB0A9CEC-4970-4E9A-8D2C-D5476F2E81BE}" srcOrd="4" destOrd="0" presId="urn:microsoft.com/office/officeart/2005/8/layout/vList5"/>
    <dgm:cxn modelId="{5AA5EA54-CEC8-4B7B-B4AC-7A668FCC2339}" type="presParOf" srcId="{CB0A9CEC-4970-4E9A-8D2C-D5476F2E81BE}" destId="{E8197B1A-9EDC-44B3-B9A6-A286E453E106}" srcOrd="0" destOrd="0" presId="urn:microsoft.com/office/officeart/2005/8/layout/vList5"/>
    <dgm:cxn modelId="{65D0B02C-4833-4C55-8E29-CCC89D629EFE}" type="presParOf" srcId="{CB0A9CEC-4970-4E9A-8D2C-D5476F2E81BE}" destId="{17FDFF8D-5754-40A6-90C0-1FF65591B9FB}" srcOrd="1" destOrd="0" presId="urn:microsoft.com/office/officeart/2005/8/layout/vList5"/>
    <dgm:cxn modelId="{FCF54C71-BF2F-45FA-A516-81845B826E9F}" type="presParOf" srcId="{5B1E25DB-39E0-4933-BD74-0510C0D66099}" destId="{B445CC07-F0B6-49C0-8116-9323DF1CFDC9}" srcOrd="5" destOrd="0" presId="urn:microsoft.com/office/officeart/2005/8/layout/vList5"/>
    <dgm:cxn modelId="{8DB1DEF4-11C0-4988-8573-26023A561A98}" type="presParOf" srcId="{5B1E25DB-39E0-4933-BD74-0510C0D66099}" destId="{17D0205F-3ACB-4715-9A8B-A9A596954293}" srcOrd="6" destOrd="0" presId="urn:microsoft.com/office/officeart/2005/8/layout/vList5"/>
    <dgm:cxn modelId="{5848B729-ADF9-461E-B4BD-9D48C59BE835}" type="presParOf" srcId="{17D0205F-3ACB-4715-9A8B-A9A596954293}" destId="{6B00BC4D-46E6-49C4-8822-FDB71BC59661}" srcOrd="0" destOrd="0" presId="urn:microsoft.com/office/officeart/2005/8/layout/vList5"/>
    <dgm:cxn modelId="{5F3921AD-F7C6-4DED-8C1F-E10F5DAEE0D2}" type="presParOf" srcId="{17D0205F-3ACB-4715-9A8B-A9A596954293}" destId="{89459BF7-18C8-4DF4-A462-781838CCED8C}" srcOrd="1" destOrd="0" presId="urn:microsoft.com/office/officeart/2005/8/layout/vList5"/>
    <dgm:cxn modelId="{50AD7602-BA7D-4C23-84A7-778F307C8605}" type="presParOf" srcId="{5B1E25DB-39E0-4933-BD74-0510C0D66099}" destId="{75587407-9EDC-4F0C-833C-080A51F5A829}" srcOrd="7" destOrd="0" presId="urn:microsoft.com/office/officeart/2005/8/layout/vList5"/>
    <dgm:cxn modelId="{21950D02-0C0D-4C1E-A371-C812D7C24015}" type="presParOf" srcId="{5B1E25DB-39E0-4933-BD74-0510C0D66099}" destId="{0A344D42-D2F9-4F13-B88B-42EFFAD61B84}" srcOrd="8" destOrd="0" presId="urn:microsoft.com/office/officeart/2005/8/layout/vList5"/>
    <dgm:cxn modelId="{8D85798D-A352-4EE3-91E2-D8D8117C32F0}" type="presParOf" srcId="{0A344D42-D2F9-4F13-B88B-42EFFAD61B84}" destId="{909C622C-0410-4CE6-B55D-4FFDDA72CD14}" srcOrd="0" destOrd="0" presId="urn:microsoft.com/office/officeart/2005/8/layout/vList5"/>
    <dgm:cxn modelId="{FE68FB2F-DC74-448B-B8FE-78A0186761EE}" type="presParOf" srcId="{0A344D42-D2F9-4F13-B88B-42EFFAD61B84}" destId="{608FF975-C0BC-4776-BD9D-61C9CE0D178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DFD065-2FBA-4234-BCF8-C925B28171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C7872EB-5D7C-4735-9901-5B74061F9283}">
      <dgm:prSet phldrT="[Text]"/>
      <dgm:spPr>
        <a:solidFill>
          <a:srgbClr val="2C95DD"/>
        </a:solidFill>
      </dgm:spPr>
      <dgm:t>
        <a:bodyPr/>
        <a:lstStyle/>
        <a:p>
          <a:pPr algn="ctr"/>
          <a:r>
            <a:rPr lang="en-US" dirty="0"/>
            <a:t>Self-service portal</a:t>
          </a:r>
        </a:p>
      </dgm:t>
    </dgm:pt>
    <dgm:pt modelId="{36B15B97-CAD3-4E39-B95A-3CF0985499F7}" type="parTrans" cxnId="{F3E12819-DFDD-4E41-8672-0FB9C51129EC}">
      <dgm:prSet/>
      <dgm:spPr/>
      <dgm:t>
        <a:bodyPr/>
        <a:lstStyle/>
        <a:p>
          <a:endParaRPr lang="en-US"/>
        </a:p>
      </dgm:t>
    </dgm:pt>
    <dgm:pt modelId="{ADBBD08F-67ED-4848-BBF9-9053C6957265}" type="sibTrans" cxnId="{F3E12819-DFDD-4E41-8672-0FB9C51129EC}">
      <dgm:prSet/>
      <dgm:spPr/>
      <dgm:t>
        <a:bodyPr/>
        <a:lstStyle/>
        <a:p>
          <a:endParaRPr lang="en-US"/>
        </a:p>
      </dgm:t>
    </dgm:pt>
    <dgm:pt modelId="{D28A0571-94AD-4A8C-8022-8A98D5EA9FC0}">
      <dgm:prSet phldrT="[Text]" custT="1"/>
      <dgm:spPr/>
      <dgm:t>
        <a:bodyPr lIns="109728" tIns="54864" rIns="109728" bIns="54864"/>
        <a:lstStyle/>
        <a:p>
          <a:r>
            <a:rPr lang="en-US" sz="1200" dirty="0"/>
            <a:t>Enables consumers to view and request cloud services</a:t>
          </a:r>
        </a:p>
      </dgm:t>
    </dgm:pt>
    <dgm:pt modelId="{3EF951F3-D35F-457B-81D9-709A140FDCD1}" type="parTrans" cxnId="{CD6A9B65-BBF3-4962-9A12-A1FA8858E054}">
      <dgm:prSet/>
      <dgm:spPr/>
      <dgm:t>
        <a:bodyPr/>
        <a:lstStyle/>
        <a:p>
          <a:endParaRPr lang="en-US"/>
        </a:p>
      </dgm:t>
    </dgm:pt>
    <dgm:pt modelId="{ED0AF154-C7D4-44B1-8188-AC9B1E78AFFA}" type="sibTrans" cxnId="{CD6A9B65-BBF3-4962-9A12-A1FA8858E054}">
      <dgm:prSet/>
      <dgm:spPr/>
      <dgm:t>
        <a:bodyPr/>
        <a:lstStyle/>
        <a:p>
          <a:endParaRPr lang="en-US"/>
        </a:p>
      </dgm:t>
    </dgm:pt>
    <dgm:pt modelId="{CAAE5DB7-5AD0-4C3C-941D-80F392827B3F}">
      <dgm:prSet phldrT="[Text]"/>
      <dgm:spPr>
        <a:solidFill>
          <a:srgbClr val="2C95DD"/>
        </a:solidFill>
      </dgm:spPr>
      <dgm:t>
        <a:bodyPr/>
        <a:lstStyle/>
        <a:p>
          <a:pPr algn="ctr"/>
          <a:r>
            <a:rPr lang="en-US" dirty="0"/>
            <a:t>Platform software</a:t>
          </a:r>
        </a:p>
      </dgm:t>
    </dgm:pt>
    <dgm:pt modelId="{EDFB1E03-1CA6-4920-AF8C-9D77FDFB231A}" type="parTrans" cxnId="{DD6CF901-000B-4F0D-8469-9CB7712D941A}">
      <dgm:prSet/>
      <dgm:spPr/>
      <dgm:t>
        <a:bodyPr/>
        <a:lstStyle/>
        <a:p>
          <a:endParaRPr lang="en-US"/>
        </a:p>
      </dgm:t>
    </dgm:pt>
    <dgm:pt modelId="{930CFCDD-17F1-4EEE-857C-550DD99ABC4B}" type="sibTrans" cxnId="{DD6CF901-000B-4F0D-8469-9CB7712D941A}">
      <dgm:prSet/>
      <dgm:spPr/>
      <dgm:t>
        <a:bodyPr/>
        <a:lstStyle/>
        <a:p>
          <a:endParaRPr lang="en-US"/>
        </a:p>
      </dgm:t>
    </dgm:pt>
    <dgm:pt modelId="{C743FFC3-A49F-457E-A1CC-A4D8CB253EDF}">
      <dgm:prSet phldrT="[Text]" custT="1"/>
      <dgm:spPr/>
      <dgm:t>
        <a:bodyPr lIns="109728" tIns="54864" rIns="109728" bIns="54864"/>
        <a:lstStyle/>
        <a:p>
          <a:r>
            <a:rPr lang="en-US" sz="1200" dirty="0"/>
            <a:t>Includes the software that the provider offers through PaaS</a:t>
          </a:r>
        </a:p>
      </dgm:t>
    </dgm:pt>
    <dgm:pt modelId="{C1B007B0-5FF2-4D81-869A-A2E40CF26344}" type="parTrans" cxnId="{75A21059-086D-43E1-A661-9D2C12984236}">
      <dgm:prSet/>
      <dgm:spPr/>
      <dgm:t>
        <a:bodyPr/>
        <a:lstStyle/>
        <a:p>
          <a:endParaRPr lang="en-US"/>
        </a:p>
      </dgm:t>
    </dgm:pt>
    <dgm:pt modelId="{EA0306B6-9F98-4FDB-AD0A-60204F7FB0BA}" type="sibTrans" cxnId="{75A21059-086D-43E1-A661-9D2C12984236}">
      <dgm:prSet/>
      <dgm:spPr/>
      <dgm:t>
        <a:bodyPr/>
        <a:lstStyle/>
        <a:p>
          <a:endParaRPr lang="en-US"/>
        </a:p>
      </dgm:t>
    </dgm:pt>
    <dgm:pt modelId="{AC398641-F75B-49B0-AAA0-3FDD29796580}">
      <dgm:prSet phldrT="[Text]"/>
      <dgm:spPr>
        <a:solidFill>
          <a:srgbClr val="2C95DD"/>
        </a:solidFill>
      </dgm:spPr>
      <dgm:t>
        <a:bodyPr/>
        <a:lstStyle/>
        <a:p>
          <a:pPr algn="ctr"/>
          <a:r>
            <a:rPr lang="en-US" dirty="0"/>
            <a:t>Application software</a:t>
          </a:r>
        </a:p>
      </dgm:t>
    </dgm:pt>
    <dgm:pt modelId="{1C207FBA-52A1-4559-8466-99CBB9692A60}" type="parTrans" cxnId="{E7F166A4-0568-478E-AB87-2D7540EC0F6D}">
      <dgm:prSet/>
      <dgm:spPr/>
      <dgm:t>
        <a:bodyPr/>
        <a:lstStyle/>
        <a:p>
          <a:endParaRPr lang="en-US"/>
        </a:p>
      </dgm:t>
    </dgm:pt>
    <dgm:pt modelId="{07D91BC0-2E2A-461D-A121-5A51D4452482}" type="sibTrans" cxnId="{E7F166A4-0568-478E-AB87-2D7540EC0F6D}">
      <dgm:prSet/>
      <dgm:spPr/>
      <dgm:t>
        <a:bodyPr/>
        <a:lstStyle/>
        <a:p>
          <a:endParaRPr lang="en-US"/>
        </a:p>
      </dgm:t>
    </dgm:pt>
    <dgm:pt modelId="{F754AC32-DFAE-4B7B-A984-8811DD077048}">
      <dgm:prSet phldrT="[Text]" custT="1"/>
      <dgm:spPr/>
      <dgm:t>
        <a:bodyPr lIns="109728" tIns="54864" rIns="109728" bIns="54864"/>
        <a:lstStyle/>
        <a:p>
          <a:r>
            <a:rPr lang="en-US" sz="1200" dirty="0"/>
            <a:t>Includes the applications that the provider offers through SaaS</a:t>
          </a:r>
        </a:p>
      </dgm:t>
    </dgm:pt>
    <dgm:pt modelId="{AC735B69-BAFE-4B81-8A96-4E3027624B57}" type="parTrans" cxnId="{079F9D88-B995-4A80-9149-74E2C602F0BF}">
      <dgm:prSet/>
      <dgm:spPr/>
      <dgm:t>
        <a:bodyPr/>
        <a:lstStyle/>
        <a:p>
          <a:endParaRPr lang="en-US"/>
        </a:p>
      </dgm:t>
    </dgm:pt>
    <dgm:pt modelId="{300ED5A2-22C4-458D-9DBF-C3E1020F7AC0}" type="sibTrans" cxnId="{079F9D88-B995-4A80-9149-74E2C602F0BF}">
      <dgm:prSet/>
      <dgm:spPr/>
      <dgm:t>
        <a:bodyPr/>
        <a:lstStyle/>
        <a:p>
          <a:endParaRPr lang="en-US"/>
        </a:p>
      </dgm:t>
    </dgm:pt>
    <dgm:pt modelId="{838439EE-3214-41F9-AC38-30FD25FDBCB5}">
      <dgm:prSet phldrT="[Text]"/>
      <dgm:spPr>
        <a:solidFill>
          <a:srgbClr val="2C95DD"/>
        </a:solidFill>
      </dgm:spPr>
      <dgm:t>
        <a:bodyPr/>
        <a:lstStyle/>
        <a:p>
          <a:pPr algn="ctr"/>
          <a:r>
            <a:rPr lang="en-US" dirty="0"/>
            <a:t>Virtualization software</a:t>
          </a:r>
        </a:p>
      </dgm:t>
    </dgm:pt>
    <dgm:pt modelId="{350A0F01-3D89-456B-B852-8132A7C9D6B8}" type="parTrans" cxnId="{95A49458-6A1C-4126-AB6D-01B0BF9D545D}">
      <dgm:prSet/>
      <dgm:spPr/>
      <dgm:t>
        <a:bodyPr/>
        <a:lstStyle/>
        <a:p>
          <a:endParaRPr lang="en-US"/>
        </a:p>
      </dgm:t>
    </dgm:pt>
    <dgm:pt modelId="{5D2514EA-A986-4147-AB9D-A386E2D6A16E}" type="sibTrans" cxnId="{95A49458-6A1C-4126-AB6D-01B0BF9D545D}">
      <dgm:prSet/>
      <dgm:spPr/>
      <dgm:t>
        <a:bodyPr/>
        <a:lstStyle/>
        <a:p>
          <a:endParaRPr lang="en-US"/>
        </a:p>
      </dgm:t>
    </dgm:pt>
    <dgm:pt modelId="{1570FD84-DE20-4D45-A3DB-278A6B897D58}">
      <dgm:prSet phldrT="[Text]" custT="1"/>
      <dgm:spPr/>
      <dgm:t>
        <a:bodyPr lIns="109728" tIns="54864" rIns="109728" bIns="54864"/>
        <a:lstStyle/>
        <a:p>
          <a:r>
            <a:rPr lang="en-US" sz="1200" dirty="0"/>
            <a:t>Enables resource pooling and creation of virtual resources</a:t>
          </a:r>
        </a:p>
      </dgm:t>
    </dgm:pt>
    <dgm:pt modelId="{7DA2F3D6-091B-43A0-9C11-8E9756B41878}" type="parTrans" cxnId="{C13B32A0-3B0B-45CB-A0B1-AF577E92E163}">
      <dgm:prSet/>
      <dgm:spPr/>
      <dgm:t>
        <a:bodyPr/>
        <a:lstStyle/>
        <a:p>
          <a:endParaRPr lang="en-US"/>
        </a:p>
      </dgm:t>
    </dgm:pt>
    <dgm:pt modelId="{3253797F-8417-4DC8-96E4-CCBB03A7DFDB}" type="sibTrans" cxnId="{C13B32A0-3B0B-45CB-A0B1-AF577E92E163}">
      <dgm:prSet/>
      <dgm:spPr/>
      <dgm:t>
        <a:bodyPr/>
        <a:lstStyle/>
        <a:p>
          <a:endParaRPr lang="en-US"/>
        </a:p>
      </dgm:t>
    </dgm:pt>
    <dgm:pt modelId="{D782658F-0438-46F8-8F2E-EB28256E83A6}">
      <dgm:prSet phldrT="[Text]"/>
      <dgm:spPr>
        <a:solidFill>
          <a:srgbClr val="2C95DD"/>
        </a:solidFill>
      </dgm:spPr>
      <dgm:t>
        <a:bodyPr/>
        <a:lstStyle/>
        <a:p>
          <a:pPr algn="ctr"/>
          <a:r>
            <a:rPr lang="en-US" dirty="0"/>
            <a:t>Cloud management software</a:t>
          </a:r>
        </a:p>
      </dgm:t>
    </dgm:pt>
    <dgm:pt modelId="{6B773971-3D6B-4D0C-8AFB-C552201AAA9D}" type="parTrans" cxnId="{AE24B1B6-7CCD-4908-AB28-971C779E929A}">
      <dgm:prSet/>
      <dgm:spPr/>
      <dgm:t>
        <a:bodyPr/>
        <a:lstStyle/>
        <a:p>
          <a:endParaRPr lang="en-US"/>
        </a:p>
      </dgm:t>
    </dgm:pt>
    <dgm:pt modelId="{57B83FDD-FC6D-4E8D-A8DE-7D5AE3894E27}" type="sibTrans" cxnId="{AE24B1B6-7CCD-4908-AB28-971C779E929A}">
      <dgm:prSet/>
      <dgm:spPr/>
      <dgm:t>
        <a:bodyPr/>
        <a:lstStyle/>
        <a:p>
          <a:endParaRPr lang="en-US"/>
        </a:p>
      </dgm:t>
    </dgm:pt>
    <dgm:pt modelId="{E1D80027-EC72-4C00-8C15-84D13A3D2A20}">
      <dgm:prSet phldrT="[Text]" custT="1"/>
      <dgm:spPr/>
      <dgm:t>
        <a:bodyPr lIns="109728" tIns="54864" rIns="109728" bIns="54864"/>
        <a:lstStyle/>
        <a:p>
          <a:r>
            <a:rPr lang="en-US" sz="1200" dirty="0"/>
            <a:t>Enables a provider to manage the cloud infrastructure and services</a:t>
          </a:r>
        </a:p>
      </dgm:t>
    </dgm:pt>
    <dgm:pt modelId="{0F3578B8-CBEE-4914-B7CA-0DF2FBDA9A48}" type="parTrans" cxnId="{9C0D5128-ABF2-4FA0-9FB5-379B811454C7}">
      <dgm:prSet/>
      <dgm:spPr/>
      <dgm:t>
        <a:bodyPr/>
        <a:lstStyle/>
        <a:p>
          <a:endParaRPr lang="en-US"/>
        </a:p>
      </dgm:t>
    </dgm:pt>
    <dgm:pt modelId="{BCFACEF5-F738-4A0A-80FA-B61238A52FF4}" type="sibTrans" cxnId="{9C0D5128-ABF2-4FA0-9FB5-379B811454C7}">
      <dgm:prSet/>
      <dgm:spPr/>
      <dgm:t>
        <a:bodyPr/>
        <a:lstStyle/>
        <a:p>
          <a:endParaRPr lang="en-US"/>
        </a:p>
      </dgm:t>
    </dgm:pt>
    <dgm:pt modelId="{4F63ADC6-E712-4980-B257-48BF9DB31350}">
      <dgm:prSet phldrT="[Text]"/>
      <dgm:spPr>
        <a:solidFill>
          <a:srgbClr val="2C95DD"/>
        </a:solidFill>
      </dgm:spPr>
      <dgm:t>
        <a:bodyPr/>
        <a:lstStyle/>
        <a:p>
          <a:pPr algn="ctr"/>
          <a:r>
            <a:rPr lang="en-US" dirty="0"/>
            <a:t>Consumer software</a:t>
          </a:r>
        </a:p>
      </dgm:t>
    </dgm:pt>
    <dgm:pt modelId="{C53DF14C-F8DD-4B8D-AAEC-785084625E7D}" type="parTrans" cxnId="{A089E0C5-7ED0-4A45-B100-41BD09B72A21}">
      <dgm:prSet/>
      <dgm:spPr/>
      <dgm:t>
        <a:bodyPr/>
        <a:lstStyle/>
        <a:p>
          <a:endParaRPr lang="en-US"/>
        </a:p>
      </dgm:t>
    </dgm:pt>
    <dgm:pt modelId="{0803680B-FBF8-45C3-BB4B-119E304C45F1}" type="sibTrans" cxnId="{A089E0C5-7ED0-4A45-B100-41BD09B72A21}">
      <dgm:prSet/>
      <dgm:spPr/>
      <dgm:t>
        <a:bodyPr/>
        <a:lstStyle/>
        <a:p>
          <a:endParaRPr lang="en-US"/>
        </a:p>
      </dgm:t>
    </dgm:pt>
    <dgm:pt modelId="{847035FF-0C2A-4EFC-A002-6BCD5BAFE9F1}">
      <dgm:prSet phldrT="[Text]" custT="1"/>
      <dgm:spPr/>
      <dgm:t>
        <a:bodyPr lIns="109728" tIns="54864" rIns="109728" bIns="54864"/>
        <a:lstStyle/>
        <a:p>
          <a:r>
            <a:rPr lang="en-US" sz="1200" dirty="0"/>
            <a:t>Includes a consumer’s platform software and business applications</a:t>
          </a:r>
        </a:p>
      </dgm:t>
    </dgm:pt>
    <dgm:pt modelId="{FEBF29E9-D019-4364-B239-A50A98211EFA}" type="parTrans" cxnId="{47BB02F7-F449-46F2-8934-82F97A7F3BC2}">
      <dgm:prSet/>
      <dgm:spPr/>
      <dgm:t>
        <a:bodyPr/>
        <a:lstStyle/>
        <a:p>
          <a:endParaRPr lang="en-US"/>
        </a:p>
      </dgm:t>
    </dgm:pt>
    <dgm:pt modelId="{A679C972-7E2D-45DC-8BB1-5F44264736D3}" type="sibTrans" cxnId="{47BB02F7-F449-46F2-8934-82F97A7F3BC2}">
      <dgm:prSet/>
      <dgm:spPr/>
      <dgm:t>
        <a:bodyPr/>
        <a:lstStyle/>
        <a:p>
          <a:endParaRPr lang="en-US"/>
        </a:p>
      </dgm:t>
    </dgm:pt>
    <dgm:pt modelId="{5B1E25DB-39E0-4933-BD74-0510C0D66099}" type="pres">
      <dgm:prSet presAssocID="{A4DFD065-2FBA-4234-BCF8-C925B2817114}" presName="Name0" presStyleCnt="0">
        <dgm:presLayoutVars>
          <dgm:dir/>
          <dgm:animLvl val="lvl"/>
          <dgm:resizeHandles val="exact"/>
        </dgm:presLayoutVars>
      </dgm:prSet>
      <dgm:spPr/>
    </dgm:pt>
    <dgm:pt modelId="{BCD07672-96E6-4763-A3C8-B049BBD0191B}" type="pres">
      <dgm:prSet presAssocID="{9C7872EB-5D7C-4735-9901-5B74061F9283}" presName="linNode" presStyleCnt="0"/>
      <dgm:spPr/>
    </dgm:pt>
    <dgm:pt modelId="{E1C507B0-CE90-4E03-B4DF-959306DBB7D4}" type="pres">
      <dgm:prSet presAssocID="{9C7872EB-5D7C-4735-9901-5B74061F9283}" presName="parentText" presStyleLbl="node1" presStyleIdx="0" presStyleCnt="6">
        <dgm:presLayoutVars>
          <dgm:chMax val="1"/>
          <dgm:bulletEnabled val="1"/>
        </dgm:presLayoutVars>
      </dgm:prSet>
      <dgm:spPr/>
    </dgm:pt>
    <dgm:pt modelId="{3B0AC266-B5BD-49ED-992C-2AC7D9193D50}" type="pres">
      <dgm:prSet presAssocID="{9C7872EB-5D7C-4735-9901-5B74061F9283}" presName="descendantText" presStyleLbl="alignAccFollowNode1" presStyleIdx="0" presStyleCnt="6">
        <dgm:presLayoutVars>
          <dgm:bulletEnabled val="1"/>
        </dgm:presLayoutVars>
      </dgm:prSet>
      <dgm:spPr/>
    </dgm:pt>
    <dgm:pt modelId="{56EB9B2A-DE28-4701-AC59-5E5AD3297FFA}" type="pres">
      <dgm:prSet presAssocID="{ADBBD08F-67ED-4848-BBF9-9053C6957265}" presName="sp" presStyleCnt="0"/>
      <dgm:spPr/>
    </dgm:pt>
    <dgm:pt modelId="{82E8703B-9389-4707-9CD6-8F7B7455816D}" type="pres">
      <dgm:prSet presAssocID="{CAAE5DB7-5AD0-4C3C-941D-80F392827B3F}" presName="linNode" presStyleCnt="0"/>
      <dgm:spPr/>
    </dgm:pt>
    <dgm:pt modelId="{F5F5DCD5-B94E-4374-9972-CB76AD36F8A2}" type="pres">
      <dgm:prSet presAssocID="{CAAE5DB7-5AD0-4C3C-941D-80F392827B3F}" presName="parentText" presStyleLbl="node1" presStyleIdx="1" presStyleCnt="6">
        <dgm:presLayoutVars>
          <dgm:chMax val="1"/>
          <dgm:bulletEnabled val="1"/>
        </dgm:presLayoutVars>
      </dgm:prSet>
      <dgm:spPr/>
    </dgm:pt>
    <dgm:pt modelId="{227BF414-BF92-4AC7-8B37-F08BED37A5BA}" type="pres">
      <dgm:prSet presAssocID="{CAAE5DB7-5AD0-4C3C-941D-80F392827B3F}" presName="descendantText" presStyleLbl="alignAccFollowNode1" presStyleIdx="1" presStyleCnt="6">
        <dgm:presLayoutVars>
          <dgm:bulletEnabled val="1"/>
        </dgm:presLayoutVars>
      </dgm:prSet>
      <dgm:spPr/>
    </dgm:pt>
    <dgm:pt modelId="{D728C519-5F74-4EE9-A664-FAA27C5B3C95}" type="pres">
      <dgm:prSet presAssocID="{930CFCDD-17F1-4EEE-857C-550DD99ABC4B}" presName="sp" presStyleCnt="0"/>
      <dgm:spPr/>
    </dgm:pt>
    <dgm:pt modelId="{CB0A9CEC-4970-4E9A-8D2C-D5476F2E81BE}" type="pres">
      <dgm:prSet presAssocID="{AC398641-F75B-49B0-AAA0-3FDD29796580}" presName="linNode" presStyleCnt="0"/>
      <dgm:spPr/>
    </dgm:pt>
    <dgm:pt modelId="{E8197B1A-9EDC-44B3-B9A6-A286E453E106}" type="pres">
      <dgm:prSet presAssocID="{AC398641-F75B-49B0-AAA0-3FDD29796580}" presName="parentText" presStyleLbl="node1" presStyleIdx="2" presStyleCnt="6">
        <dgm:presLayoutVars>
          <dgm:chMax val="1"/>
          <dgm:bulletEnabled val="1"/>
        </dgm:presLayoutVars>
      </dgm:prSet>
      <dgm:spPr/>
    </dgm:pt>
    <dgm:pt modelId="{17FDFF8D-5754-40A6-90C0-1FF65591B9FB}" type="pres">
      <dgm:prSet presAssocID="{AC398641-F75B-49B0-AAA0-3FDD29796580}" presName="descendantText" presStyleLbl="alignAccFollowNode1" presStyleIdx="2" presStyleCnt="6">
        <dgm:presLayoutVars>
          <dgm:bulletEnabled val="1"/>
        </dgm:presLayoutVars>
      </dgm:prSet>
      <dgm:spPr/>
    </dgm:pt>
    <dgm:pt modelId="{B445CC07-F0B6-49C0-8116-9323DF1CFDC9}" type="pres">
      <dgm:prSet presAssocID="{07D91BC0-2E2A-461D-A121-5A51D4452482}" presName="sp" presStyleCnt="0"/>
      <dgm:spPr/>
    </dgm:pt>
    <dgm:pt modelId="{17D0205F-3ACB-4715-9A8B-A9A596954293}" type="pres">
      <dgm:prSet presAssocID="{838439EE-3214-41F9-AC38-30FD25FDBCB5}" presName="linNode" presStyleCnt="0"/>
      <dgm:spPr/>
    </dgm:pt>
    <dgm:pt modelId="{6B00BC4D-46E6-49C4-8822-FDB71BC59661}" type="pres">
      <dgm:prSet presAssocID="{838439EE-3214-41F9-AC38-30FD25FDBCB5}" presName="parentText" presStyleLbl="node1" presStyleIdx="3" presStyleCnt="6">
        <dgm:presLayoutVars>
          <dgm:chMax val="1"/>
          <dgm:bulletEnabled val="1"/>
        </dgm:presLayoutVars>
      </dgm:prSet>
      <dgm:spPr/>
    </dgm:pt>
    <dgm:pt modelId="{89459BF7-18C8-4DF4-A462-781838CCED8C}" type="pres">
      <dgm:prSet presAssocID="{838439EE-3214-41F9-AC38-30FD25FDBCB5}" presName="descendantText" presStyleLbl="alignAccFollowNode1" presStyleIdx="3" presStyleCnt="6">
        <dgm:presLayoutVars>
          <dgm:bulletEnabled val="1"/>
        </dgm:presLayoutVars>
      </dgm:prSet>
      <dgm:spPr/>
    </dgm:pt>
    <dgm:pt modelId="{75587407-9EDC-4F0C-833C-080A51F5A829}" type="pres">
      <dgm:prSet presAssocID="{5D2514EA-A986-4147-AB9D-A386E2D6A16E}" presName="sp" presStyleCnt="0"/>
      <dgm:spPr/>
    </dgm:pt>
    <dgm:pt modelId="{0A344D42-D2F9-4F13-B88B-42EFFAD61B84}" type="pres">
      <dgm:prSet presAssocID="{D782658F-0438-46F8-8F2E-EB28256E83A6}" presName="linNode" presStyleCnt="0"/>
      <dgm:spPr/>
    </dgm:pt>
    <dgm:pt modelId="{909C622C-0410-4CE6-B55D-4FFDDA72CD14}" type="pres">
      <dgm:prSet presAssocID="{D782658F-0438-46F8-8F2E-EB28256E83A6}" presName="parentText" presStyleLbl="node1" presStyleIdx="4" presStyleCnt="6">
        <dgm:presLayoutVars>
          <dgm:chMax val="1"/>
          <dgm:bulletEnabled val="1"/>
        </dgm:presLayoutVars>
      </dgm:prSet>
      <dgm:spPr/>
    </dgm:pt>
    <dgm:pt modelId="{608FF975-C0BC-4776-BD9D-61C9CE0D1780}" type="pres">
      <dgm:prSet presAssocID="{D782658F-0438-46F8-8F2E-EB28256E83A6}" presName="descendantText" presStyleLbl="alignAccFollowNode1" presStyleIdx="4" presStyleCnt="6">
        <dgm:presLayoutVars>
          <dgm:bulletEnabled val="1"/>
        </dgm:presLayoutVars>
      </dgm:prSet>
      <dgm:spPr/>
    </dgm:pt>
    <dgm:pt modelId="{361385D0-B0CA-479B-A181-3A124E49FB12}" type="pres">
      <dgm:prSet presAssocID="{57B83FDD-FC6D-4E8D-A8DE-7D5AE3894E27}" presName="sp" presStyleCnt="0"/>
      <dgm:spPr/>
    </dgm:pt>
    <dgm:pt modelId="{3001C7C1-9824-490E-B2BC-6CF55D47397B}" type="pres">
      <dgm:prSet presAssocID="{4F63ADC6-E712-4980-B257-48BF9DB31350}" presName="linNode" presStyleCnt="0"/>
      <dgm:spPr/>
    </dgm:pt>
    <dgm:pt modelId="{D3D6F330-2D7F-42AC-B47D-D9B482C70ABC}" type="pres">
      <dgm:prSet presAssocID="{4F63ADC6-E712-4980-B257-48BF9DB31350}" presName="parentText" presStyleLbl="node1" presStyleIdx="5" presStyleCnt="6">
        <dgm:presLayoutVars>
          <dgm:chMax val="1"/>
          <dgm:bulletEnabled val="1"/>
        </dgm:presLayoutVars>
      </dgm:prSet>
      <dgm:spPr/>
    </dgm:pt>
    <dgm:pt modelId="{5351C14F-38FF-48B3-8F5D-D1AB1203F296}" type="pres">
      <dgm:prSet presAssocID="{4F63ADC6-E712-4980-B257-48BF9DB31350}" presName="descendantText" presStyleLbl="alignAccFollowNode1" presStyleIdx="5" presStyleCnt="6">
        <dgm:presLayoutVars>
          <dgm:bulletEnabled val="1"/>
        </dgm:presLayoutVars>
      </dgm:prSet>
      <dgm:spPr/>
    </dgm:pt>
  </dgm:ptLst>
  <dgm:cxnLst>
    <dgm:cxn modelId="{DD6CF901-000B-4F0D-8469-9CB7712D941A}" srcId="{A4DFD065-2FBA-4234-BCF8-C925B2817114}" destId="{CAAE5DB7-5AD0-4C3C-941D-80F392827B3F}" srcOrd="1" destOrd="0" parTransId="{EDFB1E03-1CA6-4920-AF8C-9D77FDFB231A}" sibTransId="{930CFCDD-17F1-4EEE-857C-550DD99ABC4B}"/>
    <dgm:cxn modelId="{F3E12819-DFDD-4E41-8672-0FB9C51129EC}" srcId="{A4DFD065-2FBA-4234-BCF8-C925B2817114}" destId="{9C7872EB-5D7C-4735-9901-5B74061F9283}" srcOrd="0" destOrd="0" parTransId="{36B15B97-CAD3-4E39-B95A-3CF0985499F7}" sibTransId="{ADBBD08F-67ED-4848-BBF9-9053C6957265}"/>
    <dgm:cxn modelId="{B3AE881C-C63F-4D40-9AE5-F2CC1B636017}" type="presOf" srcId="{A4DFD065-2FBA-4234-BCF8-C925B2817114}" destId="{5B1E25DB-39E0-4933-BD74-0510C0D66099}" srcOrd="0" destOrd="0" presId="urn:microsoft.com/office/officeart/2005/8/layout/vList5"/>
    <dgm:cxn modelId="{C5461527-4DFD-4DD3-89B0-B8F43ADFD035}" type="presOf" srcId="{847035FF-0C2A-4EFC-A002-6BCD5BAFE9F1}" destId="{5351C14F-38FF-48B3-8F5D-D1AB1203F296}" srcOrd="0" destOrd="0" presId="urn:microsoft.com/office/officeart/2005/8/layout/vList5"/>
    <dgm:cxn modelId="{9C0D5128-ABF2-4FA0-9FB5-379B811454C7}" srcId="{D782658F-0438-46F8-8F2E-EB28256E83A6}" destId="{E1D80027-EC72-4C00-8C15-84D13A3D2A20}" srcOrd="0" destOrd="0" parTransId="{0F3578B8-CBEE-4914-B7CA-0DF2FBDA9A48}" sibTransId="{BCFACEF5-F738-4A0A-80FA-B61238A52FF4}"/>
    <dgm:cxn modelId="{F26AD633-548E-42C5-A0A7-0C82ADE3F52A}" type="presOf" srcId="{838439EE-3214-41F9-AC38-30FD25FDBCB5}" destId="{6B00BC4D-46E6-49C4-8822-FDB71BC59661}" srcOrd="0" destOrd="0" presId="urn:microsoft.com/office/officeart/2005/8/layout/vList5"/>
    <dgm:cxn modelId="{4329915E-DB70-45EB-9BE9-93D94147FB64}" type="presOf" srcId="{F754AC32-DFAE-4B7B-A984-8811DD077048}" destId="{17FDFF8D-5754-40A6-90C0-1FF65591B9FB}" srcOrd="0" destOrd="0" presId="urn:microsoft.com/office/officeart/2005/8/layout/vList5"/>
    <dgm:cxn modelId="{CD6A9B65-BBF3-4962-9A12-A1FA8858E054}" srcId="{9C7872EB-5D7C-4735-9901-5B74061F9283}" destId="{D28A0571-94AD-4A8C-8022-8A98D5EA9FC0}" srcOrd="0" destOrd="0" parTransId="{3EF951F3-D35F-457B-81D9-709A140FDCD1}" sibTransId="{ED0AF154-C7D4-44B1-8188-AC9B1E78AFFA}"/>
    <dgm:cxn modelId="{F83BBD6C-65B1-4AA5-B50D-2201BB63F7BF}" type="presOf" srcId="{1570FD84-DE20-4D45-A3DB-278A6B897D58}" destId="{89459BF7-18C8-4DF4-A462-781838CCED8C}" srcOrd="0" destOrd="0" presId="urn:microsoft.com/office/officeart/2005/8/layout/vList5"/>
    <dgm:cxn modelId="{E0644454-2331-44EB-8392-1D2C78AF80C9}" type="presOf" srcId="{D28A0571-94AD-4A8C-8022-8A98D5EA9FC0}" destId="{3B0AC266-B5BD-49ED-992C-2AC7D9193D50}" srcOrd="0" destOrd="0" presId="urn:microsoft.com/office/officeart/2005/8/layout/vList5"/>
    <dgm:cxn modelId="{3A693F55-8CF5-4FB4-8633-D78F0FB90DE0}" type="presOf" srcId="{AC398641-F75B-49B0-AAA0-3FDD29796580}" destId="{E8197B1A-9EDC-44B3-B9A6-A286E453E106}" srcOrd="0" destOrd="0" presId="urn:microsoft.com/office/officeart/2005/8/layout/vList5"/>
    <dgm:cxn modelId="{34573D56-BE9A-428F-9563-DC4AF79821A6}" type="presOf" srcId="{D782658F-0438-46F8-8F2E-EB28256E83A6}" destId="{909C622C-0410-4CE6-B55D-4FFDDA72CD14}" srcOrd="0" destOrd="0" presId="urn:microsoft.com/office/officeart/2005/8/layout/vList5"/>
    <dgm:cxn modelId="{95A49458-6A1C-4126-AB6D-01B0BF9D545D}" srcId="{A4DFD065-2FBA-4234-BCF8-C925B2817114}" destId="{838439EE-3214-41F9-AC38-30FD25FDBCB5}" srcOrd="3" destOrd="0" parTransId="{350A0F01-3D89-456B-B852-8132A7C9D6B8}" sibTransId="{5D2514EA-A986-4147-AB9D-A386E2D6A16E}"/>
    <dgm:cxn modelId="{75A21059-086D-43E1-A661-9D2C12984236}" srcId="{CAAE5DB7-5AD0-4C3C-941D-80F392827B3F}" destId="{C743FFC3-A49F-457E-A1CC-A4D8CB253EDF}" srcOrd="0" destOrd="0" parTransId="{C1B007B0-5FF2-4D81-869A-A2E40CF26344}" sibTransId="{EA0306B6-9F98-4FDB-AD0A-60204F7FB0BA}"/>
    <dgm:cxn modelId="{ECF91D7B-0F95-4FC1-BB08-807C58F63104}" type="presOf" srcId="{9C7872EB-5D7C-4735-9901-5B74061F9283}" destId="{E1C507B0-CE90-4E03-B4DF-959306DBB7D4}" srcOrd="0" destOrd="0" presId="urn:microsoft.com/office/officeart/2005/8/layout/vList5"/>
    <dgm:cxn modelId="{079F9D88-B995-4A80-9149-74E2C602F0BF}" srcId="{AC398641-F75B-49B0-AAA0-3FDD29796580}" destId="{F754AC32-DFAE-4B7B-A984-8811DD077048}" srcOrd="0" destOrd="0" parTransId="{AC735B69-BAFE-4B81-8A96-4E3027624B57}" sibTransId="{300ED5A2-22C4-458D-9DBF-C3E1020F7AC0}"/>
    <dgm:cxn modelId="{8965258F-5BFA-4ABD-ACD8-0FFDD5027A89}" type="presOf" srcId="{C743FFC3-A49F-457E-A1CC-A4D8CB253EDF}" destId="{227BF414-BF92-4AC7-8B37-F08BED37A5BA}" srcOrd="0" destOrd="0" presId="urn:microsoft.com/office/officeart/2005/8/layout/vList5"/>
    <dgm:cxn modelId="{C13B32A0-3B0B-45CB-A0B1-AF577E92E163}" srcId="{838439EE-3214-41F9-AC38-30FD25FDBCB5}" destId="{1570FD84-DE20-4D45-A3DB-278A6B897D58}" srcOrd="0" destOrd="0" parTransId="{7DA2F3D6-091B-43A0-9C11-8E9756B41878}" sibTransId="{3253797F-8417-4DC8-96E4-CCBB03A7DFDB}"/>
    <dgm:cxn modelId="{E7F166A4-0568-478E-AB87-2D7540EC0F6D}" srcId="{A4DFD065-2FBA-4234-BCF8-C925B2817114}" destId="{AC398641-F75B-49B0-AAA0-3FDD29796580}" srcOrd="2" destOrd="0" parTransId="{1C207FBA-52A1-4559-8466-99CBB9692A60}" sibTransId="{07D91BC0-2E2A-461D-A121-5A51D4452482}"/>
    <dgm:cxn modelId="{E2AF75B0-C51C-4CCE-BD11-41BDC8CA5519}" type="presOf" srcId="{4F63ADC6-E712-4980-B257-48BF9DB31350}" destId="{D3D6F330-2D7F-42AC-B47D-D9B482C70ABC}" srcOrd="0" destOrd="0" presId="urn:microsoft.com/office/officeart/2005/8/layout/vList5"/>
    <dgm:cxn modelId="{AE24B1B6-7CCD-4908-AB28-971C779E929A}" srcId="{A4DFD065-2FBA-4234-BCF8-C925B2817114}" destId="{D782658F-0438-46F8-8F2E-EB28256E83A6}" srcOrd="4" destOrd="0" parTransId="{6B773971-3D6B-4D0C-8AFB-C552201AAA9D}" sibTransId="{57B83FDD-FC6D-4E8D-A8DE-7D5AE3894E27}"/>
    <dgm:cxn modelId="{A089E0C5-7ED0-4A45-B100-41BD09B72A21}" srcId="{A4DFD065-2FBA-4234-BCF8-C925B2817114}" destId="{4F63ADC6-E712-4980-B257-48BF9DB31350}" srcOrd="5" destOrd="0" parTransId="{C53DF14C-F8DD-4B8D-AAEC-785084625E7D}" sibTransId="{0803680B-FBF8-45C3-BB4B-119E304C45F1}"/>
    <dgm:cxn modelId="{F6165BCC-9EEA-4064-B783-752970AB5567}" type="presOf" srcId="{E1D80027-EC72-4C00-8C15-84D13A3D2A20}" destId="{608FF975-C0BC-4776-BD9D-61C9CE0D1780}" srcOrd="0" destOrd="0" presId="urn:microsoft.com/office/officeart/2005/8/layout/vList5"/>
    <dgm:cxn modelId="{47BB02F7-F449-46F2-8934-82F97A7F3BC2}" srcId="{4F63ADC6-E712-4980-B257-48BF9DB31350}" destId="{847035FF-0C2A-4EFC-A002-6BCD5BAFE9F1}" srcOrd="0" destOrd="0" parTransId="{FEBF29E9-D019-4364-B239-A50A98211EFA}" sibTransId="{A679C972-7E2D-45DC-8BB1-5F44264736D3}"/>
    <dgm:cxn modelId="{29FE4FFE-84B7-4156-A2F3-FB263C34870A}" type="presOf" srcId="{CAAE5DB7-5AD0-4C3C-941D-80F392827B3F}" destId="{F5F5DCD5-B94E-4374-9972-CB76AD36F8A2}" srcOrd="0" destOrd="0" presId="urn:microsoft.com/office/officeart/2005/8/layout/vList5"/>
    <dgm:cxn modelId="{F1AFDA83-BC6C-4C48-9FC5-F95A3E469D34}" type="presParOf" srcId="{5B1E25DB-39E0-4933-BD74-0510C0D66099}" destId="{BCD07672-96E6-4763-A3C8-B049BBD0191B}" srcOrd="0" destOrd="0" presId="urn:microsoft.com/office/officeart/2005/8/layout/vList5"/>
    <dgm:cxn modelId="{56FDECEF-1749-4B57-BEC3-7BA846F390FF}" type="presParOf" srcId="{BCD07672-96E6-4763-A3C8-B049BBD0191B}" destId="{E1C507B0-CE90-4E03-B4DF-959306DBB7D4}" srcOrd="0" destOrd="0" presId="urn:microsoft.com/office/officeart/2005/8/layout/vList5"/>
    <dgm:cxn modelId="{ADE750C3-7BE2-4A8A-88D3-DB63A4642197}" type="presParOf" srcId="{BCD07672-96E6-4763-A3C8-B049BBD0191B}" destId="{3B0AC266-B5BD-49ED-992C-2AC7D9193D50}" srcOrd="1" destOrd="0" presId="urn:microsoft.com/office/officeart/2005/8/layout/vList5"/>
    <dgm:cxn modelId="{DF4F868F-11EC-4E8B-B84A-D9456C3B80FF}" type="presParOf" srcId="{5B1E25DB-39E0-4933-BD74-0510C0D66099}" destId="{56EB9B2A-DE28-4701-AC59-5E5AD3297FFA}" srcOrd="1" destOrd="0" presId="urn:microsoft.com/office/officeart/2005/8/layout/vList5"/>
    <dgm:cxn modelId="{11BA41E9-FDF9-4330-AD3D-20980B964D59}" type="presParOf" srcId="{5B1E25DB-39E0-4933-BD74-0510C0D66099}" destId="{82E8703B-9389-4707-9CD6-8F7B7455816D}" srcOrd="2" destOrd="0" presId="urn:microsoft.com/office/officeart/2005/8/layout/vList5"/>
    <dgm:cxn modelId="{A86FF104-66B6-4E80-9408-4F6E99FB2ADC}" type="presParOf" srcId="{82E8703B-9389-4707-9CD6-8F7B7455816D}" destId="{F5F5DCD5-B94E-4374-9972-CB76AD36F8A2}" srcOrd="0" destOrd="0" presId="urn:microsoft.com/office/officeart/2005/8/layout/vList5"/>
    <dgm:cxn modelId="{97A23233-5331-4959-9517-C3982DBFBF83}" type="presParOf" srcId="{82E8703B-9389-4707-9CD6-8F7B7455816D}" destId="{227BF414-BF92-4AC7-8B37-F08BED37A5BA}" srcOrd="1" destOrd="0" presId="urn:microsoft.com/office/officeart/2005/8/layout/vList5"/>
    <dgm:cxn modelId="{970AF28D-83FF-4A0E-841C-69579D0C4512}" type="presParOf" srcId="{5B1E25DB-39E0-4933-BD74-0510C0D66099}" destId="{D728C519-5F74-4EE9-A664-FAA27C5B3C95}" srcOrd="3" destOrd="0" presId="urn:microsoft.com/office/officeart/2005/8/layout/vList5"/>
    <dgm:cxn modelId="{468B8D48-4D1B-49D3-B829-29CD690931F7}" type="presParOf" srcId="{5B1E25DB-39E0-4933-BD74-0510C0D66099}" destId="{CB0A9CEC-4970-4E9A-8D2C-D5476F2E81BE}" srcOrd="4" destOrd="0" presId="urn:microsoft.com/office/officeart/2005/8/layout/vList5"/>
    <dgm:cxn modelId="{1415217D-D2AF-429D-A5C4-A340113EB791}" type="presParOf" srcId="{CB0A9CEC-4970-4E9A-8D2C-D5476F2E81BE}" destId="{E8197B1A-9EDC-44B3-B9A6-A286E453E106}" srcOrd="0" destOrd="0" presId="urn:microsoft.com/office/officeart/2005/8/layout/vList5"/>
    <dgm:cxn modelId="{01878AFB-2208-4124-8167-27F2A4FB3D43}" type="presParOf" srcId="{CB0A9CEC-4970-4E9A-8D2C-D5476F2E81BE}" destId="{17FDFF8D-5754-40A6-90C0-1FF65591B9FB}" srcOrd="1" destOrd="0" presId="urn:microsoft.com/office/officeart/2005/8/layout/vList5"/>
    <dgm:cxn modelId="{238F6B9F-E767-43C7-8E60-248FCF3FACB4}" type="presParOf" srcId="{5B1E25DB-39E0-4933-BD74-0510C0D66099}" destId="{B445CC07-F0B6-49C0-8116-9323DF1CFDC9}" srcOrd="5" destOrd="0" presId="urn:microsoft.com/office/officeart/2005/8/layout/vList5"/>
    <dgm:cxn modelId="{255CD753-0E74-4434-853E-E5127194D012}" type="presParOf" srcId="{5B1E25DB-39E0-4933-BD74-0510C0D66099}" destId="{17D0205F-3ACB-4715-9A8B-A9A596954293}" srcOrd="6" destOrd="0" presId="urn:microsoft.com/office/officeart/2005/8/layout/vList5"/>
    <dgm:cxn modelId="{3C55D7B6-D360-45CE-A8F0-9ECE12C0C7F7}" type="presParOf" srcId="{17D0205F-3ACB-4715-9A8B-A9A596954293}" destId="{6B00BC4D-46E6-49C4-8822-FDB71BC59661}" srcOrd="0" destOrd="0" presId="urn:microsoft.com/office/officeart/2005/8/layout/vList5"/>
    <dgm:cxn modelId="{F481C69D-555B-4FE6-9D39-834270BFA981}" type="presParOf" srcId="{17D0205F-3ACB-4715-9A8B-A9A596954293}" destId="{89459BF7-18C8-4DF4-A462-781838CCED8C}" srcOrd="1" destOrd="0" presId="urn:microsoft.com/office/officeart/2005/8/layout/vList5"/>
    <dgm:cxn modelId="{F2DEA703-93D1-4BDD-910F-C22728C9EC1F}" type="presParOf" srcId="{5B1E25DB-39E0-4933-BD74-0510C0D66099}" destId="{75587407-9EDC-4F0C-833C-080A51F5A829}" srcOrd="7" destOrd="0" presId="urn:microsoft.com/office/officeart/2005/8/layout/vList5"/>
    <dgm:cxn modelId="{19A6799C-9078-4B4C-9336-C5D5738F7A2D}" type="presParOf" srcId="{5B1E25DB-39E0-4933-BD74-0510C0D66099}" destId="{0A344D42-D2F9-4F13-B88B-42EFFAD61B84}" srcOrd="8" destOrd="0" presId="urn:microsoft.com/office/officeart/2005/8/layout/vList5"/>
    <dgm:cxn modelId="{A08A57DB-6117-4D09-8A19-83BCB5784E7F}" type="presParOf" srcId="{0A344D42-D2F9-4F13-B88B-42EFFAD61B84}" destId="{909C622C-0410-4CE6-B55D-4FFDDA72CD14}" srcOrd="0" destOrd="0" presId="urn:microsoft.com/office/officeart/2005/8/layout/vList5"/>
    <dgm:cxn modelId="{D1AE517A-3AD3-40FB-9EF1-42086EDE1445}" type="presParOf" srcId="{0A344D42-D2F9-4F13-B88B-42EFFAD61B84}" destId="{608FF975-C0BC-4776-BD9D-61C9CE0D1780}" srcOrd="1" destOrd="0" presId="urn:microsoft.com/office/officeart/2005/8/layout/vList5"/>
    <dgm:cxn modelId="{6FFEE095-6146-41C7-A610-1C6269FB8C89}" type="presParOf" srcId="{5B1E25DB-39E0-4933-BD74-0510C0D66099}" destId="{361385D0-B0CA-479B-A181-3A124E49FB12}" srcOrd="9" destOrd="0" presId="urn:microsoft.com/office/officeart/2005/8/layout/vList5"/>
    <dgm:cxn modelId="{01CC46B4-978E-405C-8011-05D0A3B9F2E2}" type="presParOf" srcId="{5B1E25DB-39E0-4933-BD74-0510C0D66099}" destId="{3001C7C1-9824-490E-B2BC-6CF55D47397B}" srcOrd="10" destOrd="0" presId="urn:microsoft.com/office/officeart/2005/8/layout/vList5"/>
    <dgm:cxn modelId="{BE08A02E-BD04-4821-B2B1-12C4B1BAEAE7}" type="presParOf" srcId="{3001C7C1-9824-490E-B2BC-6CF55D47397B}" destId="{D3D6F330-2D7F-42AC-B47D-D9B482C70ABC}" srcOrd="0" destOrd="0" presId="urn:microsoft.com/office/officeart/2005/8/layout/vList5"/>
    <dgm:cxn modelId="{74B58597-35FB-4C7E-A11F-C6019C43F9C3}" type="presParOf" srcId="{3001C7C1-9824-490E-B2BC-6CF55D47397B}" destId="{5351C14F-38FF-48B3-8F5D-D1AB1203F296}"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DFD065-2FBA-4234-BCF8-C925B28171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C7872EB-5D7C-4735-9901-5B74061F9283}">
      <dgm:prSet phldrT="[Text]" custT="1"/>
      <dgm:spPr>
        <a:solidFill>
          <a:srgbClr val="2C95DD"/>
        </a:solidFill>
      </dgm:spPr>
      <dgm:t>
        <a:bodyPr/>
        <a:lstStyle/>
        <a:p>
          <a:pPr algn="ctr"/>
          <a:r>
            <a:rPr lang="en-US" sz="1500" dirty="0"/>
            <a:t>Magnetic disk drive</a:t>
          </a:r>
        </a:p>
      </dgm:t>
    </dgm:pt>
    <dgm:pt modelId="{36B15B97-CAD3-4E39-B95A-3CF0985499F7}" type="parTrans" cxnId="{F3E12819-DFDD-4E41-8672-0FB9C51129EC}">
      <dgm:prSet/>
      <dgm:spPr/>
      <dgm:t>
        <a:bodyPr/>
        <a:lstStyle/>
        <a:p>
          <a:endParaRPr lang="en-US"/>
        </a:p>
      </dgm:t>
    </dgm:pt>
    <dgm:pt modelId="{ADBBD08F-67ED-4848-BBF9-9053C6957265}" type="sibTrans" cxnId="{F3E12819-DFDD-4E41-8672-0FB9C51129EC}">
      <dgm:prSet/>
      <dgm:spPr/>
      <dgm:t>
        <a:bodyPr/>
        <a:lstStyle/>
        <a:p>
          <a:endParaRPr lang="en-US"/>
        </a:p>
      </dgm:t>
    </dgm:pt>
    <dgm:pt modelId="{1570FD84-DE20-4D45-A3DB-278A6B897D58}">
      <dgm:prSet phldrT="[Text]" custT="1"/>
      <dgm:spPr/>
      <dgm:t>
        <a:bodyPr lIns="109728" tIns="54864" rIns="109728" bIns="54864"/>
        <a:lstStyle/>
        <a:p>
          <a:r>
            <a:rPr lang="en-US" sz="1200" dirty="0"/>
            <a:t>Write Once and Read Many capability: CD, DVD, BD</a:t>
          </a:r>
        </a:p>
      </dgm:t>
    </dgm:pt>
    <dgm:pt modelId="{838439EE-3214-41F9-AC38-30FD25FDBCB5}">
      <dgm:prSet phldrT="[Text]" custT="1"/>
      <dgm:spPr>
        <a:solidFill>
          <a:srgbClr val="2C95DD"/>
        </a:solidFill>
      </dgm:spPr>
      <dgm:t>
        <a:bodyPr/>
        <a:lstStyle/>
        <a:p>
          <a:pPr algn="ctr"/>
          <a:r>
            <a:rPr lang="en-US" sz="1500" dirty="0"/>
            <a:t>Optical disc drive</a:t>
          </a:r>
        </a:p>
      </dgm:t>
    </dgm:pt>
    <dgm:pt modelId="{5D2514EA-A986-4147-AB9D-A386E2D6A16E}" type="sibTrans" cxnId="{95A49458-6A1C-4126-AB6D-01B0BF9D545D}">
      <dgm:prSet/>
      <dgm:spPr/>
      <dgm:t>
        <a:bodyPr/>
        <a:lstStyle/>
        <a:p>
          <a:endParaRPr lang="en-US"/>
        </a:p>
      </dgm:t>
    </dgm:pt>
    <dgm:pt modelId="{350A0F01-3D89-456B-B852-8132A7C9D6B8}" type="parTrans" cxnId="{95A49458-6A1C-4126-AB6D-01B0BF9D545D}">
      <dgm:prSet/>
      <dgm:spPr/>
      <dgm:t>
        <a:bodyPr/>
        <a:lstStyle/>
        <a:p>
          <a:endParaRPr lang="en-US"/>
        </a:p>
      </dgm:t>
    </dgm:pt>
    <dgm:pt modelId="{3253797F-8417-4DC8-96E4-CCBB03A7DFDB}" type="sibTrans" cxnId="{C13B32A0-3B0B-45CB-A0B1-AF577E92E163}">
      <dgm:prSet/>
      <dgm:spPr/>
      <dgm:t>
        <a:bodyPr/>
        <a:lstStyle/>
        <a:p>
          <a:endParaRPr lang="en-US"/>
        </a:p>
      </dgm:t>
    </dgm:pt>
    <dgm:pt modelId="{7DA2F3D6-091B-43A0-9C11-8E9756B41878}" type="parTrans" cxnId="{C13B32A0-3B0B-45CB-A0B1-AF577E92E163}">
      <dgm:prSet/>
      <dgm:spPr/>
      <dgm:t>
        <a:bodyPr/>
        <a:lstStyle/>
        <a:p>
          <a:endParaRPr lang="en-US"/>
        </a:p>
      </dgm:t>
    </dgm:pt>
    <dgm:pt modelId="{F754AC32-DFAE-4B7B-A984-8811DD077048}">
      <dgm:prSet phldrT="[Text]" custT="1"/>
      <dgm:spPr/>
      <dgm:t>
        <a:bodyPr lIns="109728" tIns="54864" rIns="109728" bIns="54864"/>
        <a:lstStyle/>
        <a:p>
          <a:r>
            <a:rPr lang="en-US" sz="1200" dirty="0"/>
            <a:t>Provides only sequential data access</a:t>
          </a:r>
        </a:p>
      </dgm:t>
    </dgm:pt>
    <dgm:pt modelId="{AC398641-F75B-49B0-AAA0-3FDD29796580}">
      <dgm:prSet phldrT="[Text]" custT="1"/>
      <dgm:spPr>
        <a:solidFill>
          <a:srgbClr val="2C95DD"/>
        </a:solidFill>
      </dgm:spPr>
      <dgm:t>
        <a:bodyPr/>
        <a:lstStyle/>
        <a:p>
          <a:pPr algn="ctr"/>
          <a:r>
            <a:rPr lang="en-US" sz="1500" dirty="0"/>
            <a:t>Magnetic tape drive</a:t>
          </a:r>
        </a:p>
      </dgm:t>
    </dgm:pt>
    <dgm:pt modelId="{07D91BC0-2E2A-461D-A121-5A51D4452482}" type="sibTrans" cxnId="{E7F166A4-0568-478E-AB87-2D7540EC0F6D}">
      <dgm:prSet/>
      <dgm:spPr/>
      <dgm:t>
        <a:bodyPr/>
        <a:lstStyle/>
        <a:p>
          <a:endParaRPr lang="en-US"/>
        </a:p>
      </dgm:t>
    </dgm:pt>
    <dgm:pt modelId="{1C207FBA-52A1-4559-8466-99CBB9692A60}" type="parTrans" cxnId="{E7F166A4-0568-478E-AB87-2D7540EC0F6D}">
      <dgm:prSet/>
      <dgm:spPr/>
      <dgm:t>
        <a:bodyPr/>
        <a:lstStyle/>
        <a:p>
          <a:endParaRPr lang="en-US"/>
        </a:p>
      </dgm:t>
    </dgm:pt>
    <dgm:pt modelId="{300ED5A2-22C4-458D-9DBF-C3E1020F7AC0}" type="sibTrans" cxnId="{079F9D88-B995-4A80-9149-74E2C602F0BF}">
      <dgm:prSet/>
      <dgm:spPr/>
      <dgm:t>
        <a:bodyPr/>
        <a:lstStyle/>
        <a:p>
          <a:endParaRPr lang="en-US"/>
        </a:p>
      </dgm:t>
    </dgm:pt>
    <dgm:pt modelId="{AC735B69-BAFE-4B81-8A96-4E3027624B57}" type="parTrans" cxnId="{079F9D88-B995-4A80-9149-74E2C602F0BF}">
      <dgm:prSet/>
      <dgm:spPr/>
      <dgm:t>
        <a:bodyPr/>
        <a:lstStyle/>
        <a:p>
          <a:endParaRPr lang="en-US"/>
        </a:p>
      </dgm:t>
    </dgm:pt>
    <dgm:pt modelId="{C743FFC3-A49F-457E-A1CC-A4D8CB253EDF}">
      <dgm:prSet phldrT="[Text]" custT="1"/>
      <dgm:spPr/>
      <dgm:t>
        <a:bodyPr lIns="109728" tIns="54864" rIns="109728" bIns="54864"/>
        <a:lstStyle/>
        <a:p>
          <a:r>
            <a:rPr lang="en-US" sz="1200" dirty="0"/>
            <a:t>Stores data on a semiconductor-based memory</a:t>
          </a:r>
        </a:p>
      </dgm:t>
    </dgm:pt>
    <dgm:pt modelId="{CAAE5DB7-5AD0-4C3C-941D-80F392827B3F}">
      <dgm:prSet phldrT="[Text]" custT="1"/>
      <dgm:spPr>
        <a:solidFill>
          <a:srgbClr val="2C95DD"/>
        </a:solidFill>
      </dgm:spPr>
      <dgm:t>
        <a:bodyPr/>
        <a:lstStyle/>
        <a:p>
          <a:pPr algn="ctr"/>
          <a:r>
            <a:rPr lang="en-US" sz="1500" dirty="0"/>
            <a:t>Solid-state (flash) drive</a:t>
          </a:r>
        </a:p>
      </dgm:t>
    </dgm:pt>
    <dgm:pt modelId="{930CFCDD-17F1-4EEE-857C-550DD99ABC4B}" type="sibTrans" cxnId="{DD6CF901-000B-4F0D-8469-9CB7712D941A}">
      <dgm:prSet/>
      <dgm:spPr/>
      <dgm:t>
        <a:bodyPr/>
        <a:lstStyle/>
        <a:p>
          <a:endParaRPr lang="en-US"/>
        </a:p>
      </dgm:t>
    </dgm:pt>
    <dgm:pt modelId="{EDFB1E03-1CA6-4920-AF8C-9D77FDFB231A}" type="parTrans" cxnId="{DD6CF901-000B-4F0D-8469-9CB7712D941A}">
      <dgm:prSet/>
      <dgm:spPr/>
      <dgm:t>
        <a:bodyPr/>
        <a:lstStyle/>
        <a:p>
          <a:endParaRPr lang="en-US"/>
        </a:p>
      </dgm:t>
    </dgm:pt>
    <dgm:pt modelId="{EA0306B6-9F98-4FDB-AD0A-60204F7FB0BA}" type="sibTrans" cxnId="{75A21059-086D-43E1-A661-9D2C12984236}">
      <dgm:prSet/>
      <dgm:spPr/>
      <dgm:t>
        <a:bodyPr/>
        <a:lstStyle/>
        <a:p>
          <a:endParaRPr lang="en-US"/>
        </a:p>
      </dgm:t>
    </dgm:pt>
    <dgm:pt modelId="{C1B007B0-5FF2-4D81-869A-A2E40CF26344}" type="parTrans" cxnId="{75A21059-086D-43E1-A661-9D2C12984236}">
      <dgm:prSet/>
      <dgm:spPr/>
      <dgm:t>
        <a:bodyPr/>
        <a:lstStyle/>
        <a:p>
          <a:endParaRPr lang="en-US"/>
        </a:p>
      </dgm:t>
    </dgm:pt>
    <dgm:pt modelId="{D28A0571-94AD-4A8C-8022-8A98D5EA9FC0}">
      <dgm:prSet phldrT="[Text]" custT="1"/>
      <dgm:spPr/>
      <dgm:t>
        <a:bodyPr lIns="109728" tIns="54864" rIns="109728" bIns="54864"/>
        <a:lstStyle/>
        <a:p>
          <a:r>
            <a:rPr lang="en-US" sz="1200" dirty="0"/>
            <a:t>Provides random read/write access</a:t>
          </a:r>
        </a:p>
      </dgm:t>
    </dgm:pt>
    <dgm:pt modelId="{ED0AF154-C7D4-44B1-8188-AC9B1E78AFFA}" type="sibTrans" cxnId="{CD6A9B65-BBF3-4962-9A12-A1FA8858E054}">
      <dgm:prSet/>
      <dgm:spPr/>
      <dgm:t>
        <a:bodyPr/>
        <a:lstStyle/>
        <a:p>
          <a:endParaRPr lang="en-US"/>
        </a:p>
      </dgm:t>
    </dgm:pt>
    <dgm:pt modelId="{3EF951F3-D35F-457B-81D9-709A140FDCD1}" type="parTrans" cxnId="{CD6A9B65-BBF3-4962-9A12-A1FA8858E054}">
      <dgm:prSet/>
      <dgm:spPr/>
      <dgm:t>
        <a:bodyPr/>
        <a:lstStyle/>
        <a:p>
          <a:endParaRPr lang="en-US"/>
        </a:p>
      </dgm:t>
    </dgm:pt>
    <dgm:pt modelId="{27055167-B399-46DE-8742-467157225895}">
      <dgm:prSet custT="1"/>
      <dgm:spPr/>
      <dgm:t>
        <a:bodyPr lIns="109728" tIns="54864" rIns="109728" bIns="54864"/>
        <a:lstStyle/>
        <a:p>
          <a:r>
            <a:rPr lang="en-US" sz="1200" dirty="0"/>
            <a:t>Most popular storage device with large storage capacity</a:t>
          </a:r>
        </a:p>
      </dgm:t>
    </dgm:pt>
    <dgm:pt modelId="{5DD10E72-C65F-4964-BA11-44A0B42A69EC}" type="parTrans" cxnId="{15EC1F3C-4F33-4385-87B7-B618D4B2AB5C}">
      <dgm:prSet/>
      <dgm:spPr/>
      <dgm:t>
        <a:bodyPr/>
        <a:lstStyle/>
        <a:p>
          <a:endParaRPr lang="en-US"/>
        </a:p>
      </dgm:t>
    </dgm:pt>
    <dgm:pt modelId="{A78E6A5D-BBEC-4E71-AD86-2A6E158104BC}" type="sibTrans" cxnId="{15EC1F3C-4F33-4385-87B7-B618D4B2AB5C}">
      <dgm:prSet/>
      <dgm:spPr/>
      <dgm:t>
        <a:bodyPr/>
        <a:lstStyle/>
        <a:p>
          <a:endParaRPr lang="en-US"/>
        </a:p>
      </dgm:t>
    </dgm:pt>
    <dgm:pt modelId="{705F8D8F-ACF0-4269-AA89-E924B28030DA}">
      <dgm:prSet custT="1"/>
      <dgm:spPr/>
      <dgm:t>
        <a:bodyPr lIns="109728" tIns="54864" rIns="109728" bIns="54864"/>
        <a:lstStyle/>
        <a:p>
          <a:r>
            <a:rPr lang="en-US" sz="1200" dirty="0"/>
            <a:t>Very low latency per I/O, low power requirements, and very high throughput</a:t>
          </a:r>
        </a:p>
      </dgm:t>
    </dgm:pt>
    <dgm:pt modelId="{61F36A74-2FD7-4186-B2AB-7A55A4D65966}" type="parTrans" cxnId="{F525306B-6A7B-4ECC-946D-75873ACEBCEE}">
      <dgm:prSet/>
      <dgm:spPr/>
      <dgm:t>
        <a:bodyPr/>
        <a:lstStyle/>
        <a:p>
          <a:endParaRPr lang="en-US"/>
        </a:p>
      </dgm:t>
    </dgm:pt>
    <dgm:pt modelId="{6CCA1139-8160-4736-8545-5196490B03C6}" type="sibTrans" cxnId="{F525306B-6A7B-4ECC-946D-75873ACEBCEE}">
      <dgm:prSet/>
      <dgm:spPr/>
      <dgm:t>
        <a:bodyPr/>
        <a:lstStyle/>
        <a:p>
          <a:endParaRPr lang="en-US"/>
        </a:p>
      </dgm:t>
    </dgm:pt>
    <dgm:pt modelId="{BBF8A57F-8386-4F80-BBFF-AD366C111471}">
      <dgm:prSet custT="1"/>
      <dgm:spPr/>
      <dgm:t>
        <a:bodyPr lIns="109728" tIns="54864" rIns="109728" bIns="54864"/>
        <a:lstStyle/>
        <a:p>
          <a:r>
            <a:rPr lang="en-US" sz="1200" dirty="0"/>
            <a:t>Low-cost solution for long term data storage</a:t>
          </a:r>
        </a:p>
      </dgm:t>
    </dgm:pt>
    <dgm:pt modelId="{7BFB447E-C5A7-42D8-9604-C072AC3F9A9C}" type="parTrans" cxnId="{43AA1164-BDBF-4BDA-8397-7F023E85F2D1}">
      <dgm:prSet/>
      <dgm:spPr/>
      <dgm:t>
        <a:bodyPr/>
        <a:lstStyle/>
        <a:p>
          <a:endParaRPr lang="en-US"/>
        </a:p>
      </dgm:t>
    </dgm:pt>
    <dgm:pt modelId="{C3A2FF8E-CFBF-4083-9900-F73049C89E4C}" type="sibTrans" cxnId="{43AA1164-BDBF-4BDA-8397-7F023E85F2D1}">
      <dgm:prSet/>
      <dgm:spPr/>
      <dgm:t>
        <a:bodyPr/>
        <a:lstStyle/>
        <a:p>
          <a:endParaRPr lang="en-US"/>
        </a:p>
      </dgm:t>
    </dgm:pt>
    <dgm:pt modelId="{B584D601-7C22-4DBB-9722-B7B73F1E0307}">
      <dgm:prSet custT="1"/>
      <dgm:spPr/>
      <dgm:t>
        <a:bodyPr lIns="109728" tIns="54864" rIns="109728" bIns="54864"/>
        <a:lstStyle/>
        <a:p>
          <a:r>
            <a:rPr lang="en-US" sz="1200" dirty="0"/>
            <a:t>Low-cost solution for long-term data storage</a:t>
          </a:r>
        </a:p>
      </dgm:t>
    </dgm:pt>
    <dgm:pt modelId="{858FBE9B-5EAC-4A77-B5B8-4D2EA2102FB4}" type="parTrans" cxnId="{8C164936-32A6-4114-9359-8B0E6C736600}">
      <dgm:prSet/>
      <dgm:spPr/>
      <dgm:t>
        <a:bodyPr/>
        <a:lstStyle/>
        <a:p>
          <a:endParaRPr lang="en-US"/>
        </a:p>
      </dgm:t>
    </dgm:pt>
    <dgm:pt modelId="{48D68964-44D1-43E8-B21F-DAB2B2D6D692}" type="sibTrans" cxnId="{8C164936-32A6-4114-9359-8B0E6C736600}">
      <dgm:prSet/>
      <dgm:spPr/>
      <dgm:t>
        <a:bodyPr/>
        <a:lstStyle/>
        <a:p>
          <a:endParaRPr lang="en-US"/>
        </a:p>
      </dgm:t>
    </dgm:pt>
    <dgm:pt modelId="{E2EED1A9-89AD-437B-9C19-5C8882ECA18B}">
      <dgm:prSet phldrT="[Text]" custT="1"/>
      <dgm:spPr/>
      <dgm:t>
        <a:bodyPr lIns="109728" tIns="54864" rIns="109728" bIns="54864"/>
        <a:lstStyle/>
        <a:p>
          <a:r>
            <a:rPr lang="en-US" sz="1200" dirty="0"/>
            <a:t>Stores data on a circular disk with a ferromagnetic coating</a:t>
          </a:r>
        </a:p>
      </dgm:t>
    </dgm:pt>
    <dgm:pt modelId="{9164A035-3F52-426A-BC60-2F7CA5B272F3}" type="parTrans" cxnId="{E1982276-CD2B-481A-8D15-C1D39EAEB987}">
      <dgm:prSet/>
      <dgm:spPr/>
      <dgm:t>
        <a:bodyPr/>
        <a:lstStyle/>
        <a:p>
          <a:endParaRPr lang="en-US"/>
        </a:p>
      </dgm:t>
    </dgm:pt>
    <dgm:pt modelId="{9E108158-DD11-4376-9735-0F270D020E29}" type="sibTrans" cxnId="{E1982276-CD2B-481A-8D15-C1D39EAEB987}">
      <dgm:prSet/>
      <dgm:spPr/>
      <dgm:t>
        <a:bodyPr/>
        <a:lstStyle/>
        <a:p>
          <a:endParaRPr lang="en-US"/>
        </a:p>
      </dgm:t>
    </dgm:pt>
    <dgm:pt modelId="{B0657416-D910-4161-AD55-3F63F47B6E69}">
      <dgm:prSet phldrT="[Text]" custT="1"/>
      <dgm:spPr/>
      <dgm:t>
        <a:bodyPr lIns="109728" tIns="54864" rIns="109728" bIns="54864"/>
        <a:lstStyle/>
        <a:p>
          <a:r>
            <a:rPr lang="en-US" sz="1200" dirty="0"/>
            <a:t>Stores data on a thin plastic film with a magnetic coating</a:t>
          </a:r>
        </a:p>
      </dgm:t>
    </dgm:pt>
    <dgm:pt modelId="{5366F5E4-F50D-4118-9062-6D8269084ED1}" type="parTrans" cxnId="{E73B62EE-64FC-41A3-8C08-91346E5525A1}">
      <dgm:prSet/>
      <dgm:spPr/>
      <dgm:t>
        <a:bodyPr/>
        <a:lstStyle/>
        <a:p>
          <a:endParaRPr lang="en-US"/>
        </a:p>
      </dgm:t>
    </dgm:pt>
    <dgm:pt modelId="{36EA7470-1D42-4E23-B954-4E3DEF9C284E}" type="sibTrans" cxnId="{E73B62EE-64FC-41A3-8C08-91346E5525A1}">
      <dgm:prSet/>
      <dgm:spPr/>
      <dgm:t>
        <a:bodyPr/>
        <a:lstStyle/>
        <a:p>
          <a:endParaRPr lang="en-US"/>
        </a:p>
      </dgm:t>
    </dgm:pt>
    <dgm:pt modelId="{EA7F3E3B-5AAB-465F-AB24-FA24D1A7AA5E}">
      <dgm:prSet phldrT="[Text]" custT="1"/>
      <dgm:spPr/>
      <dgm:t>
        <a:bodyPr lIns="109728" tIns="54864" rIns="109728" bIns="54864"/>
        <a:lstStyle/>
        <a:p>
          <a:r>
            <a:rPr lang="en-US" sz="1200" dirty="0"/>
            <a:t>Stores data on a polycarbonate disc with a reflective coating</a:t>
          </a:r>
        </a:p>
      </dgm:t>
    </dgm:pt>
    <dgm:pt modelId="{079E5796-4C7F-4D6B-AC9C-1EC2FD41008B}" type="parTrans" cxnId="{867A3C8C-9E81-4E70-A192-81F62240694B}">
      <dgm:prSet/>
      <dgm:spPr/>
      <dgm:t>
        <a:bodyPr/>
        <a:lstStyle/>
        <a:p>
          <a:endParaRPr lang="en-US"/>
        </a:p>
      </dgm:t>
    </dgm:pt>
    <dgm:pt modelId="{0D8ABCCD-D636-4F1C-8721-36F13E9F2D28}" type="sibTrans" cxnId="{867A3C8C-9E81-4E70-A192-81F62240694B}">
      <dgm:prSet/>
      <dgm:spPr/>
      <dgm:t>
        <a:bodyPr/>
        <a:lstStyle/>
        <a:p>
          <a:endParaRPr lang="en-US"/>
        </a:p>
      </dgm:t>
    </dgm:pt>
    <dgm:pt modelId="{5B1E25DB-39E0-4933-BD74-0510C0D66099}" type="pres">
      <dgm:prSet presAssocID="{A4DFD065-2FBA-4234-BCF8-C925B2817114}" presName="Name0" presStyleCnt="0">
        <dgm:presLayoutVars>
          <dgm:dir/>
          <dgm:animLvl val="lvl"/>
          <dgm:resizeHandles val="exact"/>
        </dgm:presLayoutVars>
      </dgm:prSet>
      <dgm:spPr/>
    </dgm:pt>
    <dgm:pt modelId="{BCD07672-96E6-4763-A3C8-B049BBD0191B}" type="pres">
      <dgm:prSet presAssocID="{9C7872EB-5D7C-4735-9901-5B74061F9283}" presName="linNode" presStyleCnt="0"/>
      <dgm:spPr/>
    </dgm:pt>
    <dgm:pt modelId="{E1C507B0-CE90-4E03-B4DF-959306DBB7D4}" type="pres">
      <dgm:prSet presAssocID="{9C7872EB-5D7C-4735-9901-5B74061F9283}" presName="parentText" presStyleLbl="node1" presStyleIdx="0" presStyleCnt="4">
        <dgm:presLayoutVars>
          <dgm:chMax val="1"/>
          <dgm:bulletEnabled val="1"/>
        </dgm:presLayoutVars>
      </dgm:prSet>
      <dgm:spPr/>
    </dgm:pt>
    <dgm:pt modelId="{3B0AC266-B5BD-49ED-992C-2AC7D9193D50}" type="pres">
      <dgm:prSet presAssocID="{9C7872EB-5D7C-4735-9901-5B74061F9283}" presName="descendantText" presStyleLbl="alignAccFollowNode1" presStyleIdx="0" presStyleCnt="4">
        <dgm:presLayoutVars>
          <dgm:bulletEnabled val="1"/>
        </dgm:presLayoutVars>
      </dgm:prSet>
      <dgm:spPr/>
    </dgm:pt>
    <dgm:pt modelId="{56EB9B2A-DE28-4701-AC59-5E5AD3297FFA}" type="pres">
      <dgm:prSet presAssocID="{ADBBD08F-67ED-4848-BBF9-9053C6957265}" presName="sp" presStyleCnt="0"/>
      <dgm:spPr/>
    </dgm:pt>
    <dgm:pt modelId="{82E8703B-9389-4707-9CD6-8F7B7455816D}" type="pres">
      <dgm:prSet presAssocID="{CAAE5DB7-5AD0-4C3C-941D-80F392827B3F}" presName="linNode" presStyleCnt="0"/>
      <dgm:spPr/>
    </dgm:pt>
    <dgm:pt modelId="{F5F5DCD5-B94E-4374-9972-CB76AD36F8A2}" type="pres">
      <dgm:prSet presAssocID="{CAAE5DB7-5AD0-4C3C-941D-80F392827B3F}" presName="parentText" presStyleLbl="node1" presStyleIdx="1" presStyleCnt="4">
        <dgm:presLayoutVars>
          <dgm:chMax val="1"/>
          <dgm:bulletEnabled val="1"/>
        </dgm:presLayoutVars>
      </dgm:prSet>
      <dgm:spPr/>
    </dgm:pt>
    <dgm:pt modelId="{227BF414-BF92-4AC7-8B37-F08BED37A5BA}" type="pres">
      <dgm:prSet presAssocID="{CAAE5DB7-5AD0-4C3C-941D-80F392827B3F}" presName="descendantText" presStyleLbl="alignAccFollowNode1" presStyleIdx="1" presStyleCnt="4">
        <dgm:presLayoutVars>
          <dgm:bulletEnabled val="1"/>
        </dgm:presLayoutVars>
      </dgm:prSet>
      <dgm:spPr/>
    </dgm:pt>
    <dgm:pt modelId="{D728C519-5F74-4EE9-A664-FAA27C5B3C95}" type="pres">
      <dgm:prSet presAssocID="{930CFCDD-17F1-4EEE-857C-550DD99ABC4B}" presName="sp" presStyleCnt="0"/>
      <dgm:spPr/>
    </dgm:pt>
    <dgm:pt modelId="{CB0A9CEC-4970-4E9A-8D2C-D5476F2E81BE}" type="pres">
      <dgm:prSet presAssocID="{AC398641-F75B-49B0-AAA0-3FDD29796580}" presName="linNode" presStyleCnt="0"/>
      <dgm:spPr/>
    </dgm:pt>
    <dgm:pt modelId="{E8197B1A-9EDC-44B3-B9A6-A286E453E106}" type="pres">
      <dgm:prSet presAssocID="{AC398641-F75B-49B0-AAA0-3FDD29796580}" presName="parentText" presStyleLbl="node1" presStyleIdx="2" presStyleCnt="4">
        <dgm:presLayoutVars>
          <dgm:chMax val="1"/>
          <dgm:bulletEnabled val="1"/>
        </dgm:presLayoutVars>
      </dgm:prSet>
      <dgm:spPr/>
    </dgm:pt>
    <dgm:pt modelId="{17FDFF8D-5754-40A6-90C0-1FF65591B9FB}" type="pres">
      <dgm:prSet presAssocID="{AC398641-F75B-49B0-AAA0-3FDD29796580}" presName="descendantText" presStyleLbl="alignAccFollowNode1" presStyleIdx="2" presStyleCnt="4">
        <dgm:presLayoutVars>
          <dgm:bulletEnabled val="1"/>
        </dgm:presLayoutVars>
      </dgm:prSet>
      <dgm:spPr/>
    </dgm:pt>
    <dgm:pt modelId="{B445CC07-F0B6-49C0-8116-9323DF1CFDC9}" type="pres">
      <dgm:prSet presAssocID="{07D91BC0-2E2A-461D-A121-5A51D4452482}" presName="sp" presStyleCnt="0"/>
      <dgm:spPr/>
    </dgm:pt>
    <dgm:pt modelId="{17D0205F-3ACB-4715-9A8B-A9A596954293}" type="pres">
      <dgm:prSet presAssocID="{838439EE-3214-41F9-AC38-30FD25FDBCB5}" presName="linNode" presStyleCnt="0"/>
      <dgm:spPr/>
    </dgm:pt>
    <dgm:pt modelId="{6B00BC4D-46E6-49C4-8822-FDB71BC59661}" type="pres">
      <dgm:prSet presAssocID="{838439EE-3214-41F9-AC38-30FD25FDBCB5}" presName="parentText" presStyleLbl="node1" presStyleIdx="3" presStyleCnt="4">
        <dgm:presLayoutVars>
          <dgm:chMax val="1"/>
          <dgm:bulletEnabled val="1"/>
        </dgm:presLayoutVars>
      </dgm:prSet>
      <dgm:spPr/>
    </dgm:pt>
    <dgm:pt modelId="{89459BF7-18C8-4DF4-A462-781838CCED8C}" type="pres">
      <dgm:prSet presAssocID="{838439EE-3214-41F9-AC38-30FD25FDBCB5}" presName="descendantText" presStyleLbl="alignAccFollowNode1" presStyleIdx="3" presStyleCnt="4">
        <dgm:presLayoutVars>
          <dgm:bulletEnabled val="1"/>
        </dgm:presLayoutVars>
      </dgm:prSet>
      <dgm:spPr/>
    </dgm:pt>
  </dgm:ptLst>
  <dgm:cxnLst>
    <dgm:cxn modelId="{DD6CF901-000B-4F0D-8469-9CB7712D941A}" srcId="{A4DFD065-2FBA-4234-BCF8-C925B2817114}" destId="{CAAE5DB7-5AD0-4C3C-941D-80F392827B3F}" srcOrd="1" destOrd="0" parTransId="{EDFB1E03-1CA6-4920-AF8C-9D77FDFB231A}" sibTransId="{930CFCDD-17F1-4EEE-857C-550DD99ABC4B}"/>
    <dgm:cxn modelId="{F3E12819-DFDD-4E41-8672-0FB9C51129EC}" srcId="{A4DFD065-2FBA-4234-BCF8-C925B2817114}" destId="{9C7872EB-5D7C-4735-9901-5B74061F9283}" srcOrd="0" destOrd="0" parTransId="{36B15B97-CAD3-4E39-B95A-3CF0985499F7}" sibTransId="{ADBBD08F-67ED-4848-BBF9-9053C6957265}"/>
    <dgm:cxn modelId="{FC227122-5DF5-4231-A6CD-32FDD077F0F5}" type="presOf" srcId="{A4DFD065-2FBA-4234-BCF8-C925B2817114}" destId="{5B1E25DB-39E0-4933-BD74-0510C0D66099}" srcOrd="0" destOrd="0" presId="urn:microsoft.com/office/officeart/2005/8/layout/vList5"/>
    <dgm:cxn modelId="{12D97723-7961-427D-95AF-DA6216D3442B}" type="presOf" srcId="{D28A0571-94AD-4A8C-8022-8A98D5EA9FC0}" destId="{3B0AC266-B5BD-49ED-992C-2AC7D9193D50}" srcOrd="0" destOrd="1" presId="urn:microsoft.com/office/officeart/2005/8/layout/vList5"/>
    <dgm:cxn modelId="{BA9F5834-43A0-414C-886F-AB5E22D7FD7E}" type="presOf" srcId="{CAAE5DB7-5AD0-4C3C-941D-80F392827B3F}" destId="{F5F5DCD5-B94E-4374-9972-CB76AD36F8A2}" srcOrd="0" destOrd="0" presId="urn:microsoft.com/office/officeart/2005/8/layout/vList5"/>
    <dgm:cxn modelId="{8C164936-32A6-4114-9359-8B0E6C736600}" srcId="{838439EE-3214-41F9-AC38-30FD25FDBCB5}" destId="{B584D601-7C22-4DBB-9722-B7B73F1E0307}" srcOrd="2" destOrd="0" parTransId="{858FBE9B-5EAC-4A77-B5B8-4D2EA2102FB4}" sibTransId="{48D68964-44D1-43E8-B21F-DAB2B2D6D692}"/>
    <dgm:cxn modelId="{8CBA5A39-C18A-49F9-858E-4C065044BD49}" type="presOf" srcId="{F754AC32-DFAE-4B7B-A984-8811DD077048}" destId="{17FDFF8D-5754-40A6-90C0-1FF65591B9FB}" srcOrd="0" destOrd="1" presId="urn:microsoft.com/office/officeart/2005/8/layout/vList5"/>
    <dgm:cxn modelId="{3645803B-86D5-4A8C-8418-87D9486E0CFB}" type="presOf" srcId="{9C7872EB-5D7C-4735-9901-5B74061F9283}" destId="{E1C507B0-CE90-4E03-B4DF-959306DBB7D4}" srcOrd="0" destOrd="0" presId="urn:microsoft.com/office/officeart/2005/8/layout/vList5"/>
    <dgm:cxn modelId="{15EC1F3C-4F33-4385-87B7-B618D4B2AB5C}" srcId="{9C7872EB-5D7C-4735-9901-5B74061F9283}" destId="{27055167-B399-46DE-8742-467157225895}" srcOrd="2" destOrd="0" parTransId="{5DD10E72-C65F-4964-BA11-44A0B42A69EC}" sibTransId="{A78E6A5D-BBEC-4E71-AD86-2A6E158104BC}"/>
    <dgm:cxn modelId="{FC198961-96B5-470E-B31B-17D912FDA52A}" type="presOf" srcId="{838439EE-3214-41F9-AC38-30FD25FDBCB5}" destId="{6B00BC4D-46E6-49C4-8822-FDB71BC59661}" srcOrd="0" destOrd="0" presId="urn:microsoft.com/office/officeart/2005/8/layout/vList5"/>
    <dgm:cxn modelId="{43AA1164-BDBF-4BDA-8397-7F023E85F2D1}" srcId="{AC398641-F75B-49B0-AAA0-3FDD29796580}" destId="{BBF8A57F-8386-4F80-BBFF-AD366C111471}" srcOrd="2" destOrd="0" parTransId="{7BFB447E-C5A7-42D8-9604-C072AC3F9A9C}" sibTransId="{C3A2FF8E-CFBF-4083-9900-F73049C89E4C}"/>
    <dgm:cxn modelId="{CD6A9B65-BBF3-4962-9A12-A1FA8858E054}" srcId="{9C7872EB-5D7C-4735-9901-5B74061F9283}" destId="{D28A0571-94AD-4A8C-8022-8A98D5EA9FC0}" srcOrd="1" destOrd="0" parTransId="{3EF951F3-D35F-457B-81D9-709A140FDCD1}" sibTransId="{ED0AF154-C7D4-44B1-8188-AC9B1E78AFFA}"/>
    <dgm:cxn modelId="{DAEFB446-5D27-4A5B-A9D0-19A03B6BD841}" type="presOf" srcId="{705F8D8F-ACF0-4269-AA89-E924B28030DA}" destId="{227BF414-BF92-4AC7-8B37-F08BED37A5BA}" srcOrd="0" destOrd="1" presId="urn:microsoft.com/office/officeart/2005/8/layout/vList5"/>
    <dgm:cxn modelId="{F525306B-6A7B-4ECC-946D-75873ACEBCEE}" srcId="{CAAE5DB7-5AD0-4C3C-941D-80F392827B3F}" destId="{705F8D8F-ACF0-4269-AA89-E924B28030DA}" srcOrd="1" destOrd="0" parTransId="{61F36A74-2FD7-4186-B2AB-7A55A4D65966}" sibTransId="{6CCA1139-8160-4736-8545-5196490B03C6}"/>
    <dgm:cxn modelId="{AAFB1E70-9B8A-4906-BBAC-F0FFA2062557}" type="presOf" srcId="{B0657416-D910-4161-AD55-3F63F47B6E69}" destId="{17FDFF8D-5754-40A6-90C0-1FF65591B9FB}" srcOrd="0" destOrd="0" presId="urn:microsoft.com/office/officeart/2005/8/layout/vList5"/>
    <dgm:cxn modelId="{5E2C9552-BAAE-46E5-9BDB-C59A1A426F03}" type="presOf" srcId="{AC398641-F75B-49B0-AAA0-3FDD29796580}" destId="{E8197B1A-9EDC-44B3-B9A6-A286E453E106}" srcOrd="0" destOrd="0" presId="urn:microsoft.com/office/officeart/2005/8/layout/vList5"/>
    <dgm:cxn modelId="{E1982276-CD2B-481A-8D15-C1D39EAEB987}" srcId="{9C7872EB-5D7C-4735-9901-5B74061F9283}" destId="{E2EED1A9-89AD-437B-9C19-5C8882ECA18B}" srcOrd="0" destOrd="0" parTransId="{9164A035-3F52-426A-BC60-2F7CA5B272F3}" sibTransId="{9E108158-DD11-4376-9735-0F270D020E29}"/>
    <dgm:cxn modelId="{95A49458-6A1C-4126-AB6D-01B0BF9D545D}" srcId="{A4DFD065-2FBA-4234-BCF8-C925B2817114}" destId="{838439EE-3214-41F9-AC38-30FD25FDBCB5}" srcOrd="3" destOrd="0" parTransId="{350A0F01-3D89-456B-B852-8132A7C9D6B8}" sibTransId="{5D2514EA-A986-4147-AB9D-A386E2D6A16E}"/>
    <dgm:cxn modelId="{75A21059-086D-43E1-A661-9D2C12984236}" srcId="{CAAE5DB7-5AD0-4C3C-941D-80F392827B3F}" destId="{C743FFC3-A49F-457E-A1CC-A4D8CB253EDF}" srcOrd="0" destOrd="0" parTransId="{C1B007B0-5FF2-4D81-869A-A2E40CF26344}" sibTransId="{EA0306B6-9F98-4FDB-AD0A-60204F7FB0BA}"/>
    <dgm:cxn modelId="{CB13CD80-7BA6-4124-9463-8B9D77C50A1D}" type="presOf" srcId="{C743FFC3-A49F-457E-A1CC-A4D8CB253EDF}" destId="{227BF414-BF92-4AC7-8B37-F08BED37A5BA}" srcOrd="0" destOrd="0" presId="urn:microsoft.com/office/officeart/2005/8/layout/vList5"/>
    <dgm:cxn modelId="{079F9D88-B995-4A80-9149-74E2C602F0BF}" srcId="{AC398641-F75B-49B0-AAA0-3FDD29796580}" destId="{F754AC32-DFAE-4B7B-A984-8811DD077048}" srcOrd="1" destOrd="0" parTransId="{AC735B69-BAFE-4B81-8A96-4E3027624B57}" sibTransId="{300ED5A2-22C4-458D-9DBF-C3E1020F7AC0}"/>
    <dgm:cxn modelId="{867A3C8C-9E81-4E70-A192-81F62240694B}" srcId="{838439EE-3214-41F9-AC38-30FD25FDBCB5}" destId="{EA7F3E3B-5AAB-465F-AB24-FA24D1A7AA5E}" srcOrd="0" destOrd="0" parTransId="{079E5796-4C7F-4D6B-AC9C-1EC2FD41008B}" sibTransId="{0D8ABCCD-D636-4F1C-8721-36F13E9F2D28}"/>
    <dgm:cxn modelId="{8C79AA91-EFF6-4FB9-8DD0-FF6630050DC1}" type="presOf" srcId="{E2EED1A9-89AD-437B-9C19-5C8882ECA18B}" destId="{3B0AC266-B5BD-49ED-992C-2AC7D9193D50}" srcOrd="0" destOrd="0" presId="urn:microsoft.com/office/officeart/2005/8/layout/vList5"/>
    <dgm:cxn modelId="{5CCAA696-21CF-4C6F-93BE-213E460FB587}" type="presOf" srcId="{1570FD84-DE20-4D45-A3DB-278A6B897D58}" destId="{89459BF7-18C8-4DF4-A462-781838CCED8C}" srcOrd="0" destOrd="1" presId="urn:microsoft.com/office/officeart/2005/8/layout/vList5"/>
    <dgm:cxn modelId="{A0EBE197-3ACA-49B9-A7EC-AA35F5AEB28E}" type="presOf" srcId="{EA7F3E3B-5AAB-465F-AB24-FA24D1A7AA5E}" destId="{89459BF7-18C8-4DF4-A462-781838CCED8C}" srcOrd="0" destOrd="0" presId="urn:microsoft.com/office/officeart/2005/8/layout/vList5"/>
    <dgm:cxn modelId="{C13B32A0-3B0B-45CB-A0B1-AF577E92E163}" srcId="{838439EE-3214-41F9-AC38-30FD25FDBCB5}" destId="{1570FD84-DE20-4D45-A3DB-278A6B897D58}" srcOrd="1" destOrd="0" parTransId="{7DA2F3D6-091B-43A0-9C11-8E9756B41878}" sibTransId="{3253797F-8417-4DC8-96E4-CCBB03A7DFDB}"/>
    <dgm:cxn modelId="{E7F166A4-0568-478E-AB87-2D7540EC0F6D}" srcId="{A4DFD065-2FBA-4234-BCF8-C925B2817114}" destId="{AC398641-F75B-49B0-AAA0-3FDD29796580}" srcOrd="2" destOrd="0" parTransId="{1C207FBA-52A1-4559-8466-99CBB9692A60}" sibTransId="{07D91BC0-2E2A-461D-A121-5A51D4452482}"/>
    <dgm:cxn modelId="{8491FBBB-574E-48C2-8643-E51DF1AB18B4}" type="presOf" srcId="{27055167-B399-46DE-8742-467157225895}" destId="{3B0AC266-B5BD-49ED-992C-2AC7D9193D50}" srcOrd="0" destOrd="2" presId="urn:microsoft.com/office/officeart/2005/8/layout/vList5"/>
    <dgm:cxn modelId="{E58BA8CA-989C-4C10-9ABD-69683A769387}" type="presOf" srcId="{B584D601-7C22-4DBB-9722-B7B73F1E0307}" destId="{89459BF7-18C8-4DF4-A462-781838CCED8C}" srcOrd="0" destOrd="2" presId="urn:microsoft.com/office/officeart/2005/8/layout/vList5"/>
    <dgm:cxn modelId="{A8BFD2D5-6355-47DA-9763-DDBB696A043E}" type="presOf" srcId="{BBF8A57F-8386-4F80-BBFF-AD366C111471}" destId="{17FDFF8D-5754-40A6-90C0-1FF65591B9FB}" srcOrd="0" destOrd="2" presId="urn:microsoft.com/office/officeart/2005/8/layout/vList5"/>
    <dgm:cxn modelId="{E73B62EE-64FC-41A3-8C08-91346E5525A1}" srcId="{AC398641-F75B-49B0-AAA0-3FDD29796580}" destId="{B0657416-D910-4161-AD55-3F63F47B6E69}" srcOrd="0" destOrd="0" parTransId="{5366F5E4-F50D-4118-9062-6D8269084ED1}" sibTransId="{36EA7470-1D42-4E23-B954-4E3DEF9C284E}"/>
    <dgm:cxn modelId="{25F9EEC3-1202-4C26-BC94-17758E422ECD}" type="presParOf" srcId="{5B1E25DB-39E0-4933-BD74-0510C0D66099}" destId="{BCD07672-96E6-4763-A3C8-B049BBD0191B}" srcOrd="0" destOrd="0" presId="urn:microsoft.com/office/officeart/2005/8/layout/vList5"/>
    <dgm:cxn modelId="{842734E1-1D21-4888-A9D8-2504BED0CD1B}" type="presParOf" srcId="{BCD07672-96E6-4763-A3C8-B049BBD0191B}" destId="{E1C507B0-CE90-4E03-B4DF-959306DBB7D4}" srcOrd="0" destOrd="0" presId="urn:microsoft.com/office/officeart/2005/8/layout/vList5"/>
    <dgm:cxn modelId="{4F61DD7B-C76C-46E2-B63B-7435EDB7651A}" type="presParOf" srcId="{BCD07672-96E6-4763-A3C8-B049BBD0191B}" destId="{3B0AC266-B5BD-49ED-992C-2AC7D9193D50}" srcOrd="1" destOrd="0" presId="urn:microsoft.com/office/officeart/2005/8/layout/vList5"/>
    <dgm:cxn modelId="{9EDF80D4-4378-4559-A46F-0C7153A99FBB}" type="presParOf" srcId="{5B1E25DB-39E0-4933-BD74-0510C0D66099}" destId="{56EB9B2A-DE28-4701-AC59-5E5AD3297FFA}" srcOrd="1" destOrd="0" presId="urn:microsoft.com/office/officeart/2005/8/layout/vList5"/>
    <dgm:cxn modelId="{11B83615-9AEB-4727-8A6E-40968C31538A}" type="presParOf" srcId="{5B1E25DB-39E0-4933-BD74-0510C0D66099}" destId="{82E8703B-9389-4707-9CD6-8F7B7455816D}" srcOrd="2" destOrd="0" presId="urn:microsoft.com/office/officeart/2005/8/layout/vList5"/>
    <dgm:cxn modelId="{AF0744BD-D9D3-4ECA-BD7B-631A58D0E808}" type="presParOf" srcId="{82E8703B-9389-4707-9CD6-8F7B7455816D}" destId="{F5F5DCD5-B94E-4374-9972-CB76AD36F8A2}" srcOrd="0" destOrd="0" presId="urn:microsoft.com/office/officeart/2005/8/layout/vList5"/>
    <dgm:cxn modelId="{35668C42-5B99-466F-A5EA-F8E4EA8D39ED}" type="presParOf" srcId="{82E8703B-9389-4707-9CD6-8F7B7455816D}" destId="{227BF414-BF92-4AC7-8B37-F08BED37A5BA}" srcOrd="1" destOrd="0" presId="urn:microsoft.com/office/officeart/2005/8/layout/vList5"/>
    <dgm:cxn modelId="{9732A440-6750-4431-8C98-CF608EB417FE}" type="presParOf" srcId="{5B1E25DB-39E0-4933-BD74-0510C0D66099}" destId="{D728C519-5F74-4EE9-A664-FAA27C5B3C95}" srcOrd="3" destOrd="0" presId="urn:microsoft.com/office/officeart/2005/8/layout/vList5"/>
    <dgm:cxn modelId="{66AD536A-C9A4-4EE1-8E32-BC1FE080C87F}" type="presParOf" srcId="{5B1E25DB-39E0-4933-BD74-0510C0D66099}" destId="{CB0A9CEC-4970-4E9A-8D2C-D5476F2E81BE}" srcOrd="4" destOrd="0" presId="urn:microsoft.com/office/officeart/2005/8/layout/vList5"/>
    <dgm:cxn modelId="{8F13686A-E798-47E3-8C62-112B42A62F96}" type="presParOf" srcId="{CB0A9CEC-4970-4E9A-8D2C-D5476F2E81BE}" destId="{E8197B1A-9EDC-44B3-B9A6-A286E453E106}" srcOrd="0" destOrd="0" presId="urn:microsoft.com/office/officeart/2005/8/layout/vList5"/>
    <dgm:cxn modelId="{8827D19C-E73A-485A-834B-12AF80781CBA}" type="presParOf" srcId="{CB0A9CEC-4970-4E9A-8D2C-D5476F2E81BE}" destId="{17FDFF8D-5754-40A6-90C0-1FF65591B9FB}" srcOrd="1" destOrd="0" presId="urn:microsoft.com/office/officeart/2005/8/layout/vList5"/>
    <dgm:cxn modelId="{E810D38A-09BA-4DAE-9A17-CD0B6691706D}" type="presParOf" srcId="{5B1E25DB-39E0-4933-BD74-0510C0D66099}" destId="{B445CC07-F0B6-49C0-8116-9323DF1CFDC9}" srcOrd="5" destOrd="0" presId="urn:microsoft.com/office/officeart/2005/8/layout/vList5"/>
    <dgm:cxn modelId="{5AD6FBA9-60BE-4252-B187-974A3E9A6216}" type="presParOf" srcId="{5B1E25DB-39E0-4933-BD74-0510C0D66099}" destId="{17D0205F-3ACB-4715-9A8B-A9A596954293}" srcOrd="6" destOrd="0" presId="urn:microsoft.com/office/officeart/2005/8/layout/vList5"/>
    <dgm:cxn modelId="{3EB9C9D1-3F02-4881-932A-B0FE78709B89}" type="presParOf" srcId="{17D0205F-3ACB-4715-9A8B-A9A596954293}" destId="{6B00BC4D-46E6-49C4-8822-FDB71BC59661}" srcOrd="0" destOrd="0" presId="urn:microsoft.com/office/officeart/2005/8/layout/vList5"/>
    <dgm:cxn modelId="{3295948B-5987-499C-BC1D-F023B41BF821}" type="presParOf" srcId="{17D0205F-3ACB-4715-9A8B-A9A596954293}" destId="{89459BF7-18C8-4DF4-A462-781838CCED8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DFD065-2FBA-4234-BCF8-C925B28171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C7872EB-5D7C-4735-9901-5B74061F9283}">
      <dgm:prSet phldrT="[Text]" custT="1"/>
      <dgm:spPr>
        <a:solidFill>
          <a:srgbClr val="2C95DD"/>
        </a:solidFill>
      </dgm:spPr>
      <dgm:t>
        <a:bodyPr/>
        <a:lstStyle/>
        <a:p>
          <a:pPr algn="ctr"/>
          <a:r>
            <a:rPr lang="en-US" sz="1500" dirty="0"/>
            <a:t>Magnetic disk drive</a:t>
          </a:r>
        </a:p>
      </dgm:t>
    </dgm:pt>
    <dgm:pt modelId="{36B15B97-CAD3-4E39-B95A-3CF0985499F7}" type="parTrans" cxnId="{F3E12819-DFDD-4E41-8672-0FB9C51129EC}">
      <dgm:prSet/>
      <dgm:spPr/>
      <dgm:t>
        <a:bodyPr/>
        <a:lstStyle/>
        <a:p>
          <a:endParaRPr lang="en-US"/>
        </a:p>
      </dgm:t>
    </dgm:pt>
    <dgm:pt modelId="{ADBBD08F-67ED-4848-BBF9-9053C6957265}" type="sibTrans" cxnId="{F3E12819-DFDD-4E41-8672-0FB9C51129EC}">
      <dgm:prSet/>
      <dgm:spPr/>
      <dgm:t>
        <a:bodyPr/>
        <a:lstStyle/>
        <a:p>
          <a:endParaRPr lang="en-US"/>
        </a:p>
      </dgm:t>
    </dgm:pt>
    <dgm:pt modelId="{1570FD84-DE20-4D45-A3DB-278A6B897D58}">
      <dgm:prSet phldrT="[Text]" custT="1"/>
      <dgm:spPr/>
      <dgm:t>
        <a:bodyPr lIns="109728" tIns="54864" rIns="109728" bIns="54864"/>
        <a:lstStyle/>
        <a:p>
          <a:r>
            <a:rPr lang="en-US" sz="1200" dirty="0"/>
            <a:t>Write Once and Read Many capability: CD, DVD, BD</a:t>
          </a:r>
        </a:p>
      </dgm:t>
    </dgm:pt>
    <dgm:pt modelId="{838439EE-3214-41F9-AC38-30FD25FDBCB5}">
      <dgm:prSet phldrT="[Text]" custT="1"/>
      <dgm:spPr>
        <a:solidFill>
          <a:srgbClr val="2C95DD"/>
        </a:solidFill>
      </dgm:spPr>
      <dgm:t>
        <a:bodyPr/>
        <a:lstStyle/>
        <a:p>
          <a:pPr algn="ctr"/>
          <a:r>
            <a:rPr lang="en-US" sz="1500" dirty="0"/>
            <a:t>Optical disc drive</a:t>
          </a:r>
        </a:p>
      </dgm:t>
    </dgm:pt>
    <dgm:pt modelId="{5D2514EA-A986-4147-AB9D-A386E2D6A16E}" type="sibTrans" cxnId="{95A49458-6A1C-4126-AB6D-01B0BF9D545D}">
      <dgm:prSet/>
      <dgm:spPr/>
      <dgm:t>
        <a:bodyPr/>
        <a:lstStyle/>
        <a:p>
          <a:endParaRPr lang="en-US"/>
        </a:p>
      </dgm:t>
    </dgm:pt>
    <dgm:pt modelId="{350A0F01-3D89-456B-B852-8132A7C9D6B8}" type="parTrans" cxnId="{95A49458-6A1C-4126-AB6D-01B0BF9D545D}">
      <dgm:prSet/>
      <dgm:spPr/>
      <dgm:t>
        <a:bodyPr/>
        <a:lstStyle/>
        <a:p>
          <a:endParaRPr lang="en-US"/>
        </a:p>
      </dgm:t>
    </dgm:pt>
    <dgm:pt modelId="{3253797F-8417-4DC8-96E4-CCBB03A7DFDB}" type="sibTrans" cxnId="{C13B32A0-3B0B-45CB-A0B1-AF577E92E163}">
      <dgm:prSet/>
      <dgm:spPr/>
      <dgm:t>
        <a:bodyPr/>
        <a:lstStyle/>
        <a:p>
          <a:endParaRPr lang="en-US"/>
        </a:p>
      </dgm:t>
    </dgm:pt>
    <dgm:pt modelId="{7DA2F3D6-091B-43A0-9C11-8E9756B41878}" type="parTrans" cxnId="{C13B32A0-3B0B-45CB-A0B1-AF577E92E163}">
      <dgm:prSet/>
      <dgm:spPr/>
      <dgm:t>
        <a:bodyPr/>
        <a:lstStyle/>
        <a:p>
          <a:endParaRPr lang="en-US"/>
        </a:p>
      </dgm:t>
    </dgm:pt>
    <dgm:pt modelId="{F754AC32-DFAE-4B7B-A984-8811DD077048}">
      <dgm:prSet phldrT="[Text]" custT="1"/>
      <dgm:spPr/>
      <dgm:t>
        <a:bodyPr lIns="109728" tIns="54864" rIns="109728" bIns="54864"/>
        <a:lstStyle/>
        <a:p>
          <a:r>
            <a:rPr lang="en-US" sz="1200" dirty="0"/>
            <a:t>Provides only sequential data access</a:t>
          </a:r>
        </a:p>
      </dgm:t>
    </dgm:pt>
    <dgm:pt modelId="{AC398641-F75B-49B0-AAA0-3FDD29796580}">
      <dgm:prSet phldrT="[Text]" custT="1"/>
      <dgm:spPr>
        <a:solidFill>
          <a:srgbClr val="2C95DD"/>
        </a:solidFill>
      </dgm:spPr>
      <dgm:t>
        <a:bodyPr/>
        <a:lstStyle/>
        <a:p>
          <a:pPr algn="ctr"/>
          <a:r>
            <a:rPr lang="en-US" sz="1500" dirty="0"/>
            <a:t>Magnetic tape drive</a:t>
          </a:r>
        </a:p>
      </dgm:t>
    </dgm:pt>
    <dgm:pt modelId="{07D91BC0-2E2A-461D-A121-5A51D4452482}" type="sibTrans" cxnId="{E7F166A4-0568-478E-AB87-2D7540EC0F6D}">
      <dgm:prSet/>
      <dgm:spPr/>
      <dgm:t>
        <a:bodyPr/>
        <a:lstStyle/>
        <a:p>
          <a:endParaRPr lang="en-US"/>
        </a:p>
      </dgm:t>
    </dgm:pt>
    <dgm:pt modelId="{1C207FBA-52A1-4559-8466-99CBB9692A60}" type="parTrans" cxnId="{E7F166A4-0568-478E-AB87-2D7540EC0F6D}">
      <dgm:prSet/>
      <dgm:spPr/>
      <dgm:t>
        <a:bodyPr/>
        <a:lstStyle/>
        <a:p>
          <a:endParaRPr lang="en-US"/>
        </a:p>
      </dgm:t>
    </dgm:pt>
    <dgm:pt modelId="{300ED5A2-22C4-458D-9DBF-C3E1020F7AC0}" type="sibTrans" cxnId="{079F9D88-B995-4A80-9149-74E2C602F0BF}">
      <dgm:prSet/>
      <dgm:spPr/>
      <dgm:t>
        <a:bodyPr/>
        <a:lstStyle/>
        <a:p>
          <a:endParaRPr lang="en-US"/>
        </a:p>
      </dgm:t>
    </dgm:pt>
    <dgm:pt modelId="{AC735B69-BAFE-4B81-8A96-4E3027624B57}" type="parTrans" cxnId="{079F9D88-B995-4A80-9149-74E2C602F0BF}">
      <dgm:prSet/>
      <dgm:spPr/>
      <dgm:t>
        <a:bodyPr/>
        <a:lstStyle/>
        <a:p>
          <a:endParaRPr lang="en-US"/>
        </a:p>
      </dgm:t>
    </dgm:pt>
    <dgm:pt modelId="{C743FFC3-A49F-457E-A1CC-A4D8CB253EDF}">
      <dgm:prSet phldrT="[Text]" custT="1"/>
      <dgm:spPr/>
      <dgm:t>
        <a:bodyPr lIns="109728" tIns="54864" rIns="109728" bIns="54864"/>
        <a:lstStyle/>
        <a:p>
          <a:r>
            <a:rPr lang="en-US" sz="1200" dirty="0"/>
            <a:t>Stores data on a semiconductor-based memory</a:t>
          </a:r>
        </a:p>
      </dgm:t>
    </dgm:pt>
    <dgm:pt modelId="{CAAE5DB7-5AD0-4C3C-941D-80F392827B3F}">
      <dgm:prSet phldrT="[Text]" custT="1"/>
      <dgm:spPr>
        <a:solidFill>
          <a:srgbClr val="2C95DD"/>
        </a:solidFill>
      </dgm:spPr>
      <dgm:t>
        <a:bodyPr/>
        <a:lstStyle/>
        <a:p>
          <a:pPr algn="ctr"/>
          <a:r>
            <a:rPr lang="en-US" sz="1500" dirty="0"/>
            <a:t>Solid-state (flash) drive</a:t>
          </a:r>
        </a:p>
      </dgm:t>
    </dgm:pt>
    <dgm:pt modelId="{930CFCDD-17F1-4EEE-857C-550DD99ABC4B}" type="sibTrans" cxnId="{DD6CF901-000B-4F0D-8469-9CB7712D941A}">
      <dgm:prSet/>
      <dgm:spPr/>
      <dgm:t>
        <a:bodyPr/>
        <a:lstStyle/>
        <a:p>
          <a:endParaRPr lang="en-US"/>
        </a:p>
      </dgm:t>
    </dgm:pt>
    <dgm:pt modelId="{EDFB1E03-1CA6-4920-AF8C-9D77FDFB231A}" type="parTrans" cxnId="{DD6CF901-000B-4F0D-8469-9CB7712D941A}">
      <dgm:prSet/>
      <dgm:spPr/>
      <dgm:t>
        <a:bodyPr/>
        <a:lstStyle/>
        <a:p>
          <a:endParaRPr lang="en-US"/>
        </a:p>
      </dgm:t>
    </dgm:pt>
    <dgm:pt modelId="{EA0306B6-9F98-4FDB-AD0A-60204F7FB0BA}" type="sibTrans" cxnId="{75A21059-086D-43E1-A661-9D2C12984236}">
      <dgm:prSet/>
      <dgm:spPr/>
      <dgm:t>
        <a:bodyPr/>
        <a:lstStyle/>
        <a:p>
          <a:endParaRPr lang="en-US"/>
        </a:p>
      </dgm:t>
    </dgm:pt>
    <dgm:pt modelId="{C1B007B0-5FF2-4D81-869A-A2E40CF26344}" type="parTrans" cxnId="{75A21059-086D-43E1-A661-9D2C12984236}">
      <dgm:prSet/>
      <dgm:spPr/>
      <dgm:t>
        <a:bodyPr/>
        <a:lstStyle/>
        <a:p>
          <a:endParaRPr lang="en-US"/>
        </a:p>
      </dgm:t>
    </dgm:pt>
    <dgm:pt modelId="{D28A0571-94AD-4A8C-8022-8A98D5EA9FC0}">
      <dgm:prSet phldrT="[Text]" custT="1"/>
      <dgm:spPr/>
      <dgm:t>
        <a:bodyPr lIns="109728" tIns="54864" rIns="109728" bIns="54864"/>
        <a:lstStyle/>
        <a:p>
          <a:r>
            <a:rPr lang="en-US" sz="1200" dirty="0"/>
            <a:t>Provides random read/write access</a:t>
          </a:r>
        </a:p>
      </dgm:t>
    </dgm:pt>
    <dgm:pt modelId="{ED0AF154-C7D4-44B1-8188-AC9B1E78AFFA}" type="sibTrans" cxnId="{CD6A9B65-BBF3-4962-9A12-A1FA8858E054}">
      <dgm:prSet/>
      <dgm:spPr/>
      <dgm:t>
        <a:bodyPr/>
        <a:lstStyle/>
        <a:p>
          <a:endParaRPr lang="en-US"/>
        </a:p>
      </dgm:t>
    </dgm:pt>
    <dgm:pt modelId="{3EF951F3-D35F-457B-81D9-709A140FDCD1}" type="parTrans" cxnId="{CD6A9B65-BBF3-4962-9A12-A1FA8858E054}">
      <dgm:prSet/>
      <dgm:spPr/>
      <dgm:t>
        <a:bodyPr/>
        <a:lstStyle/>
        <a:p>
          <a:endParaRPr lang="en-US"/>
        </a:p>
      </dgm:t>
    </dgm:pt>
    <dgm:pt modelId="{27055167-B399-46DE-8742-467157225895}">
      <dgm:prSet custT="1"/>
      <dgm:spPr/>
      <dgm:t>
        <a:bodyPr lIns="109728" tIns="54864" rIns="109728" bIns="54864"/>
        <a:lstStyle/>
        <a:p>
          <a:r>
            <a:rPr lang="en-US" sz="1200" dirty="0"/>
            <a:t>Most popular storage device with large storage capacity</a:t>
          </a:r>
        </a:p>
      </dgm:t>
    </dgm:pt>
    <dgm:pt modelId="{5DD10E72-C65F-4964-BA11-44A0B42A69EC}" type="parTrans" cxnId="{15EC1F3C-4F33-4385-87B7-B618D4B2AB5C}">
      <dgm:prSet/>
      <dgm:spPr/>
      <dgm:t>
        <a:bodyPr/>
        <a:lstStyle/>
        <a:p>
          <a:endParaRPr lang="en-US"/>
        </a:p>
      </dgm:t>
    </dgm:pt>
    <dgm:pt modelId="{A78E6A5D-BBEC-4E71-AD86-2A6E158104BC}" type="sibTrans" cxnId="{15EC1F3C-4F33-4385-87B7-B618D4B2AB5C}">
      <dgm:prSet/>
      <dgm:spPr/>
      <dgm:t>
        <a:bodyPr/>
        <a:lstStyle/>
        <a:p>
          <a:endParaRPr lang="en-US"/>
        </a:p>
      </dgm:t>
    </dgm:pt>
    <dgm:pt modelId="{705F8D8F-ACF0-4269-AA89-E924B28030DA}">
      <dgm:prSet custT="1"/>
      <dgm:spPr/>
      <dgm:t>
        <a:bodyPr lIns="109728" tIns="54864" rIns="109728" bIns="54864"/>
        <a:lstStyle/>
        <a:p>
          <a:r>
            <a:rPr lang="en-US" sz="1200" dirty="0"/>
            <a:t>Very low latency per I/O, low power requirements, and very high throughput</a:t>
          </a:r>
        </a:p>
      </dgm:t>
    </dgm:pt>
    <dgm:pt modelId="{61F36A74-2FD7-4186-B2AB-7A55A4D65966}" type="parTrans" cxnId="{F525306B-6A7B-4ECC-946D-75873ACEBCEE}">
      <dgm:prSet/>
      <dgm:spPr/>
      <dgm:t>
        <a:bodyPr/>
        <a:lstStyle/>
        <a:p>
          <a:endParaRPr lang="en-US"/>
        </a:p>
      </dgm:t>
    </dgm:pt>
    <dgm:pt modelId="{6CCA1139-8160-4736-8545-5196490B03C6}" type="sibTrans" cxnId="{F525306B-6A7B-4ECC-946D-75873ACEBCEE}">
      <dgm:prSet/>
      <dgm:spPr/>
      <dgm:t>
        <a:bodyPr/>
        <a:lstStyle/>
        <a:p>
          <a:endParaRPr lang="en-US"/>
        </a:p>
      </dgm:t>
    </dgm:pt>
    <dgm:pt modelId="{BBF8A57F-8386-4F80-BBFF-AD366C111471}">
      <dgm:prSet custT="1"/>
      <dgm:spPr/>
      <dgm:t>
        <a:bodyPr lIns="109728" tIns="54864" rIns="109728" bIns="54864"/>
        <a:lstStyle/>
        <a:p>
          <a:r>
            <a:rPr lang="en-US" sz="1200" dirty="0"/>
            <a:t>Low-cost solution for long term data storage</a:t>
          </a:r>
        </a:p>
      </dgm:t>
    </dgm:pt>
    <dgm:pt modelId="{7BFB447E-C5A7-42D8-9604-C072AC3F9A9C}" type="parTrans" cxnId="{43AA1164-BDBF-4BDA-8397-7F023E85F2D1}">
      <dgm:prSet/>
      <dgm:spPr/>
      <dgm:t>
        <a:bodyPr/>
        <a:lstStyle/>
        <a:p>
          <a:endParaRPr lang="en-US"/>
        </a:p>
      </dgm:t>
    </dgm:pt>
    <dgm:pt modelId="{C3A2FF8E-CFBF-4083-9900-F73049C89E4C}" type="sibTrans" cxnId="{43AA1164-BDBF-4BDA-8397-7F023E85F2D1}">
      <dgm:prSet/>
      <dgm:spPr/>
      <dgm:t>
        <a:bodyPr/>
        <a:lstStyle/>
        <a:p>
          <a:endParaRPr lang="en-US"/>
        </a:p>
      </dgm:t>
    </dgm:pt>
    <dgm:pt modelId="{B584D601-7C22-4DBB-9722-B7B73F1E0307}">
      <dgm:prSet custT="1"/>
      <dgm:spPr/>
      <dgm:t>
        <a:bodyPr lIns="109728" tIns="54864" rIns="109728" bIns="54864"/>
        <a:lstStyle/>
        <a:p>
          <a:r>
            <a:rPr lang="en-US" sz="1200" dirty="0"/>
            <a:t>Low-cost solution for long-term data storage</a:t>
          </a:r>
        </a:p>
      </dgm:t>
    </dgm:pt>
    <dgm:pt modelId="{858FBE9B-5EAC-4A77-B5B8-4D2EA2102FB4}" type="parTrans" cxnId="{8C164936-32A6-4114-9359-8B0E6C736600}">
      <dgm:prSet/>
      <dgm:spPr/>
      <dgm:t>
        <a:bodyPr/>
        <a:lstStyle/>
        <a:p>
          <a:endParaRPr lang="en-US"/>
        </a:p>
      </dgm:t>
    </dgm:pt>
    <dgm:pt modelId="{48D68964-44D1-43E8-B21F-DAB2B2D6D692}" type="sibTrans" cxnId="{8C164936-32A6-4114-9359-8B0E6C736600}">
      <dgm:prSet/>
      <dgm:spPr/>
      <dgm:t>
        <a:bodyPr/>
        <a:lstStyle/>
        <a:p>
          <a:endParaRPr lang="en-US"/>
        </a:p>
      </dgm:t>
    </dgm:pt>
    <dgm:pt modelId="{E2EED1A9-89AD-437B-9C19-5C8882ECA18B}">
      <dgm:prSet phldrT="[Text]" custT="1"/>
      <dgm:spPr/>
      <dgm:t>
        <a:bodyPr lIns="109728" tIns="54864" rIns="109728" bIns="54864"/>
        <a:lstStyle/>
        <a:p>
          <a:r>
            <a:rPr lang="en-US" sz="1200" dirty="0"/>
            <a:t>Stores data on a circular disk with a ferromagnetic coating</a:t>
          </a:r>
        </a:p>
      </dgm:t>
    </dgm:pt>
    <dgm:pt modelId="{9164A035-3F52-426A-BC60-2F7CA5B272F3}" type="parTrans" cxnId="{E1982276-CD2B-481A-8D15-C1D39EAEB987}">
      <dgm:prSet/>
      <dgm:spPr/>
      <dgm:t>
        <a:bodyPr/>
        <a:lstStyle/>
        <a:p>
          <a:endParaRPr lang="en-US"/>
        </a:p>
      </dgm:t>
    </dgm:pt>
    <dgm:pt modelId="{9E108158-DD11-4376-9735-0F270D020E29}" type="sibTrans" cxnId="{E1982276-CD2B-481A-8D15-C1D39EAEB987}">
      <dgm:prSet/>
      <dgm:spPr/>
      <dgm:t>
        <a:bodyPr/>
        <a:lstStyle/>
        <a:p>
          <a:endParaRPr lang="en-US"/>
        </a:p>
      </dgm:t>
    </dgm:pt>
    <dgm:pt modelId="{B0657416-D910-4161-AD55-3F63F47B6E69}">
      <dgm:prSet phldrT="[Text]" custT="1"/>
      <dgm:spPr/>
      <dgm:t>
        <a:bodyPr lIns="109728" tIns="54864" rIns="109728" bIns="54864"/>
        <a:lstStyle/>
        <a:p>
          <a:r>
            <a:rPr lang="en-US" sz="1200" dirty="0"/>
            <a:t>Stores data on a thin plastic film with a magnetic coating</a:t>
          </a:r>
        </a:p>
      </dgm:t>
    </dgm:pt>
    <dgm:pt modelId="{5366F5E4-F50D-4118-9062-6D8269084ED1}" type="parTrans" cxnId="{E73B62EE-64FC-41A3-8C08-91346E5525A1}">
      <dgm:prSet/>
      <dgm:spPr/>
      <dgm:t>
        <a:bodyPr/>
        <a:lstStyle/>
        <a:p>
          <a:endParaRPr lang="en-US"/>
        </a:p>
      </dgm:t>
    </dgm:pt>
    <dgm:pt modelId="{36EA7470-1D42-4E23-B954-4E3DEF9C284E}" type="sibTrans" cxnId="{E73B62EE-64FC-41A3-8C08-91346E5525A1}">
      <dgm:prSet/>
      <dgm:spPr/>
      <dgm:t>
        <a:bodyPr/>
        <a:lstStyle/>
        <a:p>
          <a:endParaRPr lang="en-US"/>
        </a:p>
      </dgm:t>
    </dgm:pt>
    <dgm:pt modelId="{EA7F3E3B-5AAB-465F-AB24-FA24D1A7AA5E}">
      <dgm:prSet phldrT="[Text]" custT="1"/>
      <dgm:spPr/>
      <dgm:t>
        <a:bodyPr lIns="109728" tIns="54864" rIns="109728" bIns="54864"/>
        <a:lstStyle/>
        <a:p>
          <a:r>
            <a:rPr lang="en-US" sz="1200" dirty="0"/>
            <a:t>Stores data on a polycarbonate disc with a reflective coating</a:t>
          </a:r>
        </a:p>
      </dgm:t>
    </dgm:pt>
    <dgm:pt modelId="{079E5796-4C7F-4D6B-AC9C-1EC2FD41008B}" type="parTrans" cxnId="{867A3C8C-9E81-4E70-A192-81F62240694B}">
      <dgm:prSet/>
      <dgm:spPr/>
      <dgm:t>
        <a:bodyPr/>
        <a:lstStyle/>
        <a:p>
          <a:endParaRPr lang="en-US"/>
        </a:p>
      </dgm:t>
    </dgm:pt>
    <dgm:pt modelId="{0D8ABCCD-D636-4F1C-8721-36F13E9F2D28}" type="sibTrans" cxnId="{867A3C8C-9E81-4E70-A192-81F62240694B}">
      <dgm:prSet/>
      <dgm:spPr/>
      <dgm:t>
        <a:bodyPr/>
        <a:lstStyle/>
        <a:p>
          <a:endParaRPr lang="en-US"/>
        </a:p>
      </dgm:t>
    </dgm:pt>
    <dgm:pt modelId="{5B1E25DB-39E0-4933-BD74-0510C0D66099}" type="pres">
      <dgm:prSet presAssocID="{A4DFD065-2FBA-4234-BCF8-C925B2817114}" presName="Name0" presStyleCnt="0">
        <dgm:presLayoutVars>
          <dgm:dir/>
          <dgm:animLvl val="lvl"/>
          <dgm:resizeHandles val="exact"/>
        </dgm:presLayoutVars>
      </dgm:prSet>
      <dgm:spPr/>
    </dgm:pt>
    <dgm:pt modelId="{BCD07672-96E6-4763-A3C8-B049BBD0191B}" type="pres">
      <dgm:prSet presAssocID="{9C7872EB-5D7C-4735-9901-5B74061F9283}" presName="linNode" presStyleCnt="0"/>
      <dgm:spPr/>
    </dgm:pt>
    <dgm:pt modelId="{E1C507B0-CE90-4E03-B4DF-959306DBB7D4}" type="pres">
      <dgm:prSet presAssocID="{9C7872EB-5D7C-4735-9901-5B74061F9283}" presName="parentText" presStyleLbl="node1" presStyleIdx="0" presStyleCnt="4">
        <dgm:presLayoutVars>
          <dgm:chMax val="1"/>
          <dgm:bulletEnabled val="1"/>
        </dgm:presLayoutVars>
      </dgm:prSet>
      <dgm:spPr/>
    </dgm:pt>
    <dgm:pt modelId="{3B0AC266-B5BD-49ED-992C-2AC7D9193D50}" type="pres">
      <dgm:prSet presAssocID="{9C7872EB-5D7C-4735-9901-5B74061F9283}" presName="descendantText" presStyleLbl="alignAccFollowNode1" presStyleIdx="0" presStyleCnt="4">
        <dgm:presLayoutVars>
          <dgm:bulletEnabled val="1"/>
        </dgm:presLayoutVars>
      </dgm:prSet>
      <dgm:spPr/>
    </dgm:pt>
    <dgm:pt modelId="{56EB9B2A-DE28-4701-AC59-5E5AD3297FFA}" type="pres">
      <dgm:prSet presAssocID="{ADBBD08F-67ED-4848-BBF9-9053C6957265}" presName="sp" presStyleCnt="0"/>
      <dgm:spPr/>
    </dgm:pt>
    <dgm:pt modelId="{82E8703B-9389-4707-9CD6-8F7B7455816D}" type="pres">
      <dgm:prSet presAssocID="{CAAE5DB7-5AD0-4C3C-941D-80F392827B3F}" presName="linNode" presStyleCnt="0"/>
      <dgm:spPr/>
    </dgm:pt>
    <dgm:pt modelId="{F5F5DCD5-B94E-4374-9972-CB76AD36F8A2}" type="pres">
      <dgm:prSet presAssocID="{CAAE5DB7-5AD0-4C3C-941D-80F392827B3F}" presName="parentText" presStyleLbl="node1" presStyleIdx="1" presStyleCnt="4">
        <dgm:presLayoutVars>
          <dgm:chMax val="1"/>
          <dgm:bulletEnabled val="1"/>
        </dgm:presLayoutVars>
      </dgm:prSet>
      <dgm:spPr/>
    </dgm:pt>
    <dgm:pt modelId="{227BF414-BF92-4AC7-8B37-F08BED37A5BA}" type="pres">
      <dgm:prSet presAssocID="{CAAE5DB7-5AD0-4C3C-941D-80F392827B3F}" presName="descendantText" presStyleLbl="alignAccFollowNode1" presStyleIdx="1" presStyleCnt="4">
        <dgm:presLayoutVars>
          <dgm:bulletEnabled val="1"/>
        </dgm:presLayoutVars>
      </dgm:prSet>
      <dgm:spPr/>
    </dgm:pt>
    <dgm:pt modelId="{D728C519-5F74-4EE9-A664-FAA27C5B3C95}" type="pres">
      <dgm:prSet presAssocID="{930CFCDD-17F1-4EEE-857C-550DD99ABC4B}" presName="sp" presStyleCnt="0"/>
      <dgm:spPr/>
    </dgm:pt>
    <dgm:pt modelId="{CB0A9CEC-4970-4E9A-8D2C-D5476F2E81BE}" type="pres">
      <dgm:prSet presAssocID="{AC398641-F75B-49B0-AAA0-3FDD29796580}" presName="linNode" presStyleCnt="0"/>
      <dgm:spPr/>
    </dgm:pt>
    <dgm:pt modelId="{E8197B1A-9EDC-44B3-B9A6-A286E453E106}" type="pres">
      <dgm:prSet presAssocID="{AC398641-F75B-49B0-AAA0-3FDD29796580}" presName="parentText" presStyleLbl="node1" presStyleIdx="2" presStyleCnt="4">
        <dgm:presLayoutVars>
          <dgm:chMax val="1"/>
          <dgm:bulletEnabled val="1"/>
        </dgm:presLayoutVars>
      </dgm:prSet>
      <dgm:spPr/>
    </dgm:pt>
    <dgm:pt modelId="{17FDFF8D-5754-40A6-90C0-1FF65591B9FB}" type="pres">
      <dgm:prSet presAssocID="{AC398641-F75B-49B0-AAA0-3FDD29796580}" presName="descendantText" presStyleLbl="alignAccFollowNode1" presStyleIdx="2" presStyleCnt="4">
        <dgm:presLayoutVars>
          <dgm:bulletEnabled val="1"/>
        </dgm:presLayoutVars>
      </dgm:prSet>
      <dgm:spPr/>
    </dgm:pt>
    <dgm:pt modelId="{B445CC07-F0B6-49C0-8116-9323DF1CFDC9}" type="pres">
      <dgm:prSet presAssocID="{07D91BC0-2E2A-461D-A121-5A51D4452482}" presName="sp" presStyleCnt="0"/>
      <dgm:spPr/>
    </dgm:pt>
    <dgm:pt modelId="{17D0205F-3ACB-4715-9A8B-A9A596954293}" type="pres">
      <dgm:prSet presAssocID="{838439EE-3214-41F9-AC38-30FD25FDBCB5}" presName="linNode" presStyleCnt="0"/>
      <dgm:spPr/>
    </dgm:pt>
    <dgm:pt modelId="{6B00BC4D-46E6-49C4-8822-FDB71BC59661}" type="pres">
      <dgm:prSet presAssocID="{838439EE-3214-41F9-AC38-30FD25FDBCB5}" presName="parentText" presStyleLbl="node1" presStyleIdx="3" presStyleCnt="4">
        <dgm:presLayoutVars>
          <dgm:chMax val="1"/>
          <dgm:bulletEnabled val="1"/>
        </dgm:presLayoutVars>
      </dgm:prSet>
      <dgm:spPr/>
    </dgm:pt>
    <dgm:pt modelId="{89459BF7-18C8-4DF4-A462-781838CCED8C}" type="pres">
      <dgm:prSet presAssocID="{838439EE-3214-41F9-AC38-30FD25FDBCB5}" presName="descendantText" presStyleLbl="alignAccFollowNode1" presStyleIdx="3" presStyleCnt="4">
        <dgm:presLayoutVars>
          <dgm:bulletEnabled val="1"/>
        </dgm:presLayoutVars>
      </dgm:prSet>
      <dgm:spPr/>
    </dgm:pt>
  </dgm:ptLst>
  <dgm:cxnLst>
    <dgm:cxn modelId="{DD6CF901-000B-4F0D-8469-9CB7712D941A}" srcId="{A4DFD065-2FBA-4234-BCF8-C925B2817114}" destId="{CAAE5DB7-5AD0-4C3C-941D-80F392827B3F}" srcOrd="1" destOrd="0" parTransId="{EDFB1E03-1CA6-4920-AF8C-9D77FDFB231A}" sibTransId="{930CFCDD-17F1-4EEE-857C-550DD99ABC4B}"/>
    <dgm:cxn modelId="{533FC50B-5C7D-4BB3-8490-7D74DE2A1EEF}" type="presOf" srcId="{1570FD84-DE20-4D45-A3DB-278A6B897D58}" destId="{89459BF7-18C8-4DF4-A462-781838CCED8C}" srcOrd="0" destOrd="1" presId="urn:microsoft.com/office/officeart/2005/8/layout/vList5"/>
    <dgm:cxn modelId="{E036ED17-3219-4118-BC7D-14CCB00EB67C}" type="presOf" srcId="{705F8D8F-ACF0-4269-AA89-E924B28030DA}" destId="{227BF414-BF92-4AC7-8B37-F08BED37A5BA}" srcOrd="0" destOrd="1" presId="urn:microsoft.com/office/officeart/2005/8/layout/vList5"/>
    <dgm:cxn modelId="{F3E12819-DFDD-4E41-8672-0FB9C51129EC}" srcId="{A4DFD065-2FBA-4234-BCF8-C925B2817114}" destId="{9C7872EB-5D7C-4735-9901-5B74061F9283}" srcOrd="0" destOrd="0" parTransId="{36B15B97-CAD3-4E39-B95A-3CF0985499F7}" sibTransId="{ADBBD08F-67ED-4848-BBF9-9053C6957265}"/>
    <dgm:cxn modelId="{4A53B230-6F12-4426-B491-F00CFE1B2ED7}" type="presOf" srcId="{CAAE5DB7-5AD0-4C3C-941D-80F392827B3F}" destId="{F5F5DCD5-B94E-4374-9972-CB76AD36F8A2}" srcOrd="0" destOrd="0" presId="urn:microsoft.com/office/officeart/2005/8/layout/vList5"/>
    <dgm:cxn modelId="{8C164936-32A6-4114-9359-8B0E6C736600}" srcId="{838439EE-3214-41F9-AC38-30FD25FDBCB5}" destId="{B584D601-7C22-4DBB-9722-B7B73F1E0307}" srcOrd="2" destOrd="0" parTransId="{858FBE9B-5EAC-4A77-B5B8-4D2EA2102FB4}" sibTransId="{48D68964-44D1-43E8-B21F-DAB2B2D6D692}"/>
    <dgm:cxn modelId="{15EC1F3C-4F33-4385-87B7-B618D4B2AB5C}" srcId="{9C7872EB-5D7C-4735-9901-5B74061F9283}" destId="{27055167-B399-46DE-8742-467157225895}" srcOrd="2" destOrd="0" parTransId="{5DD10E72-C65F-4964-BA11-44A0B42A69EC}" sibTransId="{A78E6A5D-BBEC-4E71-AD86-2A6E158104BC}"/>
    <dgm:cxn modelId="{DA24CF3F-5C29-4E2F-8068-F9C119D35D03}" type="presOf" srcId="{F754AC32-DFAE-4B7B-A984-8811DD077048}" destId="{17FDFF8D-5754-40A6-90C0-1FF65591B9FB}" srcOrd="0" destOrd="1" presId="urn:microsoft.com/office/officeart/2005/8/layout/vList5"/>
    <dgm:cxn modelId="{D9D82742-FF56-45DC-9234-14602786D4BE}" type="presOf" srcId="{A4DFD065-2FBA-4234-BCF8-C925B2817114}" destId="{5B1E25DB-39E0-4933-BD74-0510C0D66099}" srcOrd="0" destOrd="0" presId="urn:microsoft.com/office/officeart/2005/8/layout/vList5"/>
    <dgm:cxn modelId="{43AA1164-BDBF-4BDA-8397-7F023E85F2D1}" srcId="{AC398641-F75B-49B0-AAA0-3FDD29796580}" destId="{BBF8A57F-8386-4F80-BBFF-AD366C111471}" srcOrd="2" destOrd="0" parTransId="{7BFB447E-C5A7-42D8-9604-C072AC3F9A9C}" sibTransId="{C3A2FF8E-CFBF-4083-9900-F73049C89E4C}"/>
    <dgm:cxn modelId="{CD6A9B65-BBF3-4962-9A12-A1FA8858E054}" srcId="{9C7872EB-5D7C-4735-9901-5B74061F9283}" destId="{D28A0571-94AD-4A8C-8022-8A98D5EA9FC0}" srcOrd="1" destOrd="0" parTransId="{3EF951F3-D35F-457B-81D9-709A140FDCD1}" sibTransId="{ED0AF154-C7D4-44B1-8188-AC9B1E78AFFA}"/>
    <dgm:cxn modelId="{F525306B-6A7B-4ECC-946D-75873ACEBCEE}" srcId="{CAAE5DB7-5AD0-4C3C-941D-80F392827B3F}" destId="{705F8D8F-ACF0-4269-AA89-E924B28030DA}" srcOrd="1" destOrd="0" parTransId="{61F36A74-2FD7-4186-B2AB-7A55A4D65966}" sibTransId="{6CCA1139-8160-4736-8545-5196490B03C6}"/>
    <dgm:cxn modelId="{83358C4D-2D35-4DEF-83D0-112C9756D58E}" type="presOf" srcId="{E2EED1A9-89AD-437B-9C19-5C8882ECA18B}" destId="{3B0AC266-B5BD-49ED-992C-2AC7D9193D50}" srcOrd="0" destOrd="0" presId="urn:microsoft.com/office/officeart/2005/8/layout/vList5"/>
    <dgm:cxn modelId="{670D9174-2D86-43B2-B0D1-72572151BC81}" type="presOf" srcId="{D28A0571-94AD-4A8C-8022-8A98D5EA9FC0}" destId="{3B0AC266-B5BD-49ED-992C-2AC7D9193D50}" srcOrd="0" destOrd="1" presId="urn:microsoft.com/office/officeart/2005/8/layout/vList5"/>
    <dgm:cxn modelId="{E1982276-CD2B-481A-8D15-C1D39EAEB987}" srcId="{9C7872EB-5D7C-4735-9901-5B74061F9283}" destId="{E2EED1A9-89AD-437B-9C19-5C8882ECA18B}" srcOrd="0" destOrd="0" parTransId="{9164A035-3F52-426A-BC60-2F7CA5B272F3}" sibTransId="{9E108158-DD11-4376-9735-0F270D020E29}"/>
    <dgm:cxn modelId="{95A49458-6A1C-4126-AB6D-01B0BF9D545D}" srcId="{A4DFD065-2FBA-4234-BCF8-C925B2817114}" destId="{838439EE-3214-41F9-AC38-30FD25FDBCB5}" srcOrd="3" destOrd="0" parTransId="{350A0F01-3D89-456B-B852-8132A7C9D6B8}" sibTransId="{5D2514EA-A986-4147-AB9D-A386E2D6A16E}"/>
    <dgm:cxn modelId="{75A21059-086D-43E1-A661-9D2C12984236}" srcId="{CAAE5DB7-5AD0-4C3C-941D-80F392827B3F}" destId="{C743FFC3-A49F-457E-A1CC-A4D8CB253EDF}" srcOrd="0" destOrd="0" parTransId="{C1B007B0-5FF2-4D81-869A-A2E40CF26344}" sibTransId="{EA0306B6-9F98-4FDB-AD0A-60204F7FB0BA}"/>
    <dgm:cxn modelId="{03027579-DF05-4985-9304-83DB0545BC90}" type="presOf" srcId="{B584D601-7C22-4DBB-9722-B7B73F1E0307}" destId="{89459BF7-18C8-4DF4-A462-781838CCED8C}" srcOrd="0" destOrd="2" presId="urn:microsoft.com/office/officeart/2005/8/layout/vList5"/>
    <dgm:cxn modelId="{079F9D88-B995-4A80-9149-74E2C602F0BF}" srcId="{AC398641-F75B-49B0-AAA0-3FDD29796580}" destId="{F754AC32-DFAE-4B7B-A984-8811DD077048}" srcOrd="1" destOrd="0" parTransId="{AC735B69-BAFE-4B81-8A96-4E3027624B57}" sibTransId="{300ED5A2-22C4-458D-9DBF-C3E1020F7AC0}"/>
    <dgm:cxn modelId="{7DD4888B-927F-49FF-B6D1-007C5659566E}" type="presOf" srcId="{EA7F3E3B-5AAB-465F-AB24-FA24D1A7AA5E}" destId="{89459BF7-18C8-4DF4-A462-781838CCED8C}" srcOrd="0" destOrd="0" presId="urn:microsoft.com/office/officeart/2005/8/layout/vList5"/>
    <dgm:cxn modelId="{867A3C8C-9E81-4E70-A192-81F62240694B}" srcId="{838439EE-3214-41F9-AC38-30FD25FDBCB5}" destId="{EA7F3E3B-5AAB-465F-AB24-FA24D1A7AA5E}" srcOrd="0" destOrd="0" parTransId="{079E5796-4C7F-4D6B-AC9C-1EC2FD41008B}" sibTransId="{0D8ABCCD-D636-4F1C-8721-36F13E9F2D28}"/>
    <dgm:cxn modelId="{8E055A90-7954-43CD-9524-B60F90BB3CBB}" type="presOf" srcId="{9C7872EB-5D7C-4735-9901-5B74061F9283}" destId="{E1C507B0-CE90-4E03-B4DF-959306DBB7D4}" srcOrd="0" destOrd="0" presId="urn:microsoft.com/office/officeart/2005/8/layout/vList5"/>
    <dgm:cxn modelId="{93DE2E9D-CF09-4F54-80E2-D701F4349994}" type="presOf" srcId="{AC398641-F75B-49B0-AAA0-3FDD29796580}" destId="{E8197B1A-9EDC-44B3-B9A6-A286E453E106}" srcOrd="0" destOrd="0" presId="urn:microsoft.com/office/officeart/2005/8/layout/vList5"/>
    <dgm:cxn modelId="{C13B32A0-3B0B-45CB-A0B1-AF577E92E163}" srcId="{838439EE-3214-41F9-AC38-30FD25FDBCB5}" destId="{1570FD84-DE20-4D45-A3DB-278A6B897D58}" srcOrd="1" destOrd="0" parTransId="{7DA2F3D6-091B-43A0-9C11-8E9756B41878}" sibTransId="{3253797F-8417-4DC8-96E4-CCBB03A7DFDB}"/>
    <dgm:cxn modelId="{E7F166A4-0568-478E-AB87-2D7540EC0F6D}" srcId="{A4DFD065-2FBA-4234-BCF8-C925B2817114}" destId="{AC398641-F75B-49B0-AAA0-3FDD29796580}" srcOrd="2" destOrd="0" parTransId="{1C207FBA-52A1-4559-8466-99CBB9692A60}" sibTransId="{07D91BC0-2E2A-461D-A121-5A51D4452482}"/>
    <dgm:cxn modelId="{80F23AD1-A2C4-4B26-A458-FF2907CCA634}" type="presOf" srcId="{B0657416-D910-4161-AD55-3F63F47B6E69}" destId="{17FDFF8D-5754-40A6-90C0-1FF65591B9FB}" srcOrd="0" destOrd="0" presId="urn:microsoft.com/office/officeart/2005/8/layout/vList5"/>
    <dgm:cxn modelId="{0DDC6CDD-322A-4FFC-B45D-25C4ADA59BEE}" type="presOf" srcId="{BBF8A57F-8386-4F80-BBFF-AD366C111471}" destId="{17FDFF8D-5754-40A6-90C0-1FF65591B9FB}" srcOrd="0" destOrd="2" presId="urn:microsoft.com/office/officeart/2005/8/layout/vList5"/>
    <dgm:cxn modelId="{E73B62EE-64FC-41A3-8C08-91346E5525A1}" srcId="{AC398641-F75B-49B0-AAA0-3FDD29796580}" destId="{B0657416-D910-4161-AD55-3F63F47B6E69}" srcOrd="0" destOrd="0" parTransId="{5366F5E4-F50D-4118-9062-6D8269084ED1}" sibTransId="{36EA7470-1D42-4E23-B954-4E3DEF9C284E}"/>
    <dgm:cxn modelId="{87D5E8EF-24B1-40C1-AB69-7344A942C04D}" type="presOf" srcId="{838439EE-3214-41F9-AC38-30FD25FDBCB5}" destId="{6B00BC4D-46E6-49C4-8822-FDB71BC59661}" srcOrd="0" destOrd="0" presId="urn:microsoft.com/office/officeart/2005/8/layout/vList5"/>
    <dgm:cxn modelId="{D7CB06F1-F2B7-4F44-8517-8ACD419BCDB9}" type="presOf" srcId="{27055167-B399-46DE-8742-467157225895}" destId="{3B0AC266-B5BD-49ED-992C-2AC7D9193D50}" srcOrd="0" destOrd="2" presId="urn:microsoft.com/office/officeart/2005/8/layout/vList5"/>
    <dgm:cxn modelId="{3F7FCDF1-27C9-4803-B6F9-685D1E8C413A}" type="presOf" srcId="{C743FFC3-A49F-457E-A1CC-A4D8CB253EDF}" destId="{227BF414-BF92-4AC7-8B37-F08BED37A5BA}" srcOrd="0" destOrd="0" presId="urn:microsoft.com/office/officeart/2005/8/layout/vList5"/>
    <dgm:cxn modelId="{8438D831-C134-4031-AC91-BA04878F1D1D}" type="presParOf" srcId="{5B1E25DB-39E0-4933-BD74-0510C0D66099}" destId="{BCD07672-96E6-4763-A3C8-B049BBD0191B}" srcOrd="0" destOrd="0" presId="urn:microsoft.com/office/officeart/2005/8/layout/vList5"/>
    <dgm:cxn modelId="{1994AA53-7595-4A36-97D7-71337E785BA7}" type="presParOf" srcId="{BCD07672-96E6-4763-A3C8-B049BBD0191B}" destId="{E1C507B0-CE90-4E03-B4DF-959306DBB7D4}" srcOrd="0" destOrd="0" presId="urn:microsoft.com/office/officeart/2005/8/layout/vList5"/>
    <dgm:cxn modelId="{1E831202-2D6B-4402-8C57-84C94F57C090}" type="presParOf" srcId="{BCD07672-96E6-4763-A3C8-B049BBD0191B}" destId="{3B0AC266-B5BD-49ED-992C-2AC7D9193D50}" srcOrd="1" destOrd="0" presId="urn:microsoft.com/office/officeart/2005/8/layout/vList5"/>
    <dgm:cxn modelId="{EFE2A109-AA2E-4F1F-8EF1-1B65C9D916B1}" type="presParOf" srcId="{5B1E25DB-39E0-4933-BD74-0510C0D66099}" destId="{56EB9B2A-DE28-4701-AC59-5E5AD3297FFA}" srcOrd="1" destOrd="0" presId="urn:microsoft.com/office/officeart/2005/8/layout/vList5"/>
    <dgm:cxn modelId="{84F69410-8554-4560-917C-EB733F692CCA}" type="presParOf" srcId="{5B1E25DB-39E0-4933-BD74-0510C0D66099}" destId="{82E8703B-9389-4707-9CD6-8F7B7455816D}" srcOrd="2" destOrd="0" presId="urn:microsoft.com/office/officeart/2005/8/layout/vList5"/>
    <dgm:cxn modelId="{1425EC53-1BC5-41FB-9245-4153A92AD379}" type="presParOf" srcId="{82E8703B-9389-4707-9CD6-8F7B7455816D}" destId="{F5F5DCD5-B94E-4374-9972-CB76AD36F8A2}" srcOrd="0" destOrd="0" presId="urn:microsoft.com/office/officeart/2005/8/layout/vList5"/>
    <dgm:cxn modelId="{D43FAFAF-A1E9-4F87-A525-0834442793AB}" type="presParOf" srcId="{82E8703B-9389-4707-9CD6-8F7B7455816D}" destId="{227BF414-BF92-4AC7-8B37-F08BED37A5BA}" srcOrd="1" destOrd="0" presId="urn:microsoft.com/office/officeart/2005/8/layout/vList5"/>
    <dgm:cxn modelId="{6C3AF340-68B7-4B16-8ED6-01EB7F1A518F}" type="presParOf" srcId="{5B1E25DB-39E0-4933-BD74-0510C0D66099}" destId="{D728C519-5F74-4EE9-A664-FAA27C5B3C95}" srcOrd="3" destOrd="0" presId="urn:microsoft.com/office/officeart/2005/8/layout/vList5"/>
    <dgm:cxn modelId="{BD71D1A3-D9C1-4E16-8071-F8C0E3C6174F}" type="presParOf" srcId="{5B1E25DB-39E0-4933-BD74-0510C0D66099}" destId="{CB0A9CEC-4970-4E9A-8D2C-D5476F2E81BE}" srcOrd="4" destOrd="0" presId="urn:microsoft.com/office/officeart/2005/8/layout/vList5"/>
    <dgm:cxn modelId="{40E289D9-DB98-464A-93ED-C562F05B4B81}" type="presParOf" srcId="{CB0A9CEC-4970-4E9A-8D2C-D5476F2E81BE}" destId="{E8197B1A-9EDC-44B3-B9A6-A286E453E106}" srcOrd="0" destOrd="0" presId="urn:microsoft.com/office/officeart/2005/8/layout/vList5"/>
    <dgm:cxn modelId="{4B013D67-85F9-4F6B-AC74-545292FD354A}" type="presParOf" srcId="{CB0A9CEC-4970-4E9A-8D2C-D5476F2E81BE}" destId="{17FDFF8D-5754-40A6-90C0-1FF65591B9FB}" srcOrd="1" destOrd="0" presId="urn:microsoft.com/office/officeart/2005/8/layout/vList5"/>
    <dgm:cxn modelId="{B013CD05-4501-4190-8AF7-C24CC452DCEC}" type="presParOf" srcId="{5B1E25DB-39E0-4933-BD74-0510C0D66099}" destId="{B445CC07-F0B6-49C0-8116-9323DF1CFDC9}" srcOrd="5" destOrd="0" presId="urn:microsoft.com/office/officeart/2005/8/layout/vList5"/>
    <dgm:cxn modelId="{E3B262B3-807C-45BB-8AD6-1C94EAB08A6B}" type="presParOf" srcId="{5B1E25DB-39E0-4933-BD74-0510C0D66099}" destId="{17D0205F-3ACB-4715-9A8B-A9A596954293}" srcOrd="6" destOrd="0" presId="urn:microsoft.com/office/officeart/2005/8/layout/vList5"/>
    <dgm:cxn modelId="{A76E000F-ABC7-43D9-973F-01B5C9FEB7AF}" type="presParOf" srcId="{17D0205F-3ACB-4715-9A8B-A9A596954293}" destId="{6B00BC4D-46E6-49C4-8822-FDB71BC59661}" srcOrd="0" destOrd="0" presId="urn:microsoft.com/office/officeart/2005/8/layout/vList5"/>
    <dgm:cxn modelId="{88D779F7-9FD1-48CE-A1B3-3896F3DCF56B}" type="presParOf" srcId="{17D0205F-3ACB-4715-9A8B-A9A596954293}" destId="{89459BF7-18C8-4DF4-A462-781838CCED8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DFD065-2FBA-4234-BCF8-C925B28171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C7872EB-5D7C-4735-9901-5B74061F9283}">
      <dgm:prSet phldrT="[Text]" custT="1"/>
      <dgm:spPr>
        <a:solidFill>
          <a:srgbClr val="2C95DD"/>
        </a:solidFill>
      </dgm:spPr>
      <dgm:t>
        <a:bodyPr/>
        <a:lstStyle/>
        <a:p>
          <a:pPr algn="ctr"/>
          <a:r>
            <a:rPr lang="en-US" sz="1500" dirty="0"/>
            <a:t>RAID 0</a:t>
          </a:r>
        </a:p>
      </dgm:t>
    </dgm:pt>
    <dgm:pt modelId="{36B15B97-CAD3-4E39-B95A-3CF0985499F7}" type="parTrans" cxnId="{F3E12819-DFDD-4E41-8672-0FB9C51129EC}">
      <dgm:prSet/>
      <dgm:spPr/>
      <dgm:t>
        <a:bodyPr/>
        <a:lstStyle/>
        <a:p>
          <a:endParaRPr lang="en-US"/>
        </a:p>
      </dgm:t>
    </dgm:pt>
    <dgm:pt modelId="{ADBBD08F-67ED-4848-BBF9-9053C6957265}" type="sibTrans" cxnId="{F3E12819-DFDD-4E41-8672-0FB9C51129EC}">
      <dgm:prSet/>
      <dgm:spPr/>
      <dgm:t>
        <a:bodyPr/>
        <a:lstStyle/>
        <a:p>
          <a:endParaRPr lang="en-US"/>
        </a:p>
      </dgm:t>
    </dgm:pt>
    <dgm:pt modelId="{D28A0571-94AD-4A8C-8022-8A98D5EA9FC0}">
      <dgm:prSet phldrT="[Text]" custT="1"/>
      <dgm:spPr/>
      <dgm:t>
        <a:bodyPr lIns="109728" tIns="54864" rIns="109728" bIns="54864"/>
        <a:lstStyle/>
        <a:p>
          <a:r>
            <a:rPr lang="en-US" sz="1200" dirty="0"/>
            <a:t>Striped set with no fault tolerance</a:t>
          </a:r>
        </a:p>
      </dgm:t>
    </dgm:pt>
    <dgm:pt modelId="{3EF951F3-D35F-457B-81D9-709A140FDCD1}" type="parTrans" cxnId="{CD6A9B65-BBF3-4962-9A12-A1FA8858E054}">
      <dgm:prSet/>
      <dgm:spPr/>
      <dgm:t>
        <a:bodyPr/>
        <a:lstStyle/>
        <a:p>
          <a:endParaRPr lang="en-US"/>
        </a:p>
      </dgm:t>
    </dgm:pt>
    <dgm:pt modelId="{ED0AF154-C7D4-44B1-8188-AC9B1E78AFFA}" type="sibTrans" cxnId="{CD6A9B65-BBF3-4962-9A12-A1FA8858E054}">
      <dgm:prSet/>
      <dgm:spPr/>
      <dgm:t>
        <a:bodyPr/>
        <a:lstStyle/>
        <a:p>
          <a:endParaRPr lang="en-US"/>
        </a:p>
      </dgm:t>
    </dgm:pt>
    <dgm:pt modelId="{CAAE5DB7-5AD0-4C3C-941D-80F392827B3F}">
      <dgm:prSet phldrT="[Text]" custT="1"/>
      <dgm:spPr>
        <a:solidFill>
          <a:srgbClr val="2C95DD"/>
        </a:solidFill>
      </dgm:spPr>
      <dgm:t>
        <a:bodyPr/>
        <a:lstStyle/>
        <a:p>
          <a:pPr algn="ctr"/>
          <a:r>
            <a:rPr lang="en-US" sz="1500" dirty="0"/>
            <a:t>RAID 1 </a:t>
          </a:r>
        </a:p>
      </dgm:t>
    </dgm:pt>
    <dgm:pt modelId="{EDFB1E03-1CA6-4920-AF8C-9D77FDFB231A}" type="parTrans" cxnId="{DD6CF901-000B-4F0D-8469-9CB7712D941A}">
      <dgm:prSet/>
      <dgm:spPr/>
      <dgm:t>
        <a:bodyPr/>
        <a:lstStyle/>
        <a:p>
          <a:endParaRPr lang="en-US"/>
        </a:p>
      </dgm:t>
    </dgm:pt>
    <dgm:pt modelId="{930CFCDD-17F1-4EEE-857C-550DD99ABC4B}" type="sibTrans" cxnId="{DD6CF901-000B-4F0D-8469-9CB7712D941A}">
      <dgm:prSet/>
      <dgm:spPr/>
      <dgm:t>
        <a:bodyPr/>
        <a:lstStyle/>
        <a:p>
          <a:endParaRPr lang="en-US"/>
        </a:p>
      </dgm:t>
    </dgm:pt>
    <dgm:pt modelId="{C743FFC3-A49F-457E-A1CC-A4D8CB253EDF}">
      <dgm:prSet phldrT="[Text]" custT="1"/>
      <dgm:spPr/>
      <dgm:t>
        <a:bodyPr lIns="109728" tIns="54864" rIns="109728" bIns="54864"/>
        <a:lstStyle/>
        <a:p>
          <a:r>
            <a:rPr lang="en-US" sz="1200" dirty="0"/>
            <a:t>Disk mirroring</a:t>
          </a:r>
        </a:p>
      </dgm:t>
    </dgm:pt>
    <dgm:pt modelId="{C1B007B0-5FF2-4D81-869A-A2E40CF26344}" type="parTrans" cxnId="{75A21059-086D-43E1-A661-9D2C12984236}">
      <dgm:prSet/>
      <dgm:spPr/>
      <dgm:t>
        <a:bodyPr/>
        <a:lstStyle/>
        <a:p>
          <a:endParaRPr lang="en-US"/>
        </a:p>
      </dgm:t>
    </dgm:pt>
    <dgm:pt modelId="{EA0306B6-9F98-4FDB-AD0A-60204F7FB0BA}" type="sibTrans" cxnId="{75A21059-086D-43E1-A661-9D2C12984236}">
      <dgm:prSet/>
      <dgm:spPr/>
      <dgm:t>
        <a:bodyPr/>
        <a:lstStyle/>
        <a:p>
          <a:endParaRPr lang="en-US"/>
        </a:p>
      </dgm:t>
    </dgm:pt>
    <dgm:pt modelId="{AC398641-F75B-49B0-AAA0-3FDD29796580}">
      <dgm:prSet phldrT="[Text]" custT="1"/>
      <dgm:spPr>
        <a:solidFill>
          <a:srgbClr val="2C95DD"/>
        </a:solidFill>
      </dgm:spPr>
      <dgm:t>
        <a:bodyPr/>
        <a:lstStyle/>
        <a:p>
          <a:pPr algn="ctr"/>
          <a:r>
            <a:rPr lang="en-US" sz="1500" dirty="0"/>
            <a:t>RAID 1+0 </a:t>
          </a:r>
        </a:p>
      </dgm:t>
    </dgm:pt>
    <dgm:pt modelId="{1C207FBA-52A1-4559-8466-99CBB9692A60}" type="parTrans" cxnId="{E7F166A4-0568-478E-AB87-2D7540EC0F6D}">
      <dgm:prSet/>
      <dgm:spPr/>
      <dgm:t>
        <a:bodyPr/>
        <a:lstStyle/>
        <a:p>
          <a:endParaRPr lang="en-US"/>
        </a:p>
      </dgm:t>
    </dgm:pt>
    <dgm:pt modelId="{07D91BC0-2E2A-461D-A121-5A51D4452482}" type="sibTrans" cxnId="{E7F166A4-0568-478E-AB87-2D7540EC0F6D}">
      <dgm:prSet/>
      <dgm:spPr/>
      <dgm:t>
        <a:bodyPr/>
        <a:lstStyle/>
        <a:p>
          <a:endParaRPr lang="en-US"/>
        </a:p>
      </dgm:t>
    </dgm:pt>
    <dgm:pt modelId="{F754AC32-DFAE-4B7B-A984-8811DD077048}">
      <dgm:prSet phldrT="[Text]" custT="1"/>
      <dgm:spPr/>
      <dgm:t>
        <a:bodyPr lIns="109728" tIns="54864" rIns="109728" bIns="54864"/>
        <a:lstStyle/>
        <a:p>
          <a:r>
            <a:rPr lang="en-US" sz="1200" dirty="0"/>
            <a:t>Nested RAID (striping and mirroring)</a:t>
          </a:r>
        </a:p>
      </dgm:t>
    </dgm:pt>
    <dgm:pt modelId="{AC735B69-BAFE-4B81-8A96-4E3027624B57}" type="parTrans" cxnId="{079F9D88-B995-4A80-9149-74E2C602F0BF}">
      <dgm:prSet/>
      <dgm:spPr/>
      <dgm:t>
        <a:bodyPr/>
        <a:lstStyle/>
        <a:p>
          <a:endParaRPr lang="en-US"/>
        </a:p>
      </dgm:t>
    </dgm:pt>
    <dgm:pt modelId="{300ED5A2-22C4-458D-9DBF-C3E1020F7AC0}" type="sibTrans" cxnId="{079F9D88-B995-4A80-9149-74E2C602F0BF}">
      <dgm:prSet/>
      <dgm:spPr/>
      <dgm:t>
        <a:bodyPr/>
        <a:lstStyle/>
        <a:p>
          <a:endParaRPr lang="en-US"/>
        </a:p>
      </dgm:t>
    </dgm:pt>
    <dgm:pt modelId="{838439EE-3214-41F9-AC38-30FD25FDBCB5}">
      <dgm:prSet phldrT="[Text]" custT="1"/>
      <dgm:spPr>
        <a:solidFill>
          <a:srgbClr val="2C95DD"/>
        </a:solidFill>
      </dgm:spPr>
      <dgm:t>
        <a:bodyPr/>
        <a:lstStyle/>
        <a:p>
          <a:pPr algn="ctr"/>
          <a:r>
            <a:rPr lang="en-US" sz="1500" dirty="0"/>
            <a:t>RAID 3 </a:t>
          </a:r>
        </a:p>
      </dgm:t>
    </dgm:pt>
    <dgm:pt modelId="{350A0F01-3D89-456B-B852-8132A7C9D6B8}" type="parTrans" cxnId="{95A49458-6A1C-4126-AB6D-01B0BF9D545D}">
      <dgm:prSet/>
      <dgm:spPr/>
      <dgm:t>
        <a:bodyPr/>
        <a:lstStyle/>
        <a:p>
          <a:endParaRPr lang="en-US"/>
        </a:p>
      </dgm:t>
    </dgm:pt>
    <dgm:pt modelId="{5D2514EA-A986-4147-AB9D-A386E2D6A16E}" type="sibTrans" cxnId="{95A49458-6A1C-4126-AB6D-01B0BF9D545D}">
      <dgm:prSet/>
      <dgm:spPr/>
      <dgm:t>
        <a:bodyPr/>
        <a:lstStyle/>
        <a:p>
          <a:endParaRPr lang="en-US"/>
        </a:p>
      </dgm:t>
    </dgm:pt>
    <dgm:pt modelId="{1570FD84-DE20-4D45-A3DB-278A6B897D58}">
      <dgm:prSet phldrT="[Text]" custT="1"/>
      <dgm:spPr/>
      <dgm:t>
        <a:bodyPr lIns="109728" tIns="54864" rIns="109728" bIns="54864"/>
        <a:lstStyle/>
        <a:p>
          <a:r>
            <a:rPr lang="en-US" sz="1200" dirty="0"/>
            <a:t>Striped set with parallel access and a dedicated parity disk</a:t>
          </a:r>
        </a:p>
      </dgm:t>
    </dgm:pt>
    <dgm:pt modelId="{7DA2F3D6-091B-43A0-9C11-8E9756B41878}" type="parTrans" cxnId="{C13B32A0-3B0B-45CB-A0B1-AF577E92E163}">
      <dgm:prSet/>
      <dgm:spPr/>
      <dgm:t>
        <a:bodyPr/>
        <a:lstStyle/>
        <a:p>
          <a:endParaRPr lang="en-US"/>
        </a:p>
      </dgm:t>
    </dgm:pt>
    <dgm:pt modelId="{3253797F-8417-4DC8-96E4-CCBB03A7DFDB}" type="sibTrans" cxnId="{C13B32A0-3B0B-45CB-A0B1-AF577E92E163}">
      <dgm:prSet/>
      <dgm:spPr/>
      <dgm:t>
        <a:bodyPr/>
        <a:lstStyle/>
        <a:p>
          <a:endParaRPr lang="en-US"/>
        </a:p>
      </dgm:t>
    </dgm:pt>
    <dgm:pt modelId="{D782658F-0438-46F8-8F2E-EB28256E83A6}">
      <dgm:prSet phldrT="[Text]" custT="1"/>
      <dgm:spPr>
        <a:solidFill>
          <a:srgbClr val="2C95DD"/>
        </a:solidFill>
      </dgm:spPr>
      <dgm:t>
        <a:bodyPr/>
        <a:lstStyle/>
        <a:p>
          <a:pPr algn="ctr"/>
          <a:r>
            <a:rPr lang="en-US" sz="1500" dirty="0"/>
            <a:t>RAID 5 </a:t>
          </a:r>
        </a:p>
      </dgm:t>
    </dgm:pt>
    <dgm:pt modelId="{6B773971-3D6B-4D0C-8AFB-C552201AAA9D}" type="parTrans" cxnId="{AE24B1B6-7CCD-4908-AB28-971C779E929A}">
      <dgm:prSet/>
      <dgm:spPr/>
      <dgm:t>
        <a:bodyPr/>
        <a:lstStyle/>
        <a:p>
          <a:endParaRPr lang="en-US"/>
        </a:p>
      </dgm:t>
    </dgm:pt>
    <dgm:pt modelId="{57B83FDD-FC6D-4E8D-A8DE-7D5AE3894E27}" type="sibTrans" cxnId="{AE24B1B6-7CCD-4908-AB28-971C779E929A}">
      <dgm:prSet/>
      <dgm:spPr/>
      <dgm:t>
        <a:bodyPr/>
        <a:lstStyle/>
        <a:p>
          <a:endParaRPr lang="en-US"/>
        </a:p>
      </dgm:t>
    </dgm:pt>
    <dgm:pt modelId="{E1D80027-EC72-4C00-8C15-84D13A3D2A20}">
      <dgm:prSet phldrT="[Text]" custT="1"/>
      <dgm:spPr/>
      <dgm:t>
        <a:bodyPr lIns="109728" tIns="54864" rIns="109728" bIns="54864"/>
        <a:lstStyle/>
        <a:p>
          <a:r>
            <a:rPr lang="en-US" sz="1200" dirty="0"/>
            <a:t>Striped set with independent disk access and distributed parity</a:t>
          </a:r>
        </a:p>
      </dgm:t>
    </dgm:pt>
    <dgm:pt modelId="{0F3578B8-CBEE-4914-B7CA-0DF2FBDA9A48}" type="parTrans" cxnId="{9C0D5128-ABF2-4FA0-9FB5-379B811454C7}">
      <dgm:prSet/>
      <dgm:spPr/>
      <dgm:t>
        <a:bodyPr/>
        <a:lstStyle/>
        <a:p>
          <a:endParaRPr lang="en-US"/>
        </a:p>
      </dgm:t>
    </dgm:pt>
    <dgm:pt modelId="{BCFACEF5-F738-4A0A-80FA-B61238A52FF4}" type="sibTrans" cxnId="{9C0D5128-ABF2-4FA0-9FB5-379B811454C7}">
      <dgm:prSet/>
      <dgm:spPr/>
      <dgm:t>
        <a:bodyPr/>
        <a:lstStyle/>
        <a:p>
          <a:endParaRPr lang="en-US"/>
        </a:p>
      </dgm:t>
    </dgm:pt>
    <dgm:pt modelId="{4F63ADC6-E712-4980-B257-48BF9DB31350}">
      <dgm:prSet phldrT="[Text]" custT="1"/>
      <dgm:spPr>
        <a:solidFill>
          <a:srgbClr val="2C95DD"/>
        </a:solidFill>
      </dgm:spPr>
      <dgm:t>
        <a:bodyPr/>
        <a:lstStyle/>
        <a:p>
          <a:pPr algn="ctr"/>
          <a:r>
            <a:rPr lang="en-US" sz="1500" dirty="0"/>
            <a:t>RAID 6 </a:t>
          </a:r>
        </a:p>
      </dgm:t>
    </dgm:pt>
    <dgm:pt modelId="{C53DF14C-F8DD-4B8D-AAEC-785084625E7D}" type="parTrans" cxnId="{A089E0C5-7ED0-4A45-B100-41BD09B72A21}">
      <dgm:prSet/>
      <dgm:spPr/>
      <dgm:t>
        <a:bodyPr/>
        <a:lstStyle/>
        <a:p>
          <a:endParaRPr lang="en-US"/>
        </a:p>
      </dgm:t>
    </dgm:pt>
    <dgm:pt modelId="{0803680B-FBF8-45C3-BB4B-119E304C45F1}" type="sibTrans" cxnId="{A089E0C5-7ED0-4A45-B100-41BD09B72A21}">
      <dgm:prSet/>
      <dgm:spPr/>
      <dgm:t>
        <a:bodyPr/>
        <a:lstStyle/>
        <a:p>
          <a:endParaRPr lang="en-US"/>
        </a:p>
      </dgm:t>
    </dgm:pt>
    <dgm:pt modelId="{847035FF-0C2A-4EFC-A002-6BCD5BAFE9F1}">
      <dgm:prSet phldrT="[Text]" custT="1"/>
      <dgm:spPr/>
      <dgm:t>
        <a:bodyPr lIns="109728" tIns="54864" rIns="109728" bIns="54864"/>
        <a:lstStyle/>
        <a:p>
          <a:r>
            <a:rPr lang="en-US" sz="1200" dirty="0"/>
            <a:t>Striped set with independent disk access and dual distributed parity</a:t>
          </a:r>
        </a:p>
      </dgm:t>
    </dgm:pt>
    <dgm:pt modelId="{FEBF29E9-D019-4364-B239-A50A98211EFA}" type="parTrans" cxnId="{47BB02F7-F449-46F2-8934-82F97A7F3BC2}">
      <dgm:prSet/>
      <dgm:spPr/>
      <dgm:t>
        <a:bodyPr/>
        <a:lstStyle/>
        <a:p>
          <a:endParaRPr lang="en-US"/>
        </a:p>
      </dgm:t>
    </dgm:pt>
    <dgm:pt modelId="{A679C972-7E2D-45DC-8BB1-5F44264736D3}" type="sibTrans" cxnId="{47BB02F7-F449-46F2-8934-82F97A7F3BC2}">
      <dgm:prSet/>
      <dgm:spPr/>
      <dgm:t>
        <a:bodyPr/>
        <a:lstStyle/>
        <a:p>
          <a:endParaRPr lang="en-US"/>
        </a:p>
      </dgm:t>
    </dgm:pt>
    <dgm:pt modelId="{5B1E25DB-39E0-4933-BD74-0510C0D66099}" type="pres">
      <dgm:prSet presAssocID="{A4DFD065-2FBA-4234-BCF8-C925B2817114}" presName="Name0" presStyleCnt="0">
        <dgm:presLayoutVars>
          <dgm:dir/>
          <dgm:animLvl val="lvl"/>
          <dgm:resizeHandles val="exact"/>
        </dgm:presLayoutVars>
      </dgm:prSet>
      <dgm:spPr/>
    </dgm:pt>
    <dgm:pt modelId="{BCD07672-96E6-4763-A3C8-B049BBD0191B}" type="pres">
      <dgm:prSet presAssocID="{9C7872EB-5D7C-4735-9901-5B74061F9283}" presName="linNode" presStyleCnt="0"/>
      <dgm:spPr/>
    </dgm:pt>
    <dgm:pt modelId="{E1C507B0-CE90-4E03-B4DF-959306DBB7D4}" type="pres">
      <dgm:prSet presAssocID="{9C7872EB-5D7C-4735-9901-5B74061F9283}" presName="parentText" presStyleLbl="node1" presStyleIdx="0" presStyleCnt="6" custLinFactNeighborX="1014" custLinFactNeighborY="9056">
        <dgm:presLayoutVars>
          <dgm:chMax val="1"/>
          <dgm:bulletEnabled val="1"/>
        </dgm:presLayoutVars>
      </dgm:prSet>
      <dgm:spPr/>
    </dgm:pt>
    <dgm:pt modelId="{3B0AC266-B5BD-49ED-992C-2AC7D9193D50}" type="pres">
      <dgm:prSet presAssocID="{9C7872EB-5D7C-4735-9901-5B74061F9283}" presName="descendantText" presStyleLbl="alignAccFollowNode1" presStyleIdx="0" presStyleCnt="6" custLinFactNeighborY="11321">
        <dgm:presLayoutVars>
          <dgm:bulletEnabled val="1"/>
        </dgm:presLayoutVars>
      </dgm:prSet>
      <dgm:spPr/>
    </dgm:pt>
    <dgm:pt modelId="{56EB9B2A-DE28-4701-AC59-5E5AD3297FFA}" type="pres">
      <dgm:prSet presAssocID="{ADBBD08F-67ED-4848-BBF9-9053C6957265}" presName="sp" presStyleCnt="0"/>
      <dgm:spPr/>
    </dgm:pt>
    <dgm:pt modelId="{82E8703B-9389-4707-9CD6-8F7B7455816D}" type="pres">
      <dgm:prSet presAssocID="{CAAE5DB7-5AD0-4C3C-941D-80F392827B3F}" presName="linNode" presStyleCnt="0"/>
      <dgm:spPr/>
    </dgm:pt>
    <dgm:pt modelId="{F5F5DCD5-B94E-4374-9972-CB76AD36F8A2}" type="pres">
      <dgm:prSet presAssocID="{CAAE5DB7-5AD0-4C3C-941D-80F392827B3F}" presName="parentText" presStyleLbl="node1" presStyleIdx="1" presStyleCnt="6" custLinFactNeighborX="1014" custLinFactNeighborY="9056">
        <dgm:presLayoutVars>
          <dgm:chMax val="1"/>
          <dgm:bulletEnabled val="1"/>
        </dgm:presLayoutVars>
      </dgm:prSet>
      <dgm:spPr/>
    </dgm:pt>
    <dgm:pt modelId="{227BF414-BF92-4AC7-8B37-F08BED37A5BA}" type="pres">
      <dgm:prSet presAssocID="{CAAE5DB7-5AD0-4C3C-941D-80F392827B3F}" presName="descendantText" presStyleLbl="alignAccFollowNode1" presStyleIdx="1" presStyleCnt="6" custLinFactNeighborY="11321">
        <dgm:presLayoutVars>
          <dgm:bulletEnabled val="1"/>
        </dgm:presLayoutVars>
      </dgm:prSet>
      <dgm:spPr/>
    </dgm:pt>
    <dgm:pt modelId="{D728C519-5F74-4EE9-A664-FAA27C5B3C95}" type="pres">
      <dgm:prSet presAssocID="{930CFCDD-17F1-4EEE-857C-550DD99ABC4B}" presName="sp" presStyleCnt="0"/>
      <dgm:spPr/>
    </dgm:pt>
    <dgm:pt modelId="{CB0A9CEC-4970-4E9A-8D2C-D5476F2E81BE}" type="pres">
      <dgm:prSet presAssocID="{AC398641-F75B-49B0-AAA0-3FDD29796580}" presName="linNode" presStyleCnt="0"/>
      <dgm:spPr/>
    </dgm:pt>
    <dgm:pt modelId="{E8197B1A-9EDC-44B3-B9A6-A286E453E106}" type="pres">
      <dgm:prSet presAssocID="{AC398641-F75B-49B0-AAA0-3FDD29796580}" presName="parentText" presStyleLbl="node1" presStyleIdx="2" presStyleCnt="6" custLinFactNeighborX="1014" custLinFactNeighborY="9056">
        <dgm:presLayoutVars>
          <dgm:chMax val="1"/>
          <dgm:bulletEnabled val="1"/>
        </dgm:presLayoutVars>
      </dgm:prSet>
      <dgm:spPr/>
    </dgm:pt>
    <dgm:pt modelId="{17FDFF8D-5754-40A6-90C0-1FF65591B9FB}" type="pres">
      <dgm:prSet presAssocID="{AC398641-F75B-49B0-AAA0-3FDD29796580}" presName="descendantText" presStyleLbl="alignAccFollowNode1" presStyleIdx="2" presStyleCnt="6" custLinFactNeighborY="11321">
        <dgm:presLayoutVars>
          <dgm:bulletEnabled val="1"/>
        </dgm:presLayoutVars>
      </dgm:prSet>
      <dgm:spPr/>
    </dgm:pt>
    <dgm:pt modelId="{B445CC07-F0B6-49C0-8116-9323DF1CFDC9}" type="pres">
      <dgm:prSet presAssocID="{07D91BC0-2E2A-461D-A121-5A51D4452482}" presName="sp" presStyleCnt="0"/>
      <dgm:spPr/>
    </dgm:pt>
    <dgm:pt modelId="{17D0205F-3ACB-4715-9A8B-A9A596954293}" type="pres">
      <dgm:prSet presAssocID="{838439EE-3214-41F9-AC38-30FD25FDBCB5}" presName="linNode" presStyleCnt="0"/>
      <dgm:spPr/>
    </dgm:pt>
    <dgm:pt modelId="{6B00BC4D-46E6-49C4-8822-FDB71BC59661}" type="pres">
      <dgm:prSet presAssocID="{838439EE-3214-41F9-AC38-30FD25FDBCB5}" presName="parentText" presStyleLbl="node1" presStyleIdx="3" presStyleCnt="6" custLinFactNeighborX="1014" custLinFactNeighborY="9056">
        <dgm:presLayoutVars>
          <dgm:chMax val="1"/>
          <dgm:bulletEnabled val="1"/>
        </dgm:presLayoutVars>
      </dgm:prSet>
      <dgm:spPr/>
    </dgm:pt>
    <dgm:pt modelId="{89459BF7-18C8-4DF4-A462-781838CCED8C}" type="pres">
      <dgm:prSet presAssocID="{838439EE-3214-41F9-AC38-30FD25FDBCB5}" presName="descendantText" presStyleLbl="alignAccFollowNode1" presStyleIdx="3" presStyleCnt="6" custLinFactNeighborY="11321">
        <dgm:presLayoutVars>
          <dgm:bulletEnabled val="1"/>
        </dgm:presLayoutVars>
      </dgm:prSet>
      <dgm:spPr/>
    </dgm:pt>
    <dgm:pt modelId="{75587407-9EDC-4F0C-833C-080A51F5A829}" type="pres">
      <dgm:prSet presAssocID="{5D2514EA-A986-4147-AB9D-A386E2D6A16E}" presName="sp" presStyleCnt="0"/>
      <dgm:spPr/>
    </dgm:pt>
    <dgm:pt modelId="{0A344D42-D2F9-4F13-B88B-42EFFAD61B84}" type="pres">
      <dgm:prSet presAssocID="{D782658F-0438-46F8-8F2E-EB28256E83A6}" presName="linNode" presStyleCnt="0"/>
      <dgm:spPr/>
    </dgm:pt>
    <dgm:pt modelId="{909C622C-0410-4CE6-B55D-4FFDDA72CD14}" type="pres">
      <dgm:prSet presAssocID="{D782658F-0438-46F8-8F2E-EB28256E83A6}" presName="parentText" presStyleLbl="node1" presStyleIdx="4" presStyleCnt="6" custLinFactNeighborX="1014" custLinFactNeighborY="9056">
        <dgm:presLayoutVars>
          <dgm:chMax val="1"/>
          <dgm:bulletEnabled val="1"/>
        </dgm:presLayoutVars>
      </dgm:prSet>
      <dgm:spPr/>
    </dgm:pt>
    <dgm:pt modelId="{608FF975-C0BC-4776-BD9D-61C9CE0D1780}" type="pres">
      <dgm:prSet presAssocID="{D782658F-0438-46F8-8F2E-EB28256E83A6}" presName="descendantText" presStyleLbl="alignAccFollowNode1" presStyleIdx="4" presStyleCnt="6" custLinFactNeighborY="11321">
        <dgm:presLayoutVars>
          <dgm:bulletEnabled val="1"/>
        </dgm:presLayoutVars>
      </dgm:prSet>
      <dgm:spPr/>
    </dgm:pt>
    <dgm:pt modelId="{361385D0-B0CA-479B-A181-3A124E49FB12}" type="pres">
      <dgm:prSet presAssocID="{57B83FDD-FC6D-4E8D-A8DE-7D5AE3894E27}" presName="sp" presStyleCnt="0"/>
      <dgm:spPr/>
    </dgm:pt>
    <dgm:pt modelId="{3001C7C1-9824-490E-B2BC-6CF55D47397B}" type="pres">
      <dgm:prSet presAssocID="{4F63ADC6-E712-4980-B257-48BF9DB31350}" presName="linNode" presStyleCnt="0"/>
      <dgm:spPr/>
    </dgm:pt>
    <dgm:pt modelId="{D3D6F330-2D7F-42AC-B47D-D9B482C70ABC}" type="pres">
      <dgm:prSet presAssocID="{4F63ADC6-E712-4980-B257-48BF9DB31350}" presName="parentText" presStyleLbl="node1" presStyleIdx="5" presStyleCnt="6" custLinFactNeighborX="1014" custLinFactNeighborY="4614">
        <dgm:presLayoutVars>
          <dgm:chMax val="1"/>
          <dgm:bulletEnabled val="1"/>
        </dgm:presLayoutVars>
      </dgm:prSet>
      <dgm:spPr/>
    </dgm:pt>
    <dgm:pt modelId="{5351C14F-38FF-48B3-8F5D-D1AB1203F296}" type="pres">
      <dgm:prSet presAssocID="{4F63ADC6-E712-4980-B257-48BF9DB31350}" presName="descendantText" presStyleLbl="alignAccFollowNode1" presStyleIdx="5" presStyleCnt="6" custLinFactNeighborY="11321">
        <dgm:presLayoutVars>
          <dgm:bulletEnabled val="1"/>
        </dgm:presLayoutVars>
      </dgm:prSet>
      <dgm:spPr/>
    </dgm:pt>
  </dgm:ptLst>
  <dgm:cxnLst>
    <dgm:cxn modelId="{DD6CF901-000B-4F0D-8469-9CB7712D941A}" srcId="{A4DFD065-2FBA-4234-BCF8-C925B2817114}" destId="{CAAE5DB7-5AD0-4C3C-941D-80F392827B3F}" srcOrd="1" destOrd="0" parTransId="{EDFB1E03-1CA6-4920-AF8C-9D77FDFB231A}" sibTransId="{930CFCDD-17F1-4EEE-857C-550DD99ABC4B}"/>
    <dgm:cxn modelId="{8AC4750C-0C3F-49E0-A46E-A4BF54A71A5C}" type="presOf" srcId="{847035FF-0C2A-4EFC-A002-6BCD5BAFE9F1}" destId="{5351C14F-38FF-48B3-8F5D-D1AB1203F296}" srcOrd="0" destOrd="0" presId="urn:microsoft.com/office/officeart/2005/8/layout/vList5"/>
    <dgm:cxn modelId="{F3E12819-DFDD-4E41-8672-0FB9C51129EC}" srcId="{A4DFD065-2FBA-4234-BCF8-C925B2817114}" destId="{9C7872EB-5D7C-4735-9901-5B74061F9283}" srcOrd="0" destOrd="0" parTransId="{36B15B97-CAD3-4E39-B95A-3CF0985499F7}" sibTransId="{ADBBD08F-67ED-4848-BBF9-9053C6957265}"/>
    <dgm:cxn modelId="{4658661E-C346-4929-853E-14030FFC8054}" type="presOf" srcId="{AC398641-F75B-49B0-AAA0-3FDD29796580}" destId="{E8197B1A-9EDC-44B3-B9A6-A286E453E106}" srcOrd="0" destOrd="0" presId="urn:microsoft.com/office/officeart/2005/8/layout/vList5"/>
    <dgm:cxn modelId="{9C0D5128-ABF2-4FA0-9FB5-379B811454C7}" srcId="{D782658F-0438-46F8-8F2E-EB28256E83A6}" destId="{E1D80027-EC72-4C00-8C15-84D13A3D2A20}" srcOrd="0" destOrd="0" parTransId="{0F3578B8-CBEE-4914-B7CA-0DF2FBDA9A48}" sibTransId="{BCFACEF5-F738-4A0A-80FA-B61238A52FF4}"/>
    <dgm:cxn modelId="{CD6A9B65-BBF3-4962-9A12-A1FA8858E054}" srcId="{9C7872EB-5D7C-4735-9901-5B74061F9283}" destId="{D28A0571-94AD-4A8C-8022-8A98D5EA9FC0}" srcOrd="0" destOrd="0" parTransId="{3EF951F3-D35F-457B-81D9-709A140FDCD1}" sibTransId="{ED0AF154-C7D4-44B1-8188-AC9B1E78AFFA}"/>
    <dgm:cxn modelId="{5ACAE36A-BDEB-4826-AD15-866EDEC91303}" type="presOf" srcId="{C743FFC3-A49F-457E-A1CC-A4D8CB253EDF}" destId="{227BF414-BF92-4AC7-8B37-F08BED37A5BA}" srcOrd="0" destOrd="0" presId="urn:microsoft.com/office/officeart/2005/8/layout/vList5"/>
    <dgm:cxn modelId="{D8A8D975-8184-41B3-AE29-B401D427959D}" type="presOf" srcId="{838439EE-3214-41F9-AC38-30FD25FDBCB5}" destId="{6B00BC4D-46E6-49C4-8822-FDB71BC59661}" srcOrd="0" destOrd="0" presId="urn:microsoft.com/office/officeart/2005/8/layout/vList5"/>
    <dgm:cxn modelId="{60394657-1D39-42CA-8C53-3AFD9BE70EB8}" type="presOf" srcId="{4F63ADC6-E712-4980-B257-48BF9DB31350}" destId="{D3D6F330-2D7F-42AC-B47D-D9B482C70ABC}" srcOrd="0" destOrd="0" presId="urn:microsoft.com/office/officeart/2005/8/layout/vList5"/>
    <dgm:cxn modelId="{95A49458-6A1C-4126-AB6D-01B0BF9D545D}" srcId="{A4DFD065-2FBA-4234-BCF8-C925B2817114}" destId="{838439EE-3214-41F9-AC38-30FD25FDBCB5}" srcOrd="3" destOrd="0" parTransId="{350A0F01-3D89-456B-B852-8132A7C9D6B8}" sibTransId="{5D2514EA-A986-4147-AB9D-A386E2D6A16E}"/>
    <dgm:cxn modelId="{75A21059-086D-43E1-A661-9D2C12984236}" srcId="{CAAE5DB7-5AD0-4C3C-941D-80F392827B3F}" destId="{C743FFC3-A49F-457E-A1CC-A4D8CB253EDF}" srcOrd="0" destOrd="0" parTransId="{C1B007B0-5FF2-4D81-869A-A2E40CF26344}" sibTransId="{EA0306B6-9F98-4FDB-AD0A-60204F7FB0BA}"/>
    <dgm:cxn modelId="{B0161A79-FFF1-4948-BE9F-992172EB8646}" type="presOf" srcId="{D28A0571-94AD-4A8C-8022-8A98D5EA9FC0}" destId="{3B0AC266-B5BD-49ED-992C-2AC7D9193D50}" srcOrd="0" destOrd="0" presId="urn:microsoft.com/office/officeart/2005/8/layout/vList5"/>
    <dgm:cxn modelId="{079F9D88-B995-4A80-9149-74E2C602F0BF}" srcId="{AC398641-F75B-49B0-AAA0-3FDD29796580}" destId="{F754AC32-DFAE-4B7B-A984-8811DD077048}" srcOrd="0" destOrd="0" parTransId="{AC735B69-BAFE-4B81-8A96-4E3027624B57}" sibTransId="{300ED5A2-22C4-458D-9DBF-C3E1020F7AC0}"/>
    <dgm:cxn modelId="{CD43368F-AEEA-49D0-ACC5-F2ED63C20DD0}" type="presOf" srcId="{9C7872EB-5D7C-4735-9901-5B74061F9283}" destId="{E1C507B0-CE90-4E03-B4DF-959306DBB7D4}" srcOrd="0" destOrd="0" presId="urn:microsoft.com/office/officeart/2005/8/layout/vList5"/>
    <dgm:cxn modelId="{7C9D9493-1267-4F88-BD9F-975A7A3593A5}" type="presOf" srcId="{E1D80027-EC72-4C00-8C15-84D13A3D2A20}" destId="{608FF975-C0BC-4776-BD9D-61C9CE0D1780}" srcOrd="0" destOrd="0" presId="urn:microsoft.com/office/officeart/2005/8/layout/vList5"/>
    <dgm:cxn modelId="{C13B32A0-3B0B-45CB-A0B1-AF577E92E163}" srcId="{838439EE-3214-41F9-AC38-30FD25FDBCB5}" destId="{1570FD84-DE20-4D45-A3DB-278A6B897D58}" srcOrd="0" destOrd="0" parTransId="{7DA2F3D6-091B-43A0-9C11-8E9756B41878}" sibTransId="{3253797F-8417-4DC8-96E4-CCBB03A7DFDB}"/>
    <dgm:cxn modelId="{E7F166A4-0568-478E-AB87-2D7540EC0F6D}" srcId="{A4DFD065-2FBA-4234-BCF8-C925B2817114}" destId="{AC398641-F75B-49B0-AAA0-3FDD29796580}" srcOrd="2" destOrd="0" parTransId="{1C207FBA-52A1-4559-8466-99CBB9692A60}" sibTransId="{07D91BC0-2E2A-461D-A121-5A51D4452482}"/>
    <dgm:cxn modelId="{B46172A9-83E9-4FC4-8514-14A71C8057A2}" type="presOf" srcId="{A4DFD065-2FBA-4234-BCF8-C925B2817114}" destId="{5B1E25DB-39E0-4933-BD74-0510C0D66099}" srcOrd="0" destOrd="0" presId="urn:microsoft.com/office/officeart/2005/8/layout/vList5"/>
    <dgm:cxn modelId="{AE24B1B6-7CCD-4908-AB28-971C779E929A}" srcId="{A4DFD065-2FBA-4234-BCF8-C925B2817114}" destId="{D782658F-0438-46F8-8F2E-EB28256E83A6}" srcOrd="4" destOrd="0" parTransId="{6B773971-3D6B-4D0C-8AFB-C552201AAA9D}" sibTransId="{57B83FDD-FC6D-4E8D-A8DE-7D5AE3894E27}"/>
    <dgm:cxn modelId="{A089E0C5-7ED0-4A45-B100-41BD09B72A21}" srcId="{A4DFD065-2FBA-4234-BCF8-C925B2817114}" destId="{4F63ADC6-E712-4980-B257-48BF9DB31350}" srcOrd="5" destOrd="0" parTransId="{C53DF14C-F8DD-4B8D-AAEC-785084625E7D}" sibTransId="{0803680B-FBF8-45C3-BB4B-119E304C45F1}"/>
    <dgm:cxn modelId="{418BDCC7-007C-4E03-AC88-DE8879ECF79E}" type="presOf" srcId="{D782658F-0438-46F8-8F2E-EB28256E83A6}" destId="{909C622C-0410-4CE6-B55D-4FFDDA72CD14}" srcOrd="0" destOrd="0" presId="urn:microsoft.com/office/officeart/2005/8/layout/vList5"/>
    <dgm:cxn modelId="{FF298FE4-3EAC-4AF8-9280-467EAB779DF0}" type="presOf" srcId="{1570FD84-DE20-4D45-A3DB-278A6B897D58}" destId="{89459BF7-18C8-4DF4-A462-781838CCED8C}" srcOrd="0" destOrd="0" presId="urn:microsoft.com/office/officeart/2005/8/layout/vList5"/>
    <dgm:cxn modelId="{6689AEEE-9324-4BFF-BEB1-38A28A4CBFF4}" type="presOf" srcId="{F754AC32-DFAE-4B7B-A984-8811DD077048}" destId="{17FDFF8D-5754-40A6-90C0-1FF65591B9FB}" srcOrd="0" destOrd="0" presId="urn:microsoft.com/office/officeart/2005/8/layout/vList5"/>
    <dgm:cxn modelId="{47BB02F7-F449-46F2-8934-82F97A7F3BC2}" srcId="{4F63ADC6-E712-4980-B257-48BF9DB31350}" destId="{847035FF-0C2A-4EFC-A002-6BCD5BAFE9F1}" srcOrd="0" destOrd="0" parTransId="{FEBF29E9-D019-4364-B239-A50A98211EFA}" sibTransId="{A679C972-7E2D-45DC-8BB1-5F44264736D3}"/>
    <dgm:cxn modelId="{19A9B9F8-0E18-427C-9E03-89847853AE71}" type="presOf" srcId="{CAAE5DB7-5AD0-4C3C-941D-80F392827B3F}" destId="{F5F5DCD5-B94E-4374-9972-CB76AD36F8A2}" srcOrd="0" destOrd="0" presId="urn:microsoft.com/office/officeart/2005/8/layout/vList5"/>
    <dgm:cxn modelId="{2098EC0F-8B48-4CBE-8596-B8E51223B85C}" type="presParOf" srcId="{5B1E25DB-39E0-4933-BD74-0510C0D66099}" destId="{BCD07672-96E6-4763-A3C8-B049BBD0191B}" srcOrd="0" destOrd="0" presId="urn:microsoft.com/office/officeart/2005/8/layout/vList5"/>
    <dgm:cxn modelId="{CA5BE9BB-08E4-418B-AC95-B2B2AC7BEFBA}" type="presParOf" srcId="{BCD07672-96E6-4763-A3C8-B049BBD0191B}" destId="{E1C507B0-CE90-4E03-B4DF-959306DBB7D4}" srcOrd="0" destOrd="0" presId="urn:microsoft.com/office/officeart/2005/8/layout/vList5"/>
    <dgm:cxn modelId="{2ED886DE-1F6C-4E80-987A-5D0788FCFD50}" type="presParOf" srcId="{BCD07672-96E6-4763-A3C8-B049BBD0191B}" destId="{3B0AC266-B5BD-49ED-992C-2AC7D9193D50}" srcOrd="1" destOrd="0" presId="urn:microsoft.com/office/officeart/2005/8/layout/vList5"/>
    <dgm:cxn modelId="{E0B3F31D-23AD-4064-BE12-8A0B7F786DB9}" type="presParOf" srcId="{5B1E25DB-39E0-4933-BD74-0510C0D66099}" destId="{56EB9B2A-DE28-4701-AC59-5E5AD3297FFA}" srcOrd="1" destOrd="0" presId="urn:microsoft.com/office/officeart/2005/8/layout/vList5"/>
    <dgm:cxn modelId="{9B0182D9-4CC8-4438-A944-7369F68DA416}" type="presParOf" srcId="{5B1E25DB-39E0-4933-BD74-0510C0D66099}" destId="{82E8703B-9389-4707-9CD6-8F7B7455816D}" srcOrd="2" destOrd="0" presId="urn:microsoft.com/office/officeart/2005/8/layout/vList5"/>
    <dgm:cxn modelId="{63D4E931-2B33-4E02-B548-705C8CEABC34}" type="presParOf" srcId="{82E8703B-9389-4707-9CD6-8F7B7455816D}" destId="{F5F5DCD5-B94E-4374-9972-CB76AD36F8A2}" srcOrd="0" destOrd="0" presId="urn:microsoft.com/office/officeart/2005/8/layout/vList5"/>
    <dgm:cxn modelId="{CC7C2C23-37BE-468A-B7A7-D60B3EA108DF}" type="presParOf" srcId="{82E8703B-9389-4707-9CD6-8F7B7455816D}" destId="{227BF414-BF92-4AC7-8B37-F08BED37A5BA}" srcOrd="1" destOrd="0" presId="urn:microsoft.com/office/officeart/2005/8/layout/vList5"/>
    <dgm:cxn modelId="{F01B62F1-3D5D-4484-9714-2C3B008F2652}" type="presParOf" srcId="{5B1E25DB-39E0-4933-BD74-0510C0D66099}" destId="{D728C519-5F74-4EE9-A664-FAA27C5B3C95}" srcOrd="3" destOrd="0" presId="urn:microsoft.com/office/officeart/2005/8/layout/vList5"/>
    <dgm:cxn modelId="{EBB83335-22BE-4FB3-B216-C09BC3A6483D}" type="presParOf" srcId="{5B1E25DB-39E0-4933-BD74-0510C0D66099}" destId="{CB0A9CEC-4970-4E9A-8D2C-D5476F2E81BE}" srcOrd="4" destOrd="0" presId="urn:microsoft.com/office/officeart/2005/8/layout/vList5"/>
    <dgm:cxn modelId="{B5A832D0-0614-4939-B209-489C56A8634C}" type="presParOf" srcId="{CB0A9CEC-4970-4E9A-8D2C-D5476F2E81BE}" destId="{E8197B1A-9EDC-44B3-B9A6-A286E453E106}" srcOrd="0" destOrd="0" presId="urn:microsoft.com/office/officeart/2005/8/layout/vList5"/>
    <dgm:cxn modelId="{47D92E85-60C3-43E0-987B-97D6C3362E36}" type="presParOf" srcId="{CB0A9CEC-4970-4E9A-8D2C-D5476F2E81BE}" destId="{17FDFF8D-5754-40A6-90C0-1FF65591B9FB}" srcOrd="1" destOrd="0" presId="urn:microsoft.com/office/officeart/2005/8/layout/vList5"/>
    <dgm:cxn modelId="{998C535D-EAFF-4A56-9CF5-4095B97C0E82}" type="presParOf" srcId="{5B1E25DB-39E0-4933-BD74-0510C0D66099}" destId="{B445CC07-F0B6-49C0-8116-9323DF1CFDC9}" srcOrd="5" destOrd="0" presId="urn:microsoft.com/office/officeart/2005/8/layout/vList5"/>
    <dgm:cxn modelId="{04B23182-A3C2-4C64-9459-68CCA3F4252D}" type="presParOf" srcId="{5B1E25DB-39E0-4933-BD74-0510C0D66099}" destId="{17D0205F-3ACB-4715-9A8B-A9A596954293}" srcOrd="6" destOrd="0" presId="urn:microsoft.com/office/officeart/2005/8/layout/vList5"/>
    <dgm:cxn modelId="{782DE2B6-F718-4903-A1E0-196A2913B6A3}" type="presParOf" srcId="{17D0205F-3ACB-4715-9A8B-A9A596954293}" destId="{6B00BC4D-46E6-49C4-8822-FDB71BC59661}" srcOrd="0" destOrd="0" presId="urn:microsoft.com/office/officeart/2005/8/layout/vList5"/>
    <dgm:cxn modelId="{2B381044-43E5-48D0-8449-940936A350E6}" type="presParOf" srcId="{17D0205F-3ACB-4715-9A8B-A9A596954293}" destId="{89459BF7-18C8-4DF4-A462-781838CCED8C}" srcOrd="1" destOrd="0" presId="urn:microsoft.com/office/officeart/2005/8/layout/vList5"/>
    <dgm:cxn modelId="{537C8E72-9842-4DAD-A4EE-32D9CA455A1A}" type="presParOf" srcId="{5B1E25DB-39E0-4933-BD74-0510C0D66099}" destId="{75587407-9EDC-4F0C-833C-080A51F5A829}" srcOrd="7" destOrd="0" presId="urn:microsoft.com/office/officeart/2005/8/layout/vList5"/>
    <dgm:cxn modelId="{834C5F61-43E4-40F1-BA21-5033D862FE1E}" type="presParOf" srcId="{5B1E25DB-39E0-4933-BD74-0510C0D66099}" destId="{0A344D42-D2F9-4F13-B88B-42EFFAD61B84}" srcOrd="8" destOrd="0" presId="urn:microsoft.com/office/officeart/2005/8/layout/vList5"/>
    <dgm:cxn modelId="{6FF36E99-BFC5-43C9-84A5-5F3C95ADBF92}" type="presParOf" srcId="{0A344D42-D2F9-4F13-B88B-42EFFAD61B84}" destId="{909C622C-0410-4CE6-B55D-4FFDDA72CD14}" srcOrd="0" destOrd="0" presId="urn:microsoft.com/office/officeart/2005/8/layout/vList5"/>
    <dgm:cxn modelId="{4F5836B2-6C6C-4AD8-84B9-0F1081293B58}" type="presParOf" srcId="{0A344D42-D2F9-4F13-B88B-42EFFAD61B84}" destId="{608FF975-C0BC-4776-BD9D-61C9CE0D1780}" srcOrd="1" destOrd="0" presId="urn:microsoft.com/office/officeart/2005/8/layout/vList5"/>
    <dgm:cxn modelId="{DE883BC0-94D9-4B5B-9210-26AF85E4E6C2}" type="presParOf" srcId="{5B1E25DB-39E0-4933-BD74-0510C0D66099}" destId="{361385D0-B0CA-479B-A181-3A124E49FB12}" srcOrd="9" destOrd="0" presId="urn:microsoft.com/office/officeart/2005/8/layout/vList5"/>
    <dgm:cxn modelId="{0D16A588-59F4-498F-8D41-6B6927CC4D02}" type="presParOf" srcId="{5B1E25DB-39E0-4933-BD74-0510C0D66099}" destId="{3001C7C1-9824-490E-B2BC-6CF55D47397B}" srcOrd="10" destOrd="0" presId="urn:microsoft.com/office/officeart/2005/8/layout/vList5"/>
    <dgm:cxn modelId="{76E865FB-6B45-409A-A208-5FD14097A5B8}" type="presParOf" srcId="{3001C7C1-9824-490E-B2BC-6CF55D47397B}" destId="{D3D6F330-2D7F-42AC-B47D-D9B482C70ABC}" srcOrd="0" destOrd="0" presId="urn:microsoft.com/office/officeart/2005/8/layout/vList5"/>
    <dgm:cxn modelId="{A362F78D-F788-4A7E-ACA9-FF5E57CD2E80}" type="presParOf" srcId="{3001C7C1-9824-490E-B2BC-6CF55D47397B}" destId="{5351C14F-38FF-48B3-8F5D-D1AB1203F296}"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C266-B5BD-49ED-992C-2AC7D9193D50}">
      <dsp:nvSpPr>
        <dsp:cNvPr id="0" name=""/>
        <dsp:cNvSpPr/>
      </dsp:nvSpPr>
      <dsp:spPr>
        <a:xfrm rot="5400000">
          <a:off x="5488038" y="-2375695"/>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An IC that executes software programs by performing arithmetical, logical, and input/output operations</a:t>
          </a:r>
        </a:p>
      </dsp:txBody>
      <dsp:txXfrm rot="-5400000">
        <a:off x="3044951" y="93122"/>
        <a:ext cx="5387518" cy="475614"/>
      </dsp:txXfrm>
    </dsp:sp>
    <dsp:sp modelId="{E1C507B0-CE90-4E03-B4DF-959306DBB7D4}">
      <dsp:nvSpPr>
        <dsp:cNvPr id="0" name=""/>
        <dsp:cNvSpPr/>
      </dsp:nvSpPr>
      <dsp:spPr>
        <a:xfrm>
          <a:off x="0" y="1506"/>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Processor</a:t>
          </a:r>
        </a:p>
      </dsp:txBody>
      <dsp:txXfrm>
        <a:off x="32162" y="33668"/>
        <a:ext cx="2980628" cy="594519"/>
      </dsp:txXfrm>
    </dsp:sp>
    <dsp:sp modelId="{227BF414-BF92-4AC7-8B37-F08BED37A5BA}">
      <dsp:nvSpPr>
        <dsp:cNvPr id="0" name=""/>
        <dsp:cNvSpPr/>
      </dsp:nvSpPr>
      <dsp:spPr>
        <a:xfrm rot="5400000">
          <a:off x="5488038" y="-1683909"/>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 volatile data storage device containing the programs for execution and the data used by the processor</a:t>
          </a:r>
        </a:p>
      </dsp:txBody>
      <dsp:txXfrm rot="-5400000">
        <a:off x="3044951" y="784908"/>
        <a:ext cx="5387518" cy="475614"/>
      </dsp:txXfrm>
    </dsp:sp>
    <dsp:sp modelId="{F5F5DCD5-B94E-4374-9972-CB76AD36F8A2}">
      <dsp:nvSpPr>
        <dsp:cNvPr id="0" name=""/>
        <dsp:cNvSpPr/>
      </dsp:nvSpPr>
      <dsp:spPr>
        <a:xfrm>
          <a:off x="0" y="693292"/>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Random-Access Memory</a:t>
          </a:r>
        </a:p>
      </dsp:txBody>
      <dsp:txXfrm>
        <a:off x="32162" y="725454"/>
        <a:ext cx="2980628" cy="594519"/>
      </dsp:txXfrm>
    </dsp:sp>
    <dsp:sp modelId="{17FDFF8D-5754-40A6-90C0-1FF65591B9FB}">
      <dsp:nvSpPr>
        <dsp:cNvPr id="0" name=""/>
        <dsp:cNvSpPr/>
      </dsp:nvSpPr>
      <dsp:spPr>
        <a:xfrm rot="5400000">
          <a:off x="5488038" y="-992124"/>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 semiconductor memory containing boot, power management, and other device-specific firmware</a:t>
          </a:r>
        </a:p>
      </dsp:txBody>
      <dsp:txXfrm rot="-5400000">
        <a:off x="3044951" y="1476693"/>
        <a:ext cx="5387518" cy="475614"/>
      </dsp:txXfrm>
    </dsp:sp>
    <dsp:sp modelId="{E8197B1A-9EDC-44B3-B9A6-A286E453E106}">
      <dsp:nvSpPr>
        <dsp:cNvPr id="0" name=""/>
        <dsp:cNvSpPr/>
      </dsp:nvSpPr>
      <dsp:spPr>
        <a:xfrm>
          <a:off x="0" y="1385078"/>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Read-Only Memory</a:t>
          </a:r>
        </a:p>
      </dsp:txBody>
      <dsp:txXfrm>
        <a:off x="32162" y="1417240"/>
        <a:ext cx="2980628" cy="594519"/>
      </dsp:txXfrm>
    </dsp:sp>
    <dsp:sp modelId="{89459BF7-18C8-4DF4-A462-781838CCED8C}">
      <dsp:nvSpPr>
        <dsp:cNvPr id="0" name=""/>
        <dsp:cNvSpPr/>
      </dsp:nvSpPr>
      <dsp:spPr>
        <a:xfrm rot="5400000">
          <a:off x="5488038" y="-300338"/>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 PCB that holds the processor, RAM, ROM, network and I/O ports, and other integrated components, such as GPU and NIC</a:t>
          </a:r>
        </a:p>
      </dsp:txBody>
      <dsp:txXfrm rot="-5400000">
        <a:off x="3044951" y="2168479"/>
        <a:ext cx="5387518" cy="475614"/>
      </dsp:txXfrm>
    </dsp:sp>
    <dsp:sp modelId="{6B00BC4D-46E6-49C4-8822-FDB71BC59661}">
      <dsp:nvSpPr>
        <dsp:cNvPr id="0" name=""/>
        <dsp:cNvSpPr/>
      </dsp:nvSpPr>
      <dsp:spPr>
        <a:xfrm>
          <a:off x="0" y="2076863"/>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Motherboard</a:t>
          </a:r>
        </a:p>
      </dsp:txBody>
      <dsp:txXfrm>
        <a:off x="32162" y="2109025"/>
        <a:ext cx="2980628" cy="594519"/>
      </dsp:txXfrm>
    </dsp:sp>
    <dsp:sp modelId="{608FF975-C0BC-4776-BD9D-61C9CE0D1780}">
      <dsp:nvSpPr>
        <dsp:cNvPr id="0" name=""/>
        <dsp:cNvSpPr/>
      </dsp:nvSpPr>
      <dsp:spPr>
        <a:xfrm rot="5400000">
          <a:off x="5488038" y="391447"/>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 collection of microchips on a motherboard to manage specific functions, such as processor access to RAM and to peripheral ports</a:t>
          </a:r>
        </a:p>
      </dsp:txBody>
      <dsp:txXfrm rot="-5400000">
        <a:off x="3044951" y="2860264"/>
        <a:ext cx="5387518" cy="475614"/>
      </dsp:txXfrm>
    </dsp:sp>
    <dsp:sp modelId="{909C622C-0410-4CE6-B55D-4FFDDA72CD14}">
      <dsp:nvSpPr>
        <dsp:cNvPr id="0" name=""/>
        <dsp:cNvSpPr/>
      </dsp:nvSpPr>
      <dsp:spPr>
        <a:xfrm>
          <a:off x="0" y="2768649"/>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Chipset</a:t>
          </a:r>
        </a:p>
      </dsp:txBody>
      <dsp:txXfrm>
        <a:off x="32162" y="2800811"/>
        <a:ext cx="2980628" cy="594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C266-B5BD-49ED-992C-2AC7D9193D50}">
      <dsp:nvSpPr>
        <dsp:cNvPr id="0" name=""/>
        <dsp:cNvSpPr/>
      </dsp:nvSpPr>
      <dsp:spPr>
        <a:xfrm rot="5400000">
          <a:off x="5488038" y="-2375695"/>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An IC that executes software programs by performing arithmetical, logical, and input/output operations</a:t>
          </a:r>
        </a:p>
      </dsp:txBody>
      <dsp:txXfrm rot="-5400000">
        <a:off x="3044951" y="93122"/>
        <a:ext cx="5387518" cy="475614"/>
      </dsp:txXfrm>
    </dsp:sp>
    <dsp:sp modelId="{E1C507B0-CE90-4E03-B4DF-959306DBB7D4}">
      <dsp:nvSpPr>
        <dsp:cNvPr id="0" name=""/>
        <dsp:cNvSpPr/>
      </dsp:nvSpPr>
      <dsp:spPr>
        <a:xfrm>
          <a:off x="0" y="1506"/>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Processor</a:t>
          </a:r>
        </a:p>
      </dsp:txBody>
      <dsp:txXfrm>
        <a:off x="32162" y="33668"/>
        <a:ext cx="2980628" cy="594519"/>
      </dsp:txXfrm>
    </dsp:sp>
    <dsp:sp modelId="{227BF414-BF92-4AC7-8B37-F08BED37A5BA}">
      <dsp:nvSpPr>
        <dsp:cNvPr id="0" name=""/>
        <dsp:cNvSpPr/>
      </dsp:nvSpPr>
      <dsp:spPr>
        <a:xfrm rot="5400000">
          <a:off x="5488038" y="-1683909"/>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 volatile data storage device containing the programs for execution and the data used by the processor</a:t>
          </a:r>
        </a:p>
      </dsp:txBody>
      <dsp:txXfrm rot="-5400000">
        <a:off x="3044951" y="784908"/>
        <a:ext cx="5387518" cy="475614"/>
      </dsp:txXfrm>
    </dsp:sp>
    <dsp:sp modelId="{F5F5DCD5-B94E-4374-9972-CB76AD36F8A2}">
      <dsp:nvSpPr>
        <dsp:cNvPr id="0" name=""/>
        <dsp:cNvSpPr/>
      </dsp:nvSpPr>
      <dsp:spPr>
        <a:xfrm>
          <a:off x="0" y="693292"/>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Random-Access Memory</a:t>
          </a:r>
        </a:p>
      </dsp:txBody>
      <dsp:txXfrm>
        <a:off x="32162" y="725454"/>
        <a:ext cx="2980628" cy="594519"/>
      </dsp:txXfrm>
    </dsp:sp>
    <dsp:sp modelId="{17FDFF8D-5754-40A6-90C0-1FF65591B9FB}">
      <dsp:nvSpPr>
        <dsp:cNvPr id="0" name=""/>
        <dsp:cNvSpPr/>
      </dsp:nvSpPr>
      <dsp:spPr>
        <a:xfrm rot="5400000">
          <a:off x="5488038" y="-992124"/>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 semiconductor memory containing boot, power management, and other device-specific</a:t>
          </a:r>
          <a:r>
            <a:rPr lang="en-US" sz="1200" kern="1200" baseline="0" dirty="0"/>
            <a:t> </a:t>
          </a:r>
          <a:r>
            <a:rPr lang="en-US" sz="1200" kern="1200" dirty="0"/>
            <a:t>firmware</a:t>
          </a:r>
        </a:p>
      </dsp:txBody>
      <dsp:txXfrm rot="-5400000">
        <a:off x="3044951" y="1476693"/>
        <a:ext cx="5387518" cy="475614"/>
      </dsp:txXfrm>
    </dsp:sp>
    <dsp:sp modelId="{E8197B1A-9EDC-44B3-B9A6-A286E453E106}">
      <dsp:nvSpPr>
        <dsp:cNvPr id="0" name=""/>
        <dsp:cNvSpPr/>
      </dsp:nvSpPr>
      <dsp:spPr>
        <a:xfrm>
          <a:off x="0" y="1385078"/>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Read-Only Memory</a:t>
          </a:r>
        </a:p>
      </dsp:txBody>
      <dsp:txXfrm>
        <a:off x="32162" y="1417240"/>
        <a:ext cx="2980628" cy="594519"/>
      </dsp:txXfrm>
    </dsp:sp>
    <dsp:sp modelId="{89459BF7-18C8-4DF4-A462-781838CCED8C}">
      <dsp:nvSpPr>
        <dsp:cNvPr id="0" name=""/>
        <dsp:cNvSpPr/>
      </dsp:nvSpPr>
      <dsp:spPr>
        <a:xfrm rot="5400000">
          <a:off x="5488038" y="-300338"/>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 PCB that holds the processor, RAM, ROM, network and I/O ports, and other integrated components, such as GPU and NIC</a:t>
          </a:r>
        </a:p>
      </dsp:txBody>
      <dsp:txXfrm rot="-5400000">
        <a:off x="3044951" y="2168479"/>
        <a:ext cx="5387518" cy="475614"/>
      </dsp:txXfrm>
    </dsp:sp>
    <dsp:sp modelId="{6B00BC4D-46E6-49C4-8822-FDB71BC59661}">
      <dsp:nvSpPr>
        <dsp:cNvPr id="0" name=""/>
        <dsp:cNvSpPr/>
      </dsp:nvSpPr>
      <dsp:spPr>
        <a:xfrm>
          <a:off x="0" y="2076863"/>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Motherboard</a:t>
          </a:r>
        </a:p>
      </dsp:txBody>
      <dsp:txXfrm>
        <a:off x="32162" y="2109025"/>
        <a:ext cx="2980628" cy="594519"/>
      </dsp:txXfrm>
    </dsp:sp>
    <dsp:sp modelId="{608FF975-C0BC-4776-BD9D-61C9CE0D1780}">
      <dsp:nvSpPr>
        <dsp:cNvPr id="0" name=""/>
        <dsp:cNvSpPr/>
      </dsp:nvSpPr>
      <dsp:spPr>
        <a:xfrm rot="5400000">
          <a:off x="5488038" y="391447"/>
          <a:ext cx="527074"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 collection of microchips on a motherboard to manage specific functions, such as processor access to RAM and to peripheral ports</a:t>
          </a:r>
        </a:p>
      </dsp:txBody>
      <dsp:txXfrm rot="-5400000">
        <a:off x="3044951" y="2860264"/>
        <a:ext cx="5387518" cy="475614"/>
      </dsp:txXfrm>
    </dsp:sp>
    <dsp:sp modelId="{909C622C-0410-4CE6-B55D-4FFDDA72CD14}">
      <dsp:nvSpPr>
        <dsp:cNvPr id="0" name=""/>
        <dsp:cNvSpPr/>
      </dsp:nvSpPr>
      <dsp:spPr>
        <a:xfrm>
          <a:off x="0" y="2768649"/>
          <a:ext cx="3044952" cy="658843"/>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Chipset</a:t>
          </a:r>
        </a:p>
      </dsp:txBody>
      <dsp:txXfrm>
        <a:off x="32162" y="2800811"/>
        <a:ext cx="2980628" cy="594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C266-B5BD-49ED-992C-2AC7D9193D50}">
      <dsp:nvSpPr>
        <dsp:cNvPr id="0" name=""/>
        <dsp:cNvSpPr/>
      </dsp:nvSpPr>
      <dsp:spPr>
        <a:xfrm rot="5400000">
          <a:off x="5532240" y="-2431512"/>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Enables consumers to view and request cloud services</a:t>
          </a:r>
        </a:p>
      </dsp:txBody>
      <dsp:txXfrm rot="-5400000">
        <a:off x="3044951" y="77191"/>
        <a:ext cx="5391834" cy="395842"/>
      </dsp:txXfrm>
    </dsp:sp>
    <dsp:sp modelId="{E1C507B0-CE90-4E03-B4DF-959306DBB7D4}">
      <dsp:nvSpPr>
        <dsp:cNvPr id="0" name=""/>
        <dsp:cNvSpPr/>
      </dsp:nvSpPr>
      <dsp:spPr>
        <a:xfrm>
          <a:off x="0" y="941"/>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Self-service portal</a:t>
          </a:r>
        </a:p>
      </dsp:txBody>
      <dsp:txXfrm>
        <a:off x="26768" y="27709"/>
        <a:ext cx="2991416" cy="494802"/>
      </dsp:txXfrm>
    </dsp:sp>
    <dsp:sp modelId="{227BF414-BF92-4AC7-8B37-F08BED37A5BA}">
      <dsp:nvSpPr>
        <dsp:cNvPr id="0" name=""/>
        <dsp:cNvSpPr/>
      </dsp:nvSpPr>
      <dsp:spPr>
        <a:xfrm rot="5400000">
          <a:off x="5532240" y="-1855757"/>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Includes the software that the provider offers through PaaS</a:t>
          </a:r>
        </a:p>
      </dsp:txBody>
      <dsp:txXfrm rot="-5400000">
        <a:off x="3044951" y="652946"/>
        <a:ext cx="5391834" cy="395842"/>
      </dsp:txXfrm>
    </dsp:sp>
    <dsp:sp modelId="{F5F5DCD5-B94E-4374-9972-CB76AD36F8A2}">
      <dsp:nvSpPr>
        <dsp:cNvPr id="0" name=""/>
        <dsp:cNvSpPr/>
      </dsp:nvSpPr>
      <dsp:spPr>
        <a:xfrm>
          <a:off x="0" y="576697"/>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Platform software</a:t>
          </a:r>
        </a:p>
      </dsp:txBody>
      <dsp:txXfrm>
        <a:off x="26768" y="603465"/>
        <a:ext cx="2991416" cy="494802"/>
      </dsp:txXfrm>
    </dsp:sp>
    <dsp:sp modelId="{17FDFF8D-5754-40A6-90C0-1FF65591B9FB}">
      <dsp:nvSpPr>
        <dsp:cNvPr id="0" name=""/>
        <dsp:cNvSpPr/>
      </dsp:nvSpPr>
      <dsp:spPr>
        <a:xfrm rot="5400000">
          <a:off x="5532240" y="-1280001"/>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Includes the applications that the provider offers through SaaS</a:t>
          </a:r>
        </a:p>
      </dsp:txBody>
      <dsp:txXfrm rot="-5400000">
        <a:off x="3044951" y="1228702"/>
        <a:ext cx="5391834" cy="395842"/>
      </dsp:txXfrm>
    </dsp:sp>
    <dsp:sp modelId="{E8197B1A-9EDC-44B3-B9A6-A286E453E106}">
      <dsp:nvSpPr>
        <dsp:cNvPr id="0" name=""/>
        <dsp:cNvSpPr/>
      </dsp:nvSpPr>
      <dsp:spPr>
        <a:xfrm>
          <a:off x="0" y="1152452"/>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Application software</a:t>
          </a:r>
        </a:p>
      </dsp:txBody>
      <dsp:txXfrm>
        <a:off x="26768" y="1179220"/>
        <a:ext cx="2991416" cy="494802"/>
      </dsp:txXfrm>
    </dsp:sp>
    <dsp:sp modelId="{89459BF7-18C8-4DF4-A462-781838CCED8C}">
      <dsp:nvSpPr>
        <dsp:cNvPr id="0" name=""/>
        <dsp:cNvSpPr/>
      </dsp:nvSpPr>
      <dsp:spPr>
        <a:xfrm rot="5400000">
          <a:off x="5532240" y="-704246"/>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Enables resource pooling and creation of virtual resources</a:t>
          </a:r>
        </a:p>
      </dsp:txBody>
      <dsp:txXfrm rot="-5400000">
        <a:off x="3044951" y="1804457"/>
        <a:ext cx="5391834" cy="395842"/>
      </dsp:txXfrm>
    </dsp:sp>
    <dsp:sp modelId="{6B00BC4D-46E6-49C4-8822-FDB71BC59661}">
      <dsp:nvSpPr>
        <dsp:cNvPr id="0" name=""/>
        <dsp:cNvSpPr/>
      </dsp:nvSpPr>
      <dsp:spPr>
        <a:xfrm>
          <a:off x="0" y="1728208"/>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Virtualization software</a:t>
          </a:r>
        </a:p>
      </dsp:txBody>
      <dsp:txXfrm>
        <a:off x="26768" y="1754976"/>
        <a:ext cx="2991416" cy="494802"/>
      </dsp:txXfrm>
    </dsp:sp>
    <dsp:sp modelId="{608FF975-C0BC-4776-BD9D-61C9CE0D1780}">
      <dsp:nvSpPr>
        <dsp:cNvPr id="0" name=""/>
        <dsp:cNvSpPr/>
      </dsp:nvSpPr>
      <dsp:spPr>
        <a:xfrm rot="5400000">
          <a:off x="5532240" y="-128490"/>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Enables a provider to manage the cloud infrastructure and services</a:t>
          </a:r>
        </a:p>
      </dsp:txBody>
      <dsp:txXfrm rot="-5400000">
        <a:off x="3044951" y="2380213"/>
        <a:ext cx="5391834" cy="395842"/>
      </dsp:txXfrm>
    </dsp:sp>
    <dsp:sp modelId="{909C622C-0410-4CE6-B55D-4FFDDA72CD14}">
      <dsp:nvSpPr>
        <dsp:cNvPr id="0" name=""/>
        <dsp:cNvSpPr/>
      </dsp:nvSpPr>
      <dsp:spPr>
        <a:xfrm>
          <a:off x="0" y="2303964"/>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Cloud management software</a:t>
          </a:r>
        </a:p>
      </dsp:txBody>
      <dsp:txXfrm>
        <a:off x="26768" y="2330732"/>
        <a:ext cx="2991416" cy="494802"/>
      </dsp:txXfrm>
    </dsp:sp>
    <dsp:sp modelId="{5351C14F-38FF-48B3-8F5D-D1AB1203F296}">
      <dsp:nvSpPr>
        <dsp:cNvPr id="0" name=""/>
        <dsp:cNvSpPr/>
      </dsp:nvSpPr>
      <dsp:spPr>
        <a:xfrm rot="5400000">
          <a:off x="5532240" y="447264"/>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Includes a consumer’s platform software and business applications</a:t>
          </a:r>
        </a:p>
      </dsp:txBody>
      <dsp:txXfrm rot="-5400000">
        <a:off x="3044951" y="2955967"/>
        <a:ext cx="5391834" cy="395842"/>
      </dsp:txXfrm>
    </dsp:sp>
    <dsp:sp modelId="{D3D6F330-2D7F-42AC-B47D-D9B482C70ABC}">
      <dsp:nvSpPr>
        <dsp:cNvPr id="0" name=""/>
        <dsp:cNvSpPr/>
      </dsp:nvSpPr>
      <dsp:spPr>
        <a:xfrm>
          <a:off x="0" y="2879719"/>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Consumer software</a:t>
          </a:r>
        </a:p>
      </dsp:txBody>
      <dsp:txXfrm>
        <a:off x="26768" y="2906487"/>
        <a:ext cx="2991416" cy="494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C266-B5BD-49ED-992C-2AC7D9193D50}">
      <dsp:nvSpPr>
        <dsp:cNvPr id="0" name=""/>
        <dsp:cNvSpPr/>
      </dsp:nvSpPr>
      <dsp:spPr>
        <a:xfrm rot="5400000">
          <a:off x="5421400" y="-2292188"/>
          <a:ext cx="6603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Stores data on a circular disk with a ferromagnetic coating</a:t>
          </a:r>
        </a:p>
        <a:p>
          <a:pPr marL="114300" lvl="1" indent="-114300" algn="l" defTabSz="533400">
            <a:lnSpc>
              <a:spcPct val="90000"/>
            </a:lnSpc>
            <a:spcBef>
              <a:spcPct val="0"/>
            </a:spcBef>
            <a:spcAft>
              <a:spcPct val="15000"/>
            </a:spcAft>
            <a:buChar char="•"/>
          </a:pPr>
          <a:r>
            <a:rPr lang="en-US" sz="1200" kern="1200" dirty="0"/>
            <a:t>Provides random read/write access</a:t>
          </a:r>
        </a:p>
        <a:p>
          <a:pPr marL="114300" lvl="1" indent="-114300" algn="l" defTabSz="533400">
            <a:lnSpc>
              <a:spcPct val="90000"/>
            </a:lnSpc>
            <a:spcBef>
              <a:spcPct val="0"/>
            </a:spcBef>
            <a:spcAft>
              <a:spcPct val="15000"/>
            </a:spcAft>
            <a:buChar char="•"/>
          </a:pPr>
          <a:r>
            <a:rPr lang="en-US" sz="1200" kern="1200" dirty="0"/>
            <a:t>Most popular storage device with large storage capacity</a:t>
          </a:r>
        </a:p>
      </dsp:txBody>
      <dsp:txXfrm rot="-5400000">
        <a:off x="3044951" y="116497"/>
        <a:ext cx="5381012" cy="595878"/>
      </dsp:txXfrm>
    </dsp:sp>
    <dsp:sp modelId="{E1C507B0-CE90-4E03-B4DF-959306DBB7D4}">
      <dsp:nvSpPr>
        <dsp:cNvPr id="0" name=""/>
        <dsp:cNvSpPr/>
      </dsp:nvSpPr>
      <dsp:spPr>
        <a:xfrm>
          <a:off x="0" y="1716"/>
          <a:ext cx="3044952" cy="825437"/>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Magnetic disk drive</a:t>
          </a:r>
        </a:p>
      </dsp:txBody>
      <dsp:txXfrm>
        <a:off x="40295" y="42011"/>
        <a:ext cx="2964362" cy="744847"/>
      </dsp:txXfrm>
    </dsp:sp>
    <dsp:sp modelId="{227BF414-BF92-4AC7-8B37-F08BED37A5BA}">
      <dsp:nvSpPr>
        <dsp:cNvPr id="0" name=""/>
        <dsp:cNvSpPr/>
      </dsp:nvSpPr>
      <dsp:spPr>
        <a:xfrm rot="5400000">
          <a:off x="5421400" y="-1425478"/>
          <a:ext cx="6603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Stores data on a semiconductor-based memory</a:t>
          </a:r>
        </a:p>
        <a:p>
          <a:pPr marL="114300" lvl="1" indent="-114300" algn="l" defTabSz="533400">
            <a:lnSpc>
              <a:spcPct val="90000"/>
            </a:lnSpc>
            <a:spcBef>
              <a:spcPct val="0"/>
            </a:spcBef>
            <a:spcAft>
              <a:spcPct val="15000"/>
            </a:spcAft>
            <a:buChar char="•"/>
          </a:pPr>
          <a:r>
            <a:rPr lang="en-US" sz="1200" kern="1200" dirty="0"/>
            <a:t>Very low latency per I/O, low power requirements, and very high throughput</a:t>
          </a:r>
        </a:p>
      </dsp:txBody>
      <dsp:txXfrm rot="-5400000">
        <a:off x="3044951" y="983207"/>
        <a:ext cx="5381012" cy="595878"/>
      </dsp:txXfrm>
    </dsp:sp>
    <dsp:sp modelId="{F5F5DCD5-B94E-4374-9972-CB76AD36F8A2}">
      <dsp:nvSpPr>
        <dsp:cNvPr id="0" name=""/>
        <dsp:cNvSpPr/>
      </dsp:nvSpPr>
      <dsp:spPr>
        <a:xfrm>
          <a:off x="0" y="868426"/>
          <a:ext cx="3044952" cy="825437"/>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Solid-state (flash) drive</a:t>
          </a:r>
        </a:p>
      </dsp:txBody>
      <dsp:txXfrm>
        <a:off x="40295" y="908721"/>
        <a:ext cx="2964362" cy="744847"/>
      </dsp:txXfrm>
    </dsp:sp>
    <dsp:sp modelId="{17FDFF8D-5754-40A6-90C0-1FF65591B9FB}">
      <dsp:nvSpPr>
        <dsp:cNvPr id="0" name=""/>
        <dsp:cNvSpPr/>
      </dsp:nvSpPr>
      <dsp:spPr>
        <a:xfrm rot="5400000">
          <a:off x="5421400" y="-558769"/>
          <a:ext cx="6603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Stores data on a thin plastic film with a magnetic coating</a:t>
          </a:r>
        </a:p>
        <a:p>
          <a:pPr marL="114300" lvl="1" indent="-114300" algn="l" defTabSz="533400">
            <a:lnSpc>
              <a:spcPct val="90000"/>
            </a:lnSpc>
            <a:spcBef>
              <a:spcPct val="0"/>
            </a:spcBef>
            <a:spcAft>
              <a:spcPct val="15000"/>
            </a:spcAft>
            <a:buChar char="•"/>
          </a:pPr>
          <a:r>
            <a:rPr lang="en-US" sz="1200" kern="1200" dirty="0"/>
            <a:t>Provides only sequential data access</a:t>
          </a:r>
        </a:p>
        <a:p>
          <a:pPr marL="114300" lvl="1" indent="-114300" algn="l" defTabSz="533400">
            <a:lnSpc>
              <a:spcPct val="90000"/>
            </a:lnSpc>
            <a:spcBef>
              <a:spcPct val="0"/>
            </a:spcBef>
            <a:spcAft>
              <a:spcPct val="15000"/>
            </a:spcAft>
            <a:buChar char="•"/>
          </a:pPr>
          <a:r>
            <a:rPr lang="en-US" sz="1200" kern="1200" dirty="0"/>
            <a:t>Low-cost solution for long term data storage</a:t>
          </a:r>
        </a:p>
      </dsp:txBody>
      <dsp:txXfrm rot="-5400000">
        <a:off x="3044951" y="1849916"/>
        <a:ext cx="5381012" cy="595878"/>
      </dsp:txXfrm>
    </dsp:sp>
    <dsp:sp modelId="{E8197B1A-9EDC-44B3-B9A6-A286E453E106}">
      <dsp:nvSpPr>
        <dsp:cNvPr id="0" name=""/>
        <dsp:cNvSpPr/>
      </dsp:nvSpPr>
      <dsp:spPr>
        <a:xfrm>
          <a:off x="0" y="1735135"/>
          <a:ext cx="3044952" cy="825437"/>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Magnetic tape drive</a:t>
          </a:r>
        </a:p>
      </dsp:txBody>
      <dsp:txXfrm>
        <a:off x="40295" y="1775430"/>
        <a:ext cx="2964362" cy="744847"/>
      </dsp:txXfrm>
    </dsp:sp>
    <dsp:sp modelId="{89459BF7-18C8-4DF4-A462-781838CCED8C}">
      <dsp:nvSpPr>
        <dsp:cNvPr id="0" name=""/>
        <dsp:cNvSpPr/>
      </dsp:nvSpPr>
      <dsp:spPr>
        <a:xfrm rot="5400000">
          <a:off x="5421400" y="307940"/>
          <a:ext cx="6603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Stores data on a polycarbonate disc with a reflective coating</a:t>
          </a:r>
        </a:p>
        <a:p>
          <a:pPr marL="114300" lvl="1" indent="-114300" algn="l" defTabSz="533400">
            <a:lnSpc>
              <a:spcPct val="90000"/>
            </a:lnSpc>
            <a:spcBef>
              <a:spcPct val="0"/>
            </a:spcBef>
            <a:spcAft>
              <a:spcPct val="15000"/>
            </a:spcAft>
            <a:buChar char="•"/>
          </a:pPr>
          <a:r>
            <a:rPr lang="en-US" sz="1200" kern="1200" dirty="0"/>
            <a:t>Write Once and Read Many capability: CD, DVD, BD</a:t>
          </a:r>
        </a:p>
        <a:p>
          <a:pPr marL="114300" lvl="1" indent="-114300" algn="l" defTabSz="533400">
            <a:lnSpc>
              <a:spcPct val="90000"/>
            </a:lnSpc>
            <a:spcBef>
              <a:spcPct val="0"/>
            </a:spcBef>
            <a:spcAft>
              <a:spcPct val="15000"/>
            </a:spcAft>
            <a:buChar char="•"/>
          </a:pPr>
          <a:r>
            <a:rPr lang="en-US" sz="1200" kern="1200" dirty="0"/>
            <a:t>Low-cost solution for long-term data storage</a:t>
          </a:r>
        </a:p>
      </dsp:txBody>
      <dsp:txXfrm rot="-5400000">
        <a:off x="3044951" y="2716625"/>
        <a:ext cx="5381012" cy="595878"/>
      </dsp:txXfrm>
    </dsp:sp>
    <dsp:sp modelId="{6B00BC4D-46E6-49C4-8822-FDB71BC59661}">
      <dsp:nvSpPr>
        <dsp:cNvPr id="0" name=""/>
        <dsp:cNvSpPr/>
      </dsp:nvSpPr>
      <dsp:spPr>
        <a:xfrm>
          <a:off x="0" y="2601845"/>
          <a:ext cx="3044952" cy="825437"/>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Optical disc drive</a:t>
          </a:r>
        </a:p>
      </dsp:txBody>
      <dsp:txXfrm>
        <a:off x="40295" y="2642140"/>
        <a:ext cx="2964362" cy="7448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C266-B5BD-49ED-992C-2AC7D9193D50}">
      <dsp:nvSpPr>
        <dsp:cNvPr id="0" name=""/>
        <dsp:cNvSpPr/>
      </dsp:nvSpPr>
      <dsp:spPr>
        <a:xfrm rot="5400000">
          <a:off x="5421400" y="-2292188"/>
          <a:ext cx="6603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Stores data on a circular disk with a ferromagnetic coating</a:t>
          </a:r>
        </a:p>
        <a:p>
          <a:pPr marL="114300" lvl="1" indent="-114300" algn="l" defTabSz="533400">
            <a:lnSpc>
              <a:spcPct val="90000"/>
            </a:lnSpc>
            <a:spcBef>
              <a:spcPct val="0"/>
            </a:spcBef>
            <a:spcAft>
              <a:spcPct val="15000"/>
            </a:spcAft>
            <a:buChar char="•"/>
          </a:pPr>
          <a:r>
            <a:rPr lang="en-US" sz="1200" kern="1200" dirty="0"/>
            <a:t>Provides random read/write access</a:t>
          </a:r>
        </a:p>
        <a:p>
          <a:pPr marL="114300" lvl="1" indent="-114300" algn="l" defTabSz="533400">
            <a:lnSpc>
              <a:spcPct val="90000"/>
            </a:lnSpc>
            <a:spcBef>
              <a:spcPct val="0"/>
            </a:spcBef>
            <a:spcAft>
              <a:spcPct val="15000"/>
            </a:spcAft>
            <a:buChar char="•"/>
          </a:pPr>
          <a:r>
            <a:rPr lang="en-US" sz="1200" kern="1200" dirty="0"/>
            <a:t>Most popular storage device with large storage capacity</a:t>
          </a:r>
        </a:p>
      </dsp:txBody>
      <dsp:txXfrm rot="-5400000">
        <a:off x="3044951" y="116497"/>
        <a:ext cx="5381012" cy="595878"/>
      </dsp:txXfrm>
    </dsp:sp>
    <dsp:sp modelId="{E1C507B0-CE90-4E03-B4DF-959306DBB7D4}">
      <dsp:nvSpPr>
        <dsp:cNvPr id="0" name=""/>
        <dsp:cNvSpPr/>
      </dsp:nvSpPr>
      <dsp:spPr>
        <a:xfrm>
          <a:off x="0" y="1716"/>
          <a:ext cx="3044952" cy="825437"/>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Magnetic disk drive</a:t>
          </a:r>
        </a:p>
      </dsp:txBody>
      <dsp:txXfrm>
        <a:off x="40295" y="42011"/>
        <a:ext cx="2964362" cy="744847"/>
      </dsp:txXfrm>
    </dsp:sp>
    <dsp:sp modelId="{227BF414-BF92-4AC7-8B37-F08BED37A5BA}">
      <dsp:nvSpPr>
        <dsp:cNvPr id="0" name=""/>
        <dsp:cNvSpPr/>
      </dsp:nvSpPr>
      <dsp:spPr>
        <a:xfrm rot="5400000">
          <a:off x="5421400" y="-1425478"/>
          <a:ext cx="6603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Stores data on a semiconductor-based memory</a:t>
          </a:r>
        </a:p>
        <a:p>
          <a:pPr marL="114300" lvl="1" indent="-114300" algn="l" defTabSz="533400">
            <a:lnSpc>
              <a:spcPct val="90000"/>
            </a:lnSpc>
            <a:spcBef>
              <a:spcPct val="0"/>
            </a:spcBef>
            <a:spcAft>
              <a:spcPct val="15000"/>
            </a:spcAft>
            <a:buChar char="•"/>
          </a:pPr>
          <a:r>
            <a:rPr lang="en-US" sz="1200" kern="1200" dirty="0"/>
            <a:t>Very low latency per I/O, low power requirements, and very high throughput</a:t>
          </a:r>
        </a:p>
      </dsp:txBody>
      <dsp:txXfrm rot="-5400000">
        <a:off x="3044951" y="983207"/>
        <a:ext cx="5381012" cy="595878"/>
      </dsp:txXfrm>
    </dsp:sp>
    <dsp:sp modelId="{F5F5DCD5-B94E-4374-9972-CB76AD36F8A2}">
      <dsp:nvSpPr>
        <dsp:cNvPr id="0" name=""/>
        <dsp:cNvSpPr/>
      </dsp:nvSpPr>
      <dsp:spPr>
        <a:xfrm>
          <a:off x="0" y="868426"/>
          <a:ext cx="3044952" cy="825437"/>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Solid-state (flash) drive</a:t>
          </a:r>
        </a:p>
      </dsp:txBody>
      <dsp:txXfrm>
        <a:off x="40295" y="908721"/>
        <a:ext cx="2964362" cy="744847"/>
      </dsp:txXfrm>
    </dsp:sp>
    <dsp:sp modelId="{17FDFF8D-5754-40A6-90C0-1FF65591B9FB}">
      <dsp:nvSpPr>
        <dsp:cNvPr id="0" name=""/>
        <dsp:cNvSpPr/>
      </dsp:nvSpPr>
      <dsp:spPr>
        <a:xfrm rot="5400000">
          <a:off x="5421400" y="-558769"/>
          <a:ext cx="6603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Stores data on a thin plastic film with a magnetic coating</a:t>
          </a:r>
        </a:p>
        <a:p>
          <a:pPr marL="114300" lvl="1" indent="-114300" algn="l" defTabSz="533400">
            <a:lnSpc>
              <a:spcPct val="90000"/>
            </a:lnSpc>
            <a:spcBef>
              <a:spcPct val="0"/>
            </a:spcBef>
            <a:spcAft>
              <a:spcPct val="15000"/>
            </a:spcAft>
            <a:buChar char="•"/>
          </a:pPr>
          <a:r>
            <a:rPr lang="en-US" sz="1200" kern="1200" dirty="0"/>
            <a:t>Provides only sequential data access</a:t>
          </a:r>
        </a:p>
        <a:p>
          <a:pPr marL="114300" lvl="1" indent="-114300" algn="l" defTabSz="533400">
            <a:lnSpc>
              <a:spcPct val="90000"/>
            </a:lnSpc>
            <a:spcBef>
              <a:spcPct val="0"/>
            </a:spcBef>
            <a:spcAft>
              <a:spcPct val="15000"/>
            </a:spcAft>
            <a:buChar char="•"/>
          </a:pPr>
          <a:r>
            <a:rPr lang="en-US" sz="1200" kern="1200" dirty="0"/>
            <a:t>Low-cost solution for long term data storage</a:t>
          </a:r>
        </a:p>
      </dsp:txBody>
      <dsp:txXfrm rot="-5400000">
        <a:off x="3044951" y="1849916"/>
        <a:ext cx="5381012" cy="595878"/>
      </dsp:txXfrm>
    </dsp:sp>
    <dsp:sp modelId="{E8197B1A-9EDC-44B3-B9A6-A286E453E106}">
      <dsp:nvSpPr>
        <dsp:cNvPr id="0" name=""/>
        <dsp:cNvSpPr/>
      </dsp:nvSpPr>
      <dsp:spPr>
        <a:xfrm>
          <a:off x="0" y="1735135"/>
          <a:ext cx="3044952" cy="825437"/>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Magnetic tape drive</a:t>
          </a:r>
        </a:p>
      </dsp:txBody>
      <dsp:txXfrm>
        <a:off x="40295" y="1775430"/>
        <a:ext cx="2964362" cy="744847"/>
      </dsp:txXfrm>
    </dsp:sp>
    <dsp:sp modelId="{89459BF7-18C8-4DF4-A462-781838CCED8C}">
      <dsp:nvSpPr>
        <dsp:cNvPr id="0" name=""/>
        <dsp:cNvSpPr/>
      </dsp:nvSpPr>
      <dsp:spPr>
        <a:xfrm rot="5400000">
          <a:off x="5421400" y="307940"/>
          <a:ext cx="6603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Stores data on a polycarbonate disc with a reflective coating</a:t>
          </a:r>
        </a:p>
        <a:p>
          <a:pPr marL="114300" lvl="1" indent="-114300" algn="l" defTabSz="533400">
            <a:lnSpc>
              <a:spcPct val="90000"/>
            </a:lnSpc>
            <a:spcBef>
              <a:spcPct val="0"/>
            </a:spcBef>
            <a:spcAft>
              <a:spcPct val="15000"/>
            </a:spcAft>
            <a:buChar char="•"/>
          </a:pPr>
          <a:r>
            <a:rPr lang="en-US" sz="1200" kern="1200" dirty="0"/>
            <a:t>Write Once and Read Many capability: CD, DVD, BD</a:t>
          </a:r>
        </a:p>
        <a:p>
          <a:pPr marL="114300" lvl="1" indent="-114300" algn="l" defTabSz="533400">
            <a:lnSpc>
              <a:spcPct val="90000"/>
            </a:lnSpc>
            <a:spcBef>
              <a:spcPct val="0"/>
            </a:spcBef>
            <a:spcAft>
              <a:spcPct val="15000"/>
            </a:spcAft>
            <a:buChar char="•"/>
          </a:pPr>
          <a:r>
            <a:rPr lang="en-US" sz="1200" kern="1200" dirty="0"/>
            <a:t>Low-cost solution for long-term data storage</a:t>
          </a:r>
        </a:p>
      </dsp:txBody>
      <dsp:txXfrm rot="-5400000">
        <a:off x="3044951" y="2716625"/>
        <a:ext cx="5381012" cy="595878"/>
      </dsp:txXfrm>
    </dsp:sp>
    <dsp:sp modelId="{6B00BC4D-46E6-49C4-8822-FDB71BC59661}">
      <dsp:nvSpPr>
        <dsp:cNvPr id="0" name=""/>
        <dsp:cNvSpPr/>
      </dsp:nvSpPr>
      <dsp:spPr>
        <a:xfrm>
          <a:off x="0" y="2601845"/>
          <a:ext cx="3044952" cy="825437"/>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Optical disc drive</a:t>
          </a:r>
        </a:p>
      </dsp:txBody>
      <dsp:txXfrm>
        <a:off x="40295" y="2642140"/>
        <a:ext cx="2964362" cy="7448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AC266-B5BD-49ED-992C-2AC7D9193D50}">
      <dsp:nvSpPr>
        <dsp:cNvPr id="0" name=""/>
        <dsp:cNvSpPr/>
      </dsp:nvSpPr>
      <dsp:spPr>
        <a:xfrm rot="5400000">
          <a:off x="5532240" y="-2381850"/>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Striped set with no fault tolerance</a:t>
          </a:r>
        </a:p>
      </dsp:txBody>
      <dsp:txXfrm rot="-5400000">
        <a:off x="3044951" y="126853"/>
        <a:ext cx="5391834" cy="395842"/>
      </dsp:txXfrm>
    </dsp:sp>
    <dsp:sp modelId="{E1C507B0-CE90-4E03-B4DF-959306DBB7D4}">
      <dsp:nvSpPr>
        <dsp:cNvPr id="0" name=""/>
        <dsp:cNvSpPr/>
      </dsp:nvSpPr>
      <dsp:spPr>
        <a:xfrm>
          <a:off x="54890" y="50599"/>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RAID 0</a:t>
          </a:r>
        </a:p>
      </dsp:txBody>
      <dsp:txXfrm>
        <a:off x="81658" y="77367"/>
        <a:ext cx="2991416" cy="494802"/>
      </dsp:txXfrm>
    </dsp:sp>
    <dsp:sp modelId="{227BF414-BF92-4AC7-8B37-F08BED37A5BA}">
      <dsp:nvSpPr>
        <dsp:cNvPr id="0" name=""/>
        <dsp:cNvSpPr/>
      </dsp:nvSpPr>
      <dsp:spPr>
        <a:xfrm rot="5400000">
          <a:off x="5532240" y="-1806095"/>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Disk mirroring</a:t>
          </a:r>
        </a:p>
      </dsp:txBody>
      <dsp:txXfrm rot="-5400000">
        <a:off x="3044951" y="702608"/>
        <a:ext cx="5391834" cy="395842"/>
      </dsp:txXfrm>
    </dsp:sp>
    <dsp:sp modelId="{F5F5DCD5-B94E-4374-9972-CB76AD36F8A2}">
      <dsp:nvSpPr>
        <dsp:cNvPr id="0" name=""/>
        <dsp:cNvSpPr/>
      </dsp:nvSpPr>
      <dsp:spPr>
        <a:xfrm>
          <a:off x="54890" y="626354"/>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RAID 1 </a:t>
          </a:r>
        </a:p>
      </dsp:txBody>
      <dsp:txXfrm>
        <a:off x="81658" y="653122"/>
        <a:ext cx="2991416" cy="494802"/>
      </dsp:txXfrm>
    </dsp:sp>
    <dsp:sp modelId="{17FDFF8D-5754-40A6-90C0-1FF65591B9FB}">
      <dsp:nvSpPr>
        <dsp:cNvPr id="0" name=""/>
        <dsp:cNvSpPr/>
      </dsp:nvSpPr>
      <dsp:spPr>
        <a:xfrm rot="5400000">
          <a:off x="5532240" y="-1230339"/>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Nested RAID (striping and mirroring)</a:t>
          </a:r>
        </a:p>
      </dsp:txBody>
      <dsp:txXfrm rot="-5400000">
        <a:off x="3044951" y="1278364"/>
        <a:ext cx="5391834" cy="395842"/>
      </dsp:txXfrm>
    </dsp:sp>
    <dsp:sp modelId="{E8197B1A-9EDC-44B3-B9A6-A286E453E106}">
      <dsp:nvSpPr>
        <dsp:cNvPr id="0" name=""/>
        <dsp:cNvSpPr/>
      </dsp:nvSpPr>
      <dsp:spPr>
        <a:xfrm>
          <a:off x="54890" y="1202110"/>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RAID 1+0 </a:t>
          </a:r>
        </a:p>
      </dsp:txBody>
      <dsp:txXfrm>
        <a:off x="81658" y="1228878"/>
        <a:ext cx="2991416" cy="494802"/>
      </dsp:txXfrm>
    </dsp:sp>
    <dsp:sp modelId="{89459BF7-18C8-4DF4-A462-781838CCED8C}">
      <dsp:nvSpPr>
        <dsp:cNvPr id="0" name=""/>
        <dsp:cNvSpPr/>
      </dsp:nvSpPr>
      <dsp:spPr>
        <a:xfrm rot="5400000">
          <a:off x="5532240" y="-654584"/>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Striped set with parallel access and a dedicated parity disk</a:t>
          </a:r>
        </a:p>
      </dsp:txBody>
      <dsp:txXfrm rot="-5400000">
        <a:off x="3044951" y="1854119"/>
        <a:ext cx="5391834" cy="395842"/>
      </dsp:txXfrm>
    </dsp:sp>
    <dsp:sp modelId="{6B00BC4D-46E6-49C4-8822-FDB71BC59661}">
      <dsp:nvSpPr>
        <dsp:cNvPr id="0" name=""/>
        <dsp:cNvSpPr/>
      </dsp:nvSpPr>
      <dsp:spPr>
        <a:xfrm>
          <a:off x="54890" y="1777866"/>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RAID 3 </a:t>
          </a:r>
        </a:p>
      </dsp:txBody>
      <dsp:txXfrm>
        <a:off x="81658" y="1804634"/>
        <a:ext cx="2991416" cy="494802"/>
      </dsp:txXfrm>
    </dsp:sp>
    <dsp:sp modelId="{608FF975-C0BC-4776-BD9D-61C9CE0D1780}">
      <dsp:nvSpPr>
        <dsp:cNvPr id="0" name=""/>
        <dsp:cNvSpPr/>
      </dsp:nvSpPr>
      <dsp:spPr>
        <a:xfrm rot="5400000">
          <a:off x="5532240" y="-78828"/>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Striped set with independent disk access and distributed parity</a:t>
          </a:r>
        </a:p>
      </dsp:txBody>
      <dsp:txXfrm rot="-5400000">
        <a:off x="3044951" y="2429875"/>
        <a:ext cx="5391834" cy="395842"/>
      </dsp:txXfrm>
    </dsp:sp>
    <dsp:sp modelId="{909C622C-0410-4CE6-B55D-4FFDDA72CD14}">
      <dsp:nvSpPr>
        <dsp:cNvPr id="0" name=""/>
        <dsp:cNvSpPr/>
      </dsp:nvSpPr>
      <dsp:spPr>
        <a:xfrm>
          <a:off x="54890" y="2353621"/>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RAID 5 </a:t>
          </a:r>
        </a:p>
      </dsp:txBody>
      <dsp:txXfrm>
        <a:off x="81658" y="2380389"/>
        <a:ext cx="2991416" cy="494802"/>
      </dsp:txXfrm>
    </dsp:sp>
    <dsp:sp modelId="{5351C14F-38FF-48B3-8F5D-D1AB1203F296}">
      <dsp:nvSpPr>
        <dsp:cNvPr id="0" name=""/>
        <dsp:cNvSpPr/>
      </dsp:nvSpPr>
      <dsp:spPr>
        <a:xfrm rot="5400000">
          <a:off x="5532240" y="496926"/>
          <a:ext cx="43867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728" tIns="54864" rIns="109728" bIns="54864"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Striped set with independent disk access and dual distributed parity</a:t>
          </a:r>
        </a:p>
      </dsp:txBody>
      <dsp:txXfrm rot="-5400000">
        <a:off x="3044951" y="3005629"/>
        <a:ext cx="5391834" cy="395842"/>
      </dsp:txXfrm>
    </dsp:sp>
    <dsp:sp modelId="{D3D6F330-2D7F-42AC-B47D-D9B482C70ABC}">
      <dsp:nvSpPr>
        <dsp:cNvPr id="0" name=""/>
        <dsp:cNvSpPr/>
      </dsp:nvSpPr>
      <dsp:spPr>
        <a:xfrm>
          <a:off x="54890" y="2880661"/>
          <a:ext cx="3044952" cy="548338"/>
        </a:xfrm>
        <a:prstGeom prst="roundRect">
          <a:avLst/>
        </a:prstGeom>
        <a:solidFill>
          <a:srgbClr val="2C95D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RAID 6 </a:t>
          </a:r>
        </a:p>
      </dsp:txBody>
      <dsp:txXfrm>
        <a:off x="81658" y="2907429"/>
        <a:ext cx="2991416" cy="4948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a:solidFill>
                  <a:srgbClr val="000000"/>
                </a:solidFill>
              </a:rPr>
              <a:t>TITLE</a:t>
            </a: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solidFill>
                  <a:schemeClr val="bg2"/>
                </a:solidFill>
                <a:latin typeface="+mn-lt"/>
              </a:rPr>
              <a:t>Copyright 2014 EMC Corporation. All rights reserved.</a:t>
            </a:r>
          </a:p>
        </p:txBody>
      </p:sp>
      <p:sp>
        <p:nvSpPr>
          <p:cNvPr id="9"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a:t>Module: Physical Layer</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6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6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6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6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dirty="0"/>
              <a:t>This module focuses on the physical layer of the cloud computing reference model. This module focuses on physical compute system, its components, and its types. This module also focuses on storage system architectures. Further, this module focuses on </a:t>
            </a:r>
            <a:r>
              <a:rPr lang="en-US" sz="1000" dirty="0"/>
              <a:t>network connectivity and the types of network</a:t>
            </a:r>
            <a:r>
              <a:rPr lang="en-US" sz="1000" baseline="0" dirty="0"/>
              <a:t> communication</a:t>
            </a:r>
            <a:r>
              <a:rPr lang="en-US" sz="1000" dirty="0"/>
              <a:t>.</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271098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A tower compute system, also known as a tower server, is a compute system built in an upright enclosure called a “tower”, which is similar to a desktop cabinet. Tower servers have a robust build, and have integrated power supply and cooling. They typically have individual monitors, keyboards, and mice. Tower servers occupy significant floor space and require complex cabling when deployed in a data center. They are also bulky and a group of tower servers generates considerable noise from their cooling units. Tower servers are typically used in smaller environments. Deploying a large number of tower servers in large environments may involve substantial expenditure.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3088178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A rack-mounted compute system, also known as a rack server or an industrial server, is a compute system designed to be fixed on a frame called a “rack”. A rack is a standardized enclosure containing multiple mounting slots called “bays”, each of which holds a server in place with the help of screws. A single rack contains multiple servers stacked vertically in bays, thereby simplifying network cabling, consolidating network equipment, and reducing floor space use. Each rack server has its own power supply and cooling unit. A “rack unit” (denoted by U or RU) is a unit of measure of the height of a server designed to be mounted on a rack. One rack unit is 1.75 inches. A rack server is typically 19 inches (482.6 mm) in width and 1.75 inches (44.45 mm) in height. This is called a 1U rack server. Other common sizes of rack servers are 2U and 4U. Some common rack cabinet sizes are 27U, 37U, and 42U.</a:t>
            </a:r>
          </a:p>
          <a:p>
            <a:r>
              <a:rPr lang="en-US" dirty="0"/>
              <a:t>Typically, a console with a video screen, keyboard, and mouse is mounted on a rack to enable administrators to manage the servers in the rack. A keyboard, video, and mouse (KVM) switch connects the servers in the rack to the console and enables the servers to be controlled from the console. An administrator can switch between servers using keyboard commands, mouse commands, or touchscreen selection. Using a KVM switch eliminates the need for a dedicated keyboard, monitor, and mouse for each server and saves space and reduces cable clutter. Some concerns with rack servers are that they are cumbersome to work with, and they generate a lot of heat because of which more cooling is required, which in turn increases power costs.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308817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A blade compute system, also known as a blade server, is an electronic circuit board containing only core processing components, such as processor(s), memory, integrated network controllers, storage drive, and essential I/O cards and ports. Each blade server is a self-contained compute system and is typically dedicated to a single application. A blade server is housed in a slot inside a blade enclosure (or chassis), which holds multiple blades and provides integrated power supply, cooling, networking, and management functions. The blade enclosure enables interconnection of the blades through a high speed bus and also provides connectivity to external storage systems.</a:t>
            </a:r>
          </a:p>
          <a:p>
            <a:r>
              <a:rPr lang="en-US" dirty="0"/>
              <a:t>The modular design of blade servers makes them smaller, which minimizes floor space requirements, increases compute system density and scalability, and provides better energy efficiency as compared to tower and rack servers. It also reduces the complexity of the compute infrastructure and simplifies compute infrastructure management. It provides these benefits without compromising on any capability that a non-blade compute system provides. Some concerns with blade servers include the high cost of a blade system (blade servers and chassis), and the proprietary architecture of most blade systems due to which a blade server can typically be plugged only into a chassis from the same vendor.</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308817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This lesson covered the key software that are deployed on a compute system in a cloud environment. This lesson also covered the key components of a compute system, such as the processor, RAM, ROM, motherboard, and the chipset. Finally, this lesson covered the three common types of physical compute systems—tower, rack-mounted, and blade—that are used in building a cloud infrastructure.</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This lesson covers the common types of persistent storage devices. This lesson also covers Redundant Array of Independent Disks (RAID) and its use in data protection and storage performance improvement. Further, this lesson also covers the different types of storage system architectures, namely block-based, file-based, object-based, and unified storage systems.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a:solidFill>
                  <a:schemeClr val="tx1"/>
                </a:solidFill>
                <a:effectLst/>
              </a:rPr>
              <a:t>Data created by individuals, businesses,</a:t>
            </a:r>
            <a:r>
              <a:rPr lang="en-US" sz="1000" kern="1200" baseline="0" dirty="0">
                <a:solidFill>
                  <a:schemeClr val="tx1"/>
                </a:solidFill>
                <a:effectLst/>
              </a:rPr>
              <a:t> and applications</a:t>
            </a:r>
            <a:r>
              <a:rPr lang="en-US" sz="1000" kern="1200" dirty="0">
                <a:solidFill>
                  <a:schemeClr val="tx1"/>
                </a:solidFill>
                <a:effectLst/>
              </a:rPr>
              <a:t> need to be persistently stored so</a:t>
            </a:r>
            <a:r>
              <a:rPr lang="en-US" sz="1000" kern="1200" baseline="0" dirty="0">
                <a:solidFill>
                  <a:schemeClr val="tx1"/>
                </a:solidFill>
                <a:effectLst/>
              </a:rPr>
              <a:t> that it can be </a:t>
            </a:r>
            <a:r>
              <a:rPr lang="en-US" sz="1000" kern="1200" dirty="0">
                <a:solidFill>
                  <a:schemeClr val="tx1"/>
                </a:solidFill>
                <a:effectLst/>
              </a:rPr>
              <a:t>retrieved when required for processing or analysis. </a:t>
            </a:r>
            <a:r>
              <a:rPr lang="en-US" dirty="0"/>
              <a:t>A storage system is the repository for saving and retrieving electronic data and is integral to any cloud infrastructure. A storage system has d</a:t>
            </a:r>
            <a:r>
              <a:rPr lang="en-US" sz="1000" kern="1200" dirty="0">
                <a:solidFill>
                  <a:schemeClr val="tx1"/>
                </a:solidFill>
                <a:effectLst/>
              </a:rPr>
              <a:t>evices, called storage devices (or storage) that enable the persistent storage and the retrieval of data</a:t>
            </a:r>
            <a:r>
              <a:rPr lang="en-US" sz="1000" i="0" kern="1200" dirty="0">
                <a:solidFill>
                  <a:schemeClr val="tx1"/>
                </a:solidFill>
                <a:effectLst/>
              </a:rPr>
              <a:t>. </a:t>
            </a:r>
            <a:r>
              <a:rPr lang="en-US" dirty="0"/>
              <a:t>Storage capacity is typically offered</a:t>
            </a:r>
            <a:r>
              <a:rPr lang="en-US" baseline="0" dirty="0"/>
              <a:t> to consumers along with compute systems. </a:t>
            </a:r>
            <a:r>
              <a:rPr lang="en-US" sz="1000" i="0" kern="1200" dirty="0">
                <a:solidFill>
                  <a:schemeClr val="tx1"/>
                </a:solidFill>
                <a:effectLst/>
              </a:rPr>
              <a:t>Apart from providing storage along with compute systems</a:t>
            </a:r>
            <a:r>
              <a:rPr lang="en-US" sz="1000" i="0" kern="1200" baseline="0" dirty="0">
                <a:solidFill>
                  <a:schemeClr val="tx1"/>
                </a:solidFill>
                <a:effectLst/>
              </a:rPr>
              <a:t>, </a:t>
            </a:r>
            <a:r>
              <a:rPr lang="en-US" i="0" dirty="0"/>
              <a:t>a provider may also offer storage capacity as a service (Storage</a:t>
            </a:r>
            <a:r>
              <a:rPr lang="en-US" i="0" baseline="0" dirty="0"/>
              <a:t> as a Service)</a:t>
            </a:r>
            <a:r>
              <a:rPr lang="en-US" i="0" dirty="0"/>
              <a:t>, which enables consumers to store their data on the provider’s storage systems in the cloud. This enables the consumers to leverage cloud storage resources for purposes such</a:t>
            </a:r>
            <a:r>
              <a:rPr lang="en-US" i="0" baseline="0" dirty="0"/>
              <a:t> as </a:t>
            </a:r>
            <a:r>
              <a:rPr lang="en-US" dirty="0"/>
              <a:t>data backup and long-term data retention</a:t>
            </a:r>
            <a:r>
              <a:rPr lang="en-US" i="0" dirty="0"/>
              <a:t>.</a:t>
            </a:r>
          </a:p>
          <a:p>
            <a:r>
              <a:rPr lang="en-US" dirty="0"/>
              <a:t>A cloud storage infrastructure is typically created by logically aggregating and pooling the storage resources from one or more data centers to provide virtual storage resources. Cloud storage provides massive scalability and rapid elasticity of storage resources. The cloud storage infrastructure is typically shared by multiple tenants or consumers which improves the utilization of storage resources.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2453335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spcBef>
                <a:spcPts val="600"/>
              </a:spcBef>
            </a:pPr>
            <a:r>
              <a:rPr lang="en-US" dirty="0"/>
              <a:t>A magnetic disk is a circular storage medium made of non-magnetic material (typically an alloy) and coated with a ferromagnetic material. Data is stored on both surfaces (top and bottom) of a magnetic disk by polarizing a portion of the disk surface. A disk drive is a device that comprises multiple rotating magnetic disks, called platters, stacked vertically inside a metal or plastic casing. Each platter has a rapidly moving arm to read from and write data to the disk. Disk drives are currently the most popular storage medium for storing and accessing data for performance-intensive applications. Disks support rapid access to random data locations and data can be written or retrieved quickly for a number of simultaneous users or applications. Disk drives use pre-defined protocols, such as Advanced Technology Attachment (ATA), Serial ATA (SATA), Small Computer System Interface (SCSI), Serial Attached SCSI (SAS), and Fibre Channel (FC). These protocols reside on the disk interface controllers that are typically integrated with the disk drives. Each protocol has its unique performance, cost, and capacity characteristics. </a:t>
            </a:r>
          </a:p>
          <a:p>
            <a:pPr>
              <a:spcBef>
                <a:spcPts val="600"/>
              </a:spcBef>
            </a:pPr>
            <a:r>
              <a:rPr lang="en-US" kern="1200" dirty="0">
                <a:solidFill>
                  <a:schemeClr val="tx1"/>
                </a:solidFill>
                <a:effectLst/>
              </a:rPr>
              <a:t>A solid-state drive (SSD) uses semiconductor-based memory, such as NAND and NOR chips, to store and retrieve data. SSDs, also known as “flash drives”, deliver the ultra-high performance required by performance-sensitive applications. These devices, unlike conventional mechanical disk drives, contain no moving parts and therefore do not exhibit the latencies associated with read/write head movement and disk rotation. Compared to other available storage devices, SSDs deliver a relatively high number of input/output operations per second (IOPS) with very low response times. They also consume less power and typically have a longer lifetime as compared to mechanical drives. However, flash drives do have the highest cost per gigabyte ($/GB) ratio.</a:t>
            </a:r>
            <a:endParaRPr lang="en-US" dirty="0"/>
          </a:p>
          <a:p>
            <a:pPr algn="r">
              <a:spcBef>
                <a:spcPts val="600"/>
              </a:spcBef>
            </a:pPr>
            <a:r>
              <a:rPr lang="en-US" dirty="0"/>
              <a:t>(Cont’d)</a:t>
            </a:r>
          </a:p>
          <a:p>
            <a:pPr>
              <a:spcBef>
                <a:spcPts val="600"/>
              </a:spcBef>
            </a:pPr>
            <a:r>
              <a:rPr lang="en-US" dirty="0"/>
              <a:t> </a:t>
            </a:r>
            <a:endParaRPr lang="en-US" i="1"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7544"/>
            <a:ext cx="5943600" cy="8379026"/>
          </a:xfrm>
        </p:spPr>
        <p:txBody>
          <a:bodyPr/>
          <a:lstStyle/>
          <a:p>
            <a:r>
              <a:rPr lang="en-US" dirty="0"/>
              <a:t>A magnetic tape is a thin, long strip of plastic film that is coated with a magnetizable material, such as barium ferrite. The tape is packed in plastic cassettes and cartridges. A tape drive is the device to record and retrieve data on a magnetic tape. Tape drives provide linear sequential read/write data access. A tape drive may be standalone or part of a tape library. A tape library contains one or more tape drives and a storage area where a number of tape cartridges are held in slots. Tape is a popular medium for long-term storage due to its relative low cost and portability. Tape drives are typically used by organizations to store large amounts of data, typically for backup, offsite archiving, and disaster recovery. The low access speed due to the sequential access mechanism, the lack of simultaneous access by multiple applications, and the degradation of the tape surface due to the continuous contact with the read/write head are some key limitations of tape.</a:t>
            </a:r>
          </a:p>
          <a:p>
            <a:r>
              <a:rPr lang="en-US" dirty="0"/>
              <a:t>An optical disc is a flat, circular storage medium made of polycarbonate with one surface having a special, reflective coating (such as aluminum). An optical disc drive uses a writing laser to record data on the disc in the form of microscopic light and dark dots. A reading laser reads the dots, and generates electrical signals representing the data. The common optical disc types are compact disc (CD), digital versatile disc (DVD), and Blu-ray disc (BD). These discs may be recordable or re-writable. Recordable or read-only memory (ROM) discs have Write Once and Read Many (WORM) capability and are typically used as a distribution medium for applications or as a means to transfer small amounts of data from one system to another. The limited capacity and speed of optical discs constrain their use as a general-purpose enterprise data storage solution. However, high-capacity optical discs are sometimes used as a storage solution for fixed-content and archival data. Also, some providers</a:t>
            </a:r>
            <a:r>
              <a:rPr lang="en-US" baseline="0" dirty="0"/>
              <a:t> of Storage as a Service offer a facility wherein they </a:t>
            </a:r>
            <a:r>
              <a:rPr lang="en-US" sz="1000" b="0" i="0" kern="1200" dirty="0">
                <a:effectLst/>
              </a:rPr>
              <a:t>copy backup files on encrypted optical discs, </a:t>
            </a:r>
            <a:r>
              <a:rPr lang="en-US" sz="1000" b="0" i="0" kern="1200" baseline="0" dirty="0">
                <a:effectLst/>
              </a:rPr>
              <a:t>if required,</a:t>
            </a:r>
            <a:r>
              <a:rPr lang="en-US" sz="1000" b="0" i="0" kern="1200" dirty="0">
                <a:effectLst/>
              </a:rPr>
              <a:t> and ship them to the consumers.</a:t>
            </a:r>
            <a:endParaRPr lang="en-US" i="1"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Redundant Array of Independent Disks (RAID) is a storage technology in which multiple disk drives are combined into a logical unit called a RAID group and data is written in blocks across the disks in the RAID group. RAID protects against data loss when a drive fails, through the use of redundant drives and parity. RAID also helps in improving the storage system performance as read and write operations are served simultaneously from multiple disk drives. For example, if the RAID group has four disk drives, data is written across all four of them simultaneously, which provides four times better write performance as compared to using a single drive. Similarly, during read operation, the data is retrieved simultaneously from each drive. </a:t>
            </a:r>
          </a:p>
          <a:p>
            <a:r>
              <a:rPr lang="en-US" dirty="0"/>
              <a:t>RAID is typically implemented by using a specialized hardware controller present either on the host or on the array. The key functions of a RAID controller are management and control of drive aggregations, translation of I/O requests between logical and physical drives, and data regeneration in the event of drive failures.</a:t>
            </a:r>
          </a:p>
          <a:p>
            <a:r>
              <a:rPr lang="en-US" dirty="0"/>
              <a:t>The three different RAID techniques that form the basis for defining various RAID levels are striping, mirroring, and parity. These techniques determine the data availability and performance of a RAID group as well as the relative cost of deploying the storage solution. A cloud provider must select the appropriate RAID levels to meet the requirements of cloud service delivery.</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Striping is a technique to spread data across multiple drives in order to use the drives in parallel and increase performance as compared to the use of a single drive. Each drive in a RAID group has a predefined number of contiguously addressable blocks (the smallest individually addressable unit of storage) called a “strip”. A set of aligned strips that span across all the drives within the RAID group is called a “stripe”. All strips in a stripe have the same number of blocks. Although striped RAID provides improved read-write performance, it does not provide any data protection in case of disk failure.</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The physical layer—highlighted in the figure on the slide—is the foundation layer of the cloud reference</a:t>
            </a:r>
            <a:r>
              <a:rPr lang="en-US" baseline="0" dirty="0"/>
              <a:t> model. The process of building a cloud infrastructure is typically initiated with the cloud service provider setting up the physical hardware resources of the cloud infrastructure.</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Mirroring is a technique in which the same data is stored simultaneously on two different drives, resulting in two copies of the data. This is called a “mirrored pair”. Even if one drive fails, the data is still intact on the surviving drive and the RAID controller continues to service data requests using the surviving drive of the mirrored pair. When the failed disk is replaced with a new disk, the controller copies the data from the surviving disk of the mirrored pair to the new disk. This activity is transparent to the host. In addition to providing data redundancy, mirroring enables fast recovery from disk failure. Since mirroring involves duplication of data, the amount of storage capacity needed is twice the amount of data being stored. This increases costs because of which mirroring is typically preferred for mission-critical applications that cannot afford the risk of any data loss. Mirroring improves read performance because read requests can be serviced by both disks. However, compared to a single disk and striping, write performance is slightly lower in mirroring because each write request manifests as two writes on the disk drives.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Parity is a value derived by performing a mathematical operation on individual strips of data and stored on a portion of a RAID group. It enables the recreation of missing data in case of a drive failure. Parity is a redundancy technique that ensures data protection without maintaining a full set of duplicate data. The RAID controller calculates the parity using techniques such as “bitwise exclusive or” (XOR). Parity information can be stored on separate, dedicated disk drives or distributed across the drives in a RAID group. Compared to mirroring, parity implementation considerably reduces the cost associated with data protection. However, a limitation of parity implementation is that parity is recalculated every time there is a change in data, which may affect the performance of the RAID array.</a:t>
            </a:r>
          </a:p>
          <a:p>
            <a:r>
              <a:rPr lang="en-US" dirty="0"/>
              <a:t>In the figure on the slide, the first four disks, labeled D1 to D4, contain data. The data elements are 4, 6, 1, and 7. The fifth disk, labeled P, stores the parity information i.e. 18, which is the sum of the data elements. If one of the drives fails, the missing value can be calculated by subtracting the sum of the remaining elements from the parity value.</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dirty="0"/>
              <a:t>RAID levels are implementations of the striping, mirroring, and parity techniques. Some RAID levels use a single technique, while others use a combination of the techniques. The commonly used RAID levels are RAID 0 – that uses striping, RAID 1 – that uses mirroring, RAID 1+0 – which is a combination of RAID 1 and RAID 0, and RAID 3, 5, and 6 – that use a combination of striping and parity.</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Data can be accessed from a compute system (or a compute cluster) through block-level, file-level, or object-level schemes. External storage systems can be connected to the compute system directly or over a network. An application on the compute system stores and accesses data using the underlying infrastructure comprising an OS, a file system, network connectivity, and storage. In general, an application requests data by specifying the file name and the location. The file system maps the file attributes to the logical block address (LBA) of the data and sends it to the storage system. The LBA simplifies addressing by using a linear address to access the block of data. The storage system converts the LBA to a physical address called the cylinder-head-sector (CHS) address and fetches the data. </a:t>
            </a:r>
          </a:p>
          <a:p>
            <a:r>
              <a:rPr lang="en-US" dirty="0"/>
              <a:t>In </a:t>
            </a:r>
            <a:r>
              <a:rPr lang="en-US" i="1" dirty="0"/>
              <a:t>block-level access</a:t>
            </a:r>
            <a:r>
              <a:rPr lang="en-US" dirty="0"/>
              <a:t>, a storage volume (a logical unit of storage composed of multiple blocks, typically created from a RAID set) is created and assigned to the compute system to house created file systems. In this case, an application data request is sent to the file system and converted into a block-level (logical block address) request. This block level request is sent over the network to the storage system. The storage system then converts the logical block address to a CHS address and fetches the data in block-sized units.</a:t>
            </a:r>
            <a:r>
              <a:rPr lang="en-US" baseline="0" dirty="0"/>
              <a:t> </a:t>
            </a:r>
          </a:p>
          <a:p>
            <a:r>
              <a:rPr lang="en-US" dirty="0"/>
              <a:t>In </a:t>
            </a:r>
            <a:r>
              <a:rPr lang="en-US" i="1" dirty="0"/>
              <a:t>file-level access</a:t>
            </a:r>
            <a:r>
              <a:rPr lang="en-US" dirty="0"/>
              <a:t>, the file system is created on a separate file server, which is connected to storage. A file-level request from the application is sent over the network to the file server hosting the file system. The file system then converts the file-level request into block-level addressing and sends the request to the storage to access the data.</a:t>
            </a:r>
          </a:p>
          <a:p>
            <a:pPr marL="0" marR="0" algn="l" defTabSz="457200" rtl="0" eaLnBrk="1" fontAlgn="auto" latinLnBrk="0" hangingPunct="1">
              <a:spcBef>
                <a:spcPts val="1200"/>
              </a:spcBef>
              <a:buClrTx/>
              <a:buSzTx/>
              <a:buFontTx/>
              <a:buNone/>
              <a:tabLst/>
              <a:defRPr/>
            </a:pPr>
            <a:r>
              <a:rPr lang="en-US" dirty="0"/>
              <a:t>In </a:t>
            </a:r>
            <a:r>
              <a:rPr lang="en-US" i="1" dirty="0"/>
              <a:t>object-level access</a:t>
            </a:r>
            <a:r>
              <a:rPr lang="en-US" dirty="0"/>
              <a:t>, data is accessed over the network in terms of self-contained objects, each having a unique object identifier. In this case, the application request is sent to the file system. The file system communicates to the object-based storage device (OSD) interface, which in turn sends the object-level request by using the unique object ID over the network to the storage system. The storage system has an OSD storage component that is responsible for managing the access to the object on the storage system. The OSD storage component converts the object-level request into block-level addressing and sends it to the storage to access the data.</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2482616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a:t>Storage system architecture is a critical design consideration for building cloud infrastructure. A cloud provider must choose</a:t>
            </a:r>
            <a:r>
              <a:rPr lang="en-US" baseline="0" dirty="0"/>
              <a:t> the appropriate storage, and ensure adequate capacity to maintain </a:t>
            </a:r>
            <a:r>
              <a:rPr lang="en-US" dirty="0"/>
              <a:t>the overall performance of the environment.</a:t>
            </a:r>
            <a:r>
              <a:rPr lang="en-US" baseline="0" dirty="0"/>
              <a:t> </a:t>
            </a:r>
            <a:r>
              <a:rPr lang="en-US" dirty="0"/>
              <a:t>Storage system architectures are based on the data access methods. The common variants are block-based, file-based, object-based, and unified storage systems. A unified storage system architecture uses all the three data access methods. A cloud provider may deploy one or more types of these storage systems to meet the requirements of different applications.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69587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A block-based storage system enables the creation and assignment of storage volumes to compute systems. The compute OS (or hypervisor) discovers these storage volumes as local drives. A file system can be created on these storage volumes, for example NTFS in a Windows environment, which can then be formatted and used by applications.</a:t>
            </a:r>
          </a:p>
          <a:p>
            <a:r>
              <a:rPr lang="en-US" dirty="0"/>
              <a:t>A block-based storage system typically comprises four key components:  </a:t>
            </a:r>
          </a:p>
          <a:p>
            <a:pPr indent="-171450">
              <a:buFont typeface="Arial" panose="020B0604020202020204" pitchFamily="34" charset="0"/>
              <a:buChar char="•"/>
            </a:pPr>
            <a:r>
              <a:rPr lang="en-US" dirty="0"/>
              <a:t>Front-end Controller(s)</a:t>
            </a:r>
          </a:p>
          <a:p>
            <a:pPr indent="-171450">
              <a:buFont typeface="Arial" panose="020B0604020202020204" pitchFamily="34" charset="0"/>
              <a:buChar char="•"/>
            </a:pPr>
            <a:r>
              <a:rPr lang="en-US" dirty="0"/>
              <a:t>Cache Memory</a:t>
            </a:r>
          </a:p>
          <a:p>
            <a:pPr indent="-171450">
              <a:buFont typeface="Arial" panose="020B0604020202020204" pitchFamily="34" charset="0"/>
              <a:buChar char="•"/>
            </a:pPr>
            <a:r>
              <a:rPr lang="en-US" dirty="0"/>
              <a:t>Back-end Controller(s)</a:t>
            </a:r>
          </a:p>
          <a:p>
            <a:pPr indent="-171450">
              <a:buFont typeface="Arial" panose="020B0604020202020204" pitchFamily="34" charset="0"/>
              <a:buChar char="•"/>
            </a:pPr>
            <a:r>
              <a:rPr lang="en-US" dirty="0"/>
              <a:t>Physical disks</a:t>
            </a:r>
          </a:p>
          <a:p>
            <a:pPr indent="0">
              <a:buFont typeface="Arial" panose="020B0604020202020204" pitchFamily="34" charset="0"/>
              <a:buNone/>
            </a:pPr>
            <a:r>
              <a:rPr lang="en-US" dirty="0"/>
              <a:t>The </a:t>
            </a:r>
            <a:r>
              <a:rPr lang="en-US" i="1" dirty="0"/>
              <a:t>front-end controller </a:t>
            </a:r>
            <a:r>
              <a:rPr lang="en-US" dirty="0"/>
              <a:t>provides the interface between the storage system and the compute systems. Typically, there are redundant controllers in the front-end for high availability, and each controller contains multiple ports. Each front-end controller has processing logic that executes the appropriate transport protocol, such as Fibre Channel, iSCSI, or </a:t>
            </a:r>
            <a:r>
              <a:rPr lang="en-US" dirty="0" err="1"/>
              <a:t>FCoE</a:t>
            </a:r>
            <a:r>
              <a:rPr lang="en-US" dirty="0"/>
              <a:t> (discussed later in this module) for storage connections. Front-end controllers route data to and from a cache memory via an internal data bus.</a:t>
            </a:r>
          </a:p>
          <a:p>
            <a:pPr indent="0">
              <a:buFont typeface="Arial" panose="020B0604020202020204" pitchFamily="34" charset="0"/>
              <a:buNone/>
            </a:pPr>
            <a:r>
              <a:rPr lang="en-US" dirty="0"/>
              <a:t>The </a:t>
            </a:r>
            <a:r>
              <a:rPr lang="en-US" i="1" dirty="0"/>
              <a:t>cache</a:t>
            </a:r>
            <a:r>
              <a:rPr lang="en-US" dirty="0"/>
              <a:t> is a semiconductor memory where data is placed temporarily to reduce the time required to service I/O requests from the compute system. The cache improves storage system performance by isolating compute systems from the mechanical delays associated with disk drives. Accessing data from the cache typically takes less than a millisecond.</a:t>
            </a:r>
          </a:p>
          <a:p>
            <a:pPr indent="0" algn="r">
              <a:buFont typeface="Arial" panose="020B0604020202020204" pitchFamily="34" charset="0"/>
              <a:buNone/>
            </a:pPr>
            <a:r>
              <a:rPr lang="en-US" dirty="0"/>
              <a:t>(Cont’d)</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69587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7544"/>
            <a:ext cx="5943600" cy="8379026"/>
          </a:xfrm>
        </p:spPr>
        <p:txBody>
          <a:bodyPr/>
          <a:lstStyle/>
          <a:p>
            <a:r>
              <a:rPr lang="en-US" dirty="0"/>
              <a:t>When a compute system issues a read request, and the data is found in the cache, it is called a </a:t>
            </a:r>
            <a:r>
              <a:rPr lang="en-US" i="1" dirty="0"/>
              <a:t>cache hit</a:t>
            </a:r>
            <a:r>
              <a:rPr lang="en-US" dirty="0"/>
              <a:t>, and the data is sent directly to the compute system. If the requested data is not found in the cache, it is called a </a:t>
            </a:r>
            <a:r>
              <a:rPr lang="en-US" i="1" dirty="0"/>
              <a:t>cache miss </a:t>
            </a:r>
            <a:r>
              <a:rPr lang="en-US" dirty="0"/>
              <a:t>and the data must be read from the drive. A write operation with the cache is implemented in two ways: write-back approach and write-through approach. In the </a:t>
            </a:r>
            <a:r>
              <a:rPr lang="en-US" i="1" dirty="0"/>
              <a:t>write-back </a:t>
            </a:r>
            <a:r>
              <a:rPr lang="en-US" dirty="0"/>
              <a:t>approach, data of several write operations are placed in the cache and an acknowledgment for each write is sent to the compute system immediately. Later, the data in the cache is written to the disk. In the </a:t>
            </a:r>
            <a:r>
              <a:rPr lang="en-US" i="1" dirty="0"/>
              <a:t>write-through </a:t>
            </a:r>
            <a:r>
              <a:rPr lang="en-US" dirty="0"/>
              <a:t>approach, data is placed in the cache and immediately written to the disk, and an acknowledgment is sent to the compute system.</a:t>
            </a:r>
          </a:p>
          <a:p>
            <a:pPr marL="0">
              <a:buFont typeface="Arial" panose="020B0604020202020204" pitchFamily="34" charset="0"/>
              <a:buNone/>
            </a:pPr>
            <a:r>
              <a:rPr lang="en-US" dirty="0"/>
              <a:t>The </a:t>
            </a:r>
            <a:r>
              <a:rPr lang="en-US" i="1" dirty="0"/>
              <a:t>back-end controller </a:t>
            </a:r>
            <a:r>
              <a:rPr lang="en-US" dirty="0"/>
              <a:t>provides an interface between the cache and the physical disks. The data from the cache is sent to the back-end and then routed to the destination disks.</a:t>
            </a:r>
          </a:p>
          <a:p>
            <a:pPr marL="0">
              <a:buFont typeface="Arial" panose="020B0604020202020204" pitchFamily="34" charset="0"/>
              <a:buNone/>
            </a:pPr>
            <a:r>
              <a:rPr lang="en-US" dirty="0"/>
              <a:t>Physical disks are connected to ports on the back-end. In some implementations the front-end, the cache, and the back-end are integrated on a single board referred to as a storage processor or storage controller.</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69587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A file-based storage system, also known as Network-Attached Storage (NAS), is a dedicated, high-performance file server having either integrated storage or connected to external storage. NAS enables clients to share files over an IP network. NAS supports NFS and CIFS protocols to give both UNIX and Windows clients the ability to share the same files using appropriate access and locking mechanisms. NAS systems have integrated hardware and software components, including a processor, memory, NICs, ports to connect and manage physical disk resources, an OS optimized for file serving, and file sharing protocols. A NAS system consolidates distributed data into a large, centralized data pool accessible to, and shared by, heterogeneous clients and application servers across the network. Consolidating data from numerous and dispersed general purpose servers onto NAS results in more efficient management and improved storage utilization. Consolidation also offers lower operating and maintenance costs.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69587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Object-based storage is a way to store file data in the form of objects based on the content and other attributes of the data rather than the name and location of the file. An object contains user data, related metadata (size, date, ownership, etc.), and user defined attributes of data (retention, access pattern, and other business-relevant attributes). The additional metadata or attributes enable optimized search, retention and deletion of objects. For example, when an MRI scan of a patient is stored as a file in a NAS system, the metadata is basic and may include information such as file name, date of creation, owner, and file type. When stored as an object, the metadata component of the object may include additional information such as patient name, ID, attending physician’s name, and so on, apart from the basic metadata.</a:t>
            </a:r>
          </a:p>
          <a:p>
            <a:r>
              <a:rPr lang="en-US" dirty="0"/>
              <a:t>Each object stored in the object-based storage system is identified by a unique identifier called the </a:t>
            </a:r>
            <a:r>
              <a:rPr lang="en-US" i="1" dirty="0"/>
              <a:t>object ID</a:t>
            </a:r>
            <a:r>
              <a:rPr lang="en-US" dirty="0"/>
              <a:t>. The object ID allows easy access to objects without having to specify the storage location. The object ID is generated using specialized algorithms (such as a hash function) on the data and guarantees that every object is uniquely identified. Any changes in the object, like user-based edits to the file, results in a new object ID. This makes object-based storage a preferred option for long term data archiving to meet regulatory or compliance requirements. The object-based storage system uses a flat, non-hierarchical address space to store data, providing the flexibility to scale massively. Cloud service providers leverage object-based storage systems to offer Storage as a Service because of its inherent security, scalability, and automated data management capabilities. Object-based storage systems support web service access via REST and SOAP.</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69587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The object-based storage system has three key components: nodes,</a:t>
            </a:r>
            <a:r>
              <a:rPr lang="en-US" baseline="0" dirty="0"/>
              <a:t> i</a:t>
            </a:r>
            <a:r>
              <a:rPr lang="en-US" dirty="0"/>
              <a:t>nternal (private) network,</a:t>
            </a:r>
            <a:r>
              <a:rPr lang="en-US" baseline="0" dirty="0"/>
              <a:t> and s</a:t>
            </a:r>
            <a:r>
              <a:rPr lang="en-US" dirty="0"/>
              <a:t>torage.</a:t>
            </a:r>
            <a:r>
              <a:rPr lang="en-US" baseline="0" dirty="0"/>
              <a:t> </a:t>
            </a:r>
            <a:r>
              <a:rPr lang="en-US" sz="1000" kern="1200" dirty="0">
                <a:solidFill>
                  <a:schemeClr val="tx1"/>
                </a:solidFill>
                <a:effectLst/>
              </a:rPr>
              <a:t>The object-based storage system is composed of one or more nodes. In this context, a node is a server that runs the object-based storage operating environment and provides services to store, retrieve, and manage data in the system. The object-based storage system node has two key services: metadata service and storage service. The metadata service is responsible for generating the object ID from the contents of a file. It also maintains the mapping between the object IDs and the file system namespace. The storage service manages a set of drives on which the data is stored. The nodes connect to the storage via an internal network. The internal network provides both node-to-node connectivity and node-to-storage connectivity. The application server accesses the object-based storage node to store and retrieve data over an external network. In some implementations, the metadata service might reside on the application server or on a separate server.</a:t>
            </a:r>
          </a:p>
          <a:p>
            <a:r>
              <a:rPr lang="en-US" sz="1000" kern="1200" dirty="0">
                <a:solidFill>
                  <a:schemeClr val="tx1"/>
                </a:solidFill>
                <a:effectLst/>
              </a:rPr>
              <a:t>Object-based storage provides the capability to automatically detect and repair corrupted objects, and to alert the administrator of any potential problem. It also provides on-demand reporting and event notification. Some object-based storage systems support storage optimization techniques such as single instance storage, where only one instance of an object is stored, thereby optimizing </a:t>
            </a:r>
            <a:r>
              <a:rPr lang="en-US" sz="1000" kern="1200" dirty="0">
                <a:effectLst/>
              </a:rPr>
              <a:t>the usable capacity.</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6958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Aft>
                <a:spcPct val="0"/>
              </a:spcAft>
              <a:defRPr/>
            </a:pPr>
            <a:r>
              <a:rPr lang="en-US" dirty="0"/>
              <a:t>The physical layer comprises compute, storage, and network resources, which are the fundamental physical computing resources that make up </a:t>
            </a:r>
            <a:r>
              <a:rPr lang="en-US" baseline="0" dirty="0"/>
              <a:t>a cloud infrastructure</a:t>
            </a:r>
            <a:r>
              <a:rPr lang="en-US" dirty="0"/>
              <a:t>.</a:t>
            </a:r>
            <a:r>
              <a:rPr lang="en-US" baseline="0" dirty="0"/>
              <a:t> As discussed in </a:t>
            </a:r>
            <a:r>
              <a:rPr lang="en-US" dirty="0"/>
              <a:t>the ‘Introduction to Cloud Computing’ module</a:t>
            </a:r>
            <a:r>
              <a:rPr lang="en-US" baseline="0" dirty="0"/>
              <a:t>, the physical resources are typically pooled to serve multiple consumers.</a:t>
            </a:r>
          </a:p>
          <a:p>
            <a:pPr defTabSz="914400" eaLnBrk="0" fontAlgn="base" hangingPunct="0">
              <a:spcAft>
                <a:spcPct val="0"/>
              </a:spcAft>
              <a:defRPr/>
            </a:pPr>
            <a:r>
              <a:rPr lang="en-US" dirty="0"/>
              <a:t>Physical compute systems host the applications that a provider offers as services to consumers and also execute the software used by the</a:t>
            </a:r>
            <a:r>
              <a:rPr lang="en-US" baseline="0" dirty="0"/>
              <a:t> provider </a:t>
            </a:r>
            <a:r>
              <a:rPr lang="en-US" dirty="0"/>
              <a:t>to manage the cloud infrastructure and deliver services. A cloud provider also offers compute systems to consumers for hosting their applications in the cloud. Storage systems store business data and the data generated or processed by the applications deployed on the compute systems. Storage capacity may be offered</a:t>
            </a:r>
            <a:r>
              <a:rPr lang="en-US" baseline="0" dirty="0"/>
              <a:t> along with a compute system or separately (for example, in case of cloud-based backup). </a:t>
            </a:r>
            <a:r>
              <a:rPr lang="en-US" dirty="0"/>
              <a:t>Networks connect compute systems with each other and with storage systems. A network, such as a local area network (LAN), connects physical compute systems to each other, which enables</a:t>
            </a:r>
            <a:r>
              <a:rPr lang="en-US" baseline="0" dirty="0"/>
              <a:t> the applications running on the compute systems to exchange information</a:t>
            </a:r>
            <a:r>
              <a:rPr lang="en-US" dirty="0"/>
              <a:t>. A storage network connects compute systems to storage systems, which enables the applications to </a:t>
            </a:r>
            <a:r>
              <a:rPr lang="en-US" baseline="0" dirty="0"/>
              <a:t>access data from the storage systems.</a:t>
            </a:r>
            <a:r>
              <a:rPr lang="en-US" dirty="0"/>
              <a:t> If a cloud provider uses physical computing resources from multiple cloud data centers to provide services, networks connect</a:t>
            </a:r>
            <a:r>
              <a:rPr lang="en-US" baseline="0" dirty="0"/>
              <a:t> </a:t>
            </a:r>
            <a:r>
              <a:rPr lang="en-US" dirty="0"/>
              <a:t>the distributed computing resources enabling the data centers to work as a single large data center.</a:t>
            </a:r>
            <a:r>
              <a:rPr lang="en-US" baseline="0" dirty="0"/>
              <a:t> Networks also connect multiple clouds to one another—as in case of the hybrid cloud </a:t>
            </a:r>
            <a:r>
              <a:rPr lang="en-US" dirty="0"/>
              <a:t>model—</a:t>
            </a:r>
            <a:r>
              <a:rPr lang="en-US" baseline="0" dirty="0"/>
              <a:t>to enable them to share cloud resources and services.</a:t>
            </a:r>
          </a:p>
          <a:p>
            <a:pPr marL="0" marR="0" indent="0" algn="l" defTabSz="914400" rtl="0" eaLnBrk="0" fontAlgn="base" latinLnBrk="0" hangingPunct="0">
              <a:lnSpc>
                <a:spcPct val="100000"/>
              </a:lnSpc>
              <a:spcBef>
                <a:spcPts val="1200"/>
              </a:spcBef>
              <a:spcAft>
                <a:spcPct val="0"/>
              </a:spcAft>
              <a:buClrTx/>
              <a:buSzTx/>
              <a:buFontTx/>
              <a:buNone/>
              <a:tabLst/>
              <a:defRPr/>
            </a:pPr>
            <a:r>
              <a:rPr lang="en-US" baseline="0" dirty="0"/>
              <a:t>Based on several requirements such as </a:t>
            </a:r>
            <a:r>
              <a:rPr lang="en-US" dirty="0"/>
              <a:t>performance, scalability, cost, and so on</a:t>
            </a:r>
            <a:r>
              <a:rPr lang="en-US" baseline="0" dirty="0"/>
              <a:t>, a cloud provider has to make a number of decisions while building</a:t>
            </a:r>
            <a:r>
              <a:rPr lang="en-US" dirty="0"/>
              <a:t> the physical layer, including </a:t>
            </a:r>
            <a:r>
              <a:rPr lang="en-US" baseline="0" dirty="0"/>
              <a:t>choosing suitable </a:t>
            </a:r>
            <a:r>
              <a:rPr lang="en-US" dirty="0"/>
              <a:t>compute, storage, and network products and components, and the architecture and design of each system. The subsequent lessons describe various</a:t>
            </a:r>
            <a:r>
              <a:rPr lang="en-US" baseline="0" dirty="0"/>
              <a:t> </a:t>
            </a:r>
            <a:r>
              <a:rPr lang="en-US" dirty="0"/>
              <a:t>physical components </a:t>
            </a:r>
            <a:r>
              <a:rPr lang="en-US" baseline="0" dirty="0"/>
              <a:t>and architectures that are available to cloud providers to build the physical layer.</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Unified storage or multiprotocol storage has emerged as a solution that consolidates block, file, and object-based access within one storage platform. It supports multiple protocols such as CIFS, NFS, iSCSI, FC, </a:t>
            </a:r>
            <a:r>
              <a:rPr lang="en-US" dirty="0" err="1"/>
              <a:t>FCoE</a:t>
            </a:r>
            <a:r>
              <a:rPr lang="en-US" dirty="0"/>
              <a:t>, REST, and SOAP for data access. Such a unified storage system is managed using a single interface.</a:t>
            </a:r>
            <a:r>
              <a:rPr lang="en-US" baseline="0" dirty="0"/>
              <a:t> </a:t>
            </a:r>
            <a:r>
              <a:rPr lang="en-US" dirty="0"/>
              <a:t>A unified storage system consists of the following key components: storage controller, NAS head,</a:t>
            </a:r>
            <a:r>
              <a:rPr lang="en-US" baseline="0" dirty="0"/>
              <a:t> </a:t>
            </a:r>
            <a:r>
              <a:rPr lang="en-US" dirty="0"/>
              <a:t>OSD node,</a:t>
            </a:r>
            <a:r>
              <a:rPr lang="en-US" baseline="0" dirty="0"/>
              <a:t> and s</a:t>
            </a:r>
            <a:r>
              <a:rPr lang="en-US" dirty="0"/>
              <a:t>torage. The storage controller, NAS head, and OSD node may be present either separately or be part of a single unit.</a:t>
            </a:r>
          </a:p>
          <a:p>
            <a:r>
              <a:rPr lang="en-US" dirty="0"/>
              <a:t>The storage controller provides block-level access to compute systems through various protocols. It contains front-end ports for direct block access. The storage controller is also responsible for managing the back-end storage pool in the storage system. The controller configures storage volumes and presents them to NAS heads and OSD nodes, as well as to the compute systems.</a:t>
            </a:r>
          </a:p>
          <a:p>
            <a:r>
              <a:rPr lang="en-US" dirty="0"/>
              <a:t>A NAS head is a dedicated file server that provides file access to NAS clients. The NAS head connects to the storage via the storage controller. The system usually has two or more NAS heads for redundancy. The NAS head configures the file systems on assigned volumes, creates NFS, CIFS, or mixed shares, and exports the shares to the NAS clients.</a:t>
            </a:r>
          </a:p>
          <a:p>
            <a:r>
              <a:rPr lang="en-US" dirty="0"/>
              <a:t>The OSD node also accesses the storage through the storage controller. The volumes assigned to the OSD node appear as physical disks. These disks are configured by the OSD nodes, enabling them to store object data.</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69587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This lesson covered the common types of persistent data storage devices. This lesson also covered the different RAID techniques (striping, mirroring, and parity) used for data protection and for improving storage performance. Finally, this </a:t>
            </a:r>
            <a:r>
              <a:rPr lang="en-US"/>
              <a:t>lesson covered </a:t>
            </a:r>
            <a:r>
              <a:rPr lang="en-US" dirty="0"/>
              <a:t>the different data access methods and the storage system architectures based on them, including block-based, file-based, object-based, and unified storage systems.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This lesson covers the types of network communication</a:t>
            </a:r>
            <a:r>
              <a:rPr lang="en-US" baseline="0" dirty="0"/>
              <a:t> </a:t>
            </a:r>
            <a:r>
              <a:rPr lang="en-US" dirty="0"/>
              <a:t>and describes compute-to-compute communication. This lesson also covers compute-to-storage</a:t>
            </a:r>
            <a:r>
              <a:rPr lang="en-US" baseline="0" dirty="0"/>
              <a:t> </a:t>
            </a:r>
            <a:r>
              <a:rPr lang="en-US" dirty="0"/>
              <a:t>communication via a storage area network (SAN) and the classification of SAN. Further, this lesson covers</a:t>
            </a:r>
            <a:r>
              <a:rPr lang="en-US" baseline="0" dirty="0"/>
              <a:t> </a:t>
            </a:r>
            <a:r>
              <a:rPr lang="en-US" dirty="0"/>
              <a:t>inter-cloud communication.</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1"/>
            <a:ext cx="4736592" cy="2664333"/>
          </a:xfrm>
        </p:spPr>
      </p:sp>
      <p:sp>
        <p:nvSpPr>
          <p:cNvPr id="3" name="Notes Placeholder 2"/>
          <p:cNvSpPr>
            <a:spLocks noGrp="1"/>
          </p:cNvSpPr>
          <p:nvPr>
            <p:ph type="body" idx="1"/>
          </p:nvPr>
        </p:nvSpPr>
        <p:spPr/>
        <p:txBody>
          <a:bodyPr/>
          <a:lstStyle/>
          <a:p>
            <a:r>
              <a:rPr lang="en-US" dirty="0"/>
              <a:t>A network establishes communication paths between the devices in an IT infrastructure. Devices that are networked together are typically called “nodes”. A network enables information </a:t>
            </a:r>
            <a:r>
              <a:rPr lang="en-US" baseline="0" dirty="0"/>
              <a:t>exchange a</a:t>
            </a:r>
            <a:r>
              <a:rPr lang="en-US" dirty="0"/>
              <a:t>nd resource sharing among a large numbers of nodes spread across geographic regions and over long distances. A network may also be connected to other networks to enable data transfer between nodes.  </a:t>
            </a:r>
          </a:p>
          <a:p>
            <a:r>
              <a:rPr lang="en-US" dirty="0"/>
              <a:t>Cloud providers typically leverage different types of networks supporting different network protocols and transporting different classes of network traffic. As established in the discussion of fundamental cloud characteristics, cloud consumers require reliable and secure network connectivity to access cloud services. A provider connects the cloud infrastructure to a network enabling </a:t>
            </a:r>
            <a:r>
              <a:rPr lang="en-US" baseline="0" dirty="0"/>
              <a:t>clients (consumers) to connect to the cloud over the network and use cloud services. For example, in an </a:t>
            </a:r>
            <a:r>
              <a:rPr lang="en-US" baseline="0" dirty="0" err="1"/>
              <a:t>on-premise</a:t>
            </a:r>
            <a:r>
              <a:rPr lang="en-US" baseline="0" dirty="0"/>
              <a:t> private cloud, the clients typically connect to the cloud infrastructure over an internal network, such as a LAN. In case of a public cloud, the cloud infrastructure connects to an external network, typically the Internet, over which consumers access cloud services. </a:t>
            </a:r>
            <a:endParaRPr lang="en-US" dirty="0"/>
          </a:p>
          <a:p>
            <a:r>
              <a:rPr lang="en-US" dirty="0"/>
              <a:t>Cloud service providers may also</a:t>
            </a:r>
            <a:r>
              <a:rPr lang="en-US" baseline="0" dirty="0"/>
              <a:t> </a:t>
            </a:r>
            <a:r>
              <a:rPr lang="en-US" dirty="0"/>
              <a:t>use IT resources at one or more data centers to provide cloud services. If multiple data centers are deployed, the IT resources from these data centers may be logically aggregated by connecting them over a wide area network (WAN). This enables both migration of cloud services across data centers and provisioning cloud services using resources from multiple data centers. Also, multiple clouds may be inter-connected over a WAN to enable workloads to be moved or distributed across clouds.</a:t>
            </a:r>
            <a:r>
              <a:rPr lang="en-US" baseline="0" dirty="0"/>
              <a:t> This scenario was covered in </a:t>
            </a:r>
            <a:r>
              <a:rPr lang="en-US" dirty="0"/>
              <a:t>the ‘Introduction to Cloud Computing’ module</a:t>
            </a:r>
            <a:r>
              <a:rPr lang="en-US" dirty="0">
                <a:solidFill>
                  <a:srgbClr val="FF0000"/>
                </a:solidFill>
              </a:rPr>
              <a:t> </a:t>
            </a:r>
            <a:r>
              <a:rPr lang="en-US" baseline="0" dirty="0"/>
              <a:t>as part of the discussion on cloud bursting </a:t>
            </a:r>
            <a:r>
              <a:rPr lang="en-US" dirty="0"/>
              <a:t>in a hybrid cloud environment.</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596984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Networks in a cloud environment may be classified into various types based on attributes such as communication protocol, topology, transport medium, and so on. Generally network communication may be categorized into: compute-to-compute communication, compute-to-storage communication, and inter-cloud communication.</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596984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Compute-to-compute communication typically uses protocols based on the Internet Protocol (IP). Each physical compute system (running an OS or a hypervisor) is connected to the network through one or more physical network cards, such as a network interface controller (NIC). Physical switches and routers are the commonly-used interconnecting devices. A switch enables different compute systems in the network to communicate with each other. A router enables different networks to communicate with each other. The commonly-used network cables are copper cables and optical fiber cables. The figure on the slide shows a network (Local Area Network – LAN or Wide Area Network – WAN) that provides interconnections among the physical compute systems. The cloud provider has to ensure that appropriate switches and routers, with adequate bandwidth and ports, are in place to ensure the required network performance.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596984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A network of compute systems and storage systems is called a storage area network (SAN). A SAN enables the compute systems to access and share storage systems. Sharing improves the utilization of the storage systems. Using a SAN facilitates centralizing storage management, which in turn simplifies and potentially standardizes the management effort.</a:t>
            </a:r>
          </a:p>
          <a:p>
            <a:r>
              <a:rPr lang="en-US" dirty="0"/>
              <a:t>SANs are classified based on protocols they support. Common SAN deployments types are Fibre Channel SAN (FC SAN), Internet Protocol SAN (IP SAN), and Fibre Channel over Ethernet SAN (</a:t>
            </a:r>
            <a:r>
              <a:rPr lang="en-US" dirty="0" err="1"/>
              <a:t>FCoE</a:t>
            </a:r>
            <a:r>
              <a:rPr lang="en-US" dirty="0"/>
              <a:t> SAN).</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i="0" dirty="0"/>
              <a:t>An FC SAN is a high speed, dedicated network of compute systems and shared storage systems that uses Fibre Channel (FC) protocol to transport data, commands, and status information between the compute and the storage systems. The FC protocol primarily implements the Small Computer System Interface (SCSI) command set over FC, although it also supports other protocols such as Asynchronous Transfer Mode (ATM), Fibre Connection (FICON), and IP. SCSI over FC overcomes the distance and accessibility limitations associated with traditional, direct-attached SCSI protocol systems. FC protocol provides block-level access to the storage systems. It also provides a serial data transfer interface that operates over both copper and optical fiber cables. Technical committee T11, a committee within International Committee for Information Technology Standards (INCITS), is responsible for FC interface standards. The latest FC implementations of 16 Gigabit Fibre Channel (GFC) offers data transfer speeds up to 16 </a:t>
            </a:r>
            <a:r>
              <a:rPr lang="en-US" i="0" dirty="0" err="1"/>
              <a:t>Gbps</a:t>
            </a:r>
            <a:r>
              <a:rPr lang="en-US" i="0" dirty="0"/>
              <a:t>. The FC architecture is highly scalable, and theoretically a single FC SAN can accommodate approximately 15 million nodes.</a:t>
            </a:r>
          </a:p>
          <a:p>
            <a:r>
              <a:rPr lang="en-US" i="1" dirty="0"/>
              <a:t>Note: The term </a:t>
            </a:r>
            <a:r>
              <a:rPr lang="en-US" i="0" dirty="0"/>
              <a:t>“</a:t>
            </a:r>
            <a:r>
              <a:rPr lang="en-US" i="1" dirty="0"/>
              <a:t>Fibre”</a:t>
            </a:r>
            <a:r>
              <a:rPr lang="en-US" i="0" dirty="0"/>
              <a:t> </a:t>
            </a:r>
            <a:r>
              <a:rPr lang="en-US" i="1" dirty="0"/>
              <a:t>refers to the protocol, whereas the term </a:t>
            </a:r>
            <a:r>
              <a:rPr lang="en-US" i="0" dirty="0"/>
              <a:t>“</a:t>
            </a:r>
            <a:r>
              <a:rPr lang="en-US" i="1" dirty="0"/>
              <a:t>fiber” refers to the medium.</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IP SAN uses the Internet Protocol (IP) for the transport of storage traffic. It transports block I/O over an IP-based network. IP is a mature technology, and using IP SAN as a storage networking option provides several advantages. Cloud providers may have an existing IP-based network infrastructure, which could be used for storage networking. Leveraging an existing IP-based network therefore may be a more economical option than investing in building a new FC SAN infrastructure. In addition, many robust and mature security options are available for IP networks. Many long-distance, disaster recovery (DR) solutions already leverage IP-based networks. Therefore, with IP SAN, providers can extend the geographical reach of their storage infrastructure.</a:t>
            </a:r>
          </a:p>
          <a:p>
            <a:r>
              <a:rPr lang="en-US" dirty="0"/>
              <a:t>Two primary protocols that leverage IP as the transport mechanism for block-level data transmission are Internet SCSI (iSCSI) and Fibre Channel over IP (FCIP).</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FCIP is an encapsulation of FC frames into IP packets. FCIP is a tunneling protocol that enables distributed FC SAN islands to be interconnected over the existing IP-based networks. This enables transporting FC data between disparate FC SANs that may be separated by a long distance. In an FCIP environment, an FCIP entity such as an FCIP gateway is deployed at either end of the tunnel between two FC SAN islands, as shown in the figure on the slide. An FCIP gateway encapsulates FC frames into IP packets and transfers them to the remote gateway through the tunnel. The remote FCIP gateway </a:t>
            </a:r>
            <a:r>
              <a:rPr lang="en-US" dirty="0" err="1"/>
              <a:t>decapsulates</a:t>
            </a:r>
            <a:r>
              <a:rPr lang="en-US" dirty="0"/>
              <a:t> the FC frames from the IP packets and sends the frames to the remote FC SAN. FCIP is extensively used in disaster recovery implementations in which data is replicated to storage located at a remote site.</a:t>
            </a:r>
          </a:p>
          <a:p>
            <a:r>
              <a:rPr lang="en-US" dirty="0"/>
              <a:t>An FCIP implementation is capable of merging interconnected fabrics into a single fabric. In a merged fabric, the fabric service related traffic travels between interconnected FC SANs through the FCIP tunnel. However, only a small subset of nodes at either end of the FCIP tunnel requires connectivity across the tunnel. Thus, the majority of FCIP implementations today use some switch-specific features to prevent the fabrics from merging and also restrict the nodes that are allowed to communicate across the fabrics. </a:t>
            </a:r>
          </a:p>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This lesson covers an introduction to compute systems and describes the key components of a compute system. This lesson also covers the key software deployed on compute systems in a cloud environment, and the types of compute systems.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err="1"/>
              <a:t>FCoE</a:t>
            </a:r>
            <a:r>
              <a:rPr lang="en-US" dirty="0"/>
              <a:t> SAN is a converged enhanced Ethernet (CEE) network that is capable of transporting FC data along with regular Ethernet traffic over high speed (such as 4 </a:t>
            </a:r>
            <a:r>
              <a:rPr lang="en-US" dirty="0" err="1"/>
              <a:t>Gbps</a:t>
            </a:r>
            <a:r>
              <a:rPr lang="en-US" dirty="0"/>
              <a:t>, 8 </a:t>
            </a:r>
            <a:r>
              <a:rPr lang="en-US" dirty="0" err="1"/>
              <a:t>Gbps</a:t>
            </a:r>
            <a:r>
              <a:rPr lang="en-US" dirty="0"/>
              <a:t>, 10 </a:t>
            </a:r>
            <a:r>
              <a:rPr lang="en-US" dirty="0" err="1"/>
              <a:t>Gbps</a:t>
            </a:r>
            <a:r>
              <a:rPr lang="en-US" dirty="0"/>
              <a:t>, or higher) Ethernet links. It uses the </a:t>
            </a:r>
            <a:r>
              <a:rPr lang="en-US" dirty="0" err="1"/>
              <a:t>FCoE</a:t>
            </a:r>
            <a:r>
              <a:rPr lang="en-US" dirty="0"/>
              <a:t> protocol that encapsulates FC frames into Ethernet frames. </a:t>
            </a:r>
            <a:r>
              <a:rPr lang="en-US" dirty="0" err="1"/>
              <a:t>FCoE</a:t>
            </a:r>
            <a:r>
              <a:rPr lang="en-US" dirty="0"/>
              <a:t> is based on an enhanced Ethernet standard that supports Data Center Bridging (DCB) functionalities. DCB ensures lossless transmission of FC traffic over Ethernet. </a:t>
            </a:r>
          </a:p>
          <a:p>
            <a:r>
              <a:rPr lang="en-US" dirty="0" err="1"/>
              <a:t>FCoE</a:t>
            </a:r>
            <a:r>
              <a:rPr lang="en-US" dirty="0"/>
              <a:t> SAN provides the flexibility to deploy the same network components for transferring both compute-to-compute traffic and FC storage traffic. This helps in reducing the complexity of managing multiple discrete network infrastructures. </a:t>
            </a:r>
            <a:r>
              <a:rPr lang="en-US" dirty="0" err="1"/>
              <a:t>FCoE</a:t>
            </a:r>
            <a:r>
              <a:rPr lang="en-US" dirty="0"/>
              <a:t> SAN uses multi-function network adapters and switches. Therefore, </a:t>
            </a:r>
            <a:r>
              <a:rPr lang="en-US" dirty="0" err="1"/>
              <a:t>FCoE</a:t>
            </a:r>
            <a:r>
              <a:rPr lang="en-US" dirty="0"/>
              <a:t> reduces the number of adapters, cables, and switches, along with power and space consumption required in a data center. </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This lesson covered the types of network communication, compute-to-compute communication, and compute-to-storage communication over a storage area network (SAN). This lesson also covered the classification of SAN—FC SAN, IP SAN, and </a:t>
            </a:r>
            <a:r>
              <a:rPr lang="en-US" dirty="0" err="1"/>
              <a:t>FCoE</a:t>
            </a:r>
            <a:r>
              <a:rPr lang="en-US" dirty="0"/>
              <a:t> SAN—and described the components and architecture of each. Finally, this lesson covered inter-cloud communication.</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defRPr/>
            </a:pPr>
            <a:r>
              <a:rPr lang="en-US" dirty="0"/>
              <a:t>A compute system is a computing platform (hardware, firmware, and software) that runs platform and application software. </a:t>
            </a:r>
            <a:r>
              <a:rPr lang="en-US" sz="1000" b="0" i="0" u="none" strike="noStrike" kern="1200" baseline="0" dirty="0">
                <a:solidFill>
                  <a:schemeClr val="tx1"/>
                </a:solidFill>
                <a:latin typeface="+mn-lt"/>
                <a:ea typeface="+mn-ea"/>
                <a:cs typeface="Calibri" panose="020F0502020204030204" pitchFamily="34" charset="0"/>
              </a:rPr>
              <a:t>Examples of physical compute systems include desktops, laptops, servers, mobile devices, and so on. A compute system consists of processor(s), memory, I/O devices, and a collection of software to perform computing operations. The software includes the operating system (OS), file system, logical volume manager, device drivers, and so on. The OS may include the other software or they can be installed individually. </a:t>
            </a:r>
            <a:r>
              <a:rPr lang="en-US" dirty="0"/>
              <a:t>The OS manages the physical components and application execution, and provides a user interface (UI) for users to operate and use the compute system.</a:t>
            </a:r>
            <a:endParaRPr lang="en-US" sz="1000" b="0" i="0" u="none" strike="noStrike" kern="1200" baseline="0" dirty="0"/>
          </a:p>
          <a:p>
            <a:pPr defTabSz="914400" eaLnBrk="0" fontAlgn="base" hangingPunct="0">
              <a:defRPr/>
            </a:pPr>
            <a:r>
              <a:rPr lang="en-US" sz="1000" b="0" i="0" u="none" strike="noStrike" kern="1200" baseline="0" dirty="0">
                <a:latin typeface="+mn-lt"/>
                <a:ea typeface="+mn-ea"/>
                <a:cs typeface="Calibri" panose="020F0502020204030204" pitchFamily="34" charset="0"/>
              </a:rPr>
              <a:t>I</a:t>
            </a:r>
            <a:r>
              <a:rPr lang="en-US" dirty="0"/>
              <a:t>n a cloud</a:t>
            </a:r>
            <a:r>
              <a:rPr lang="en-US" baseline="0" dirty="0"/>
              <a:t> environment, providers typically deploy </a:t>
            </a:r>
            <a:r>
              <a:rPr lang="en-US" dirty="0"/>
              <a:t>x86-based servers or hosts to build the physical layer. These compute systems execute a provider’s as well as the consumers’ software. Consumers may deploy their applications entirely on cloud compute systems or may leverage the cloud for specific scenarios, such as application development and testing, or during peak workloads. Two or more compute systems are typically combined together into a cluster – a group of compute systems that function together, sharing certain network and storage resources, and are viewed as a single system. Compute clusters are typically implemented to provide high availability and for balancing computing workloads. Compute clustering is covered in detail in the ‘Business Continuity’ module.</a:t>
            </a:r>
          </a:p>
          <a:p>
            <a:r>
              <a:rPr lang="en-US" dirty="0"/>
              <a:t>A cloud provider typically offers compute systems to consumers in two ways: shared hosting and dedicated hosting. In shared hosting, the compute systems are shared among multiple consumers. For example, a provider hosts a consumer’s website on the same compute system as the websites of other consumers. In dedicated hosting, a provider offers to a consumer dedicated compute systems that are not shared with any other consumer. </a:t>
            </a:r>
          </a:p>
          <a:p>
            <a:pPr defTabSz="914400" eaLnBrk="0" fontAlgn="base" hangingPunct="0">
              <a:defRPr/>
            </a:pPr>
            <a:r>
              <a:rPr lang="en-US" sz="1000" i="0" kern="1200" dirty="0">
                <a:effectLst/>
              </a:rPr>
              <a:t>P</a:t>
            </a:r>
            <a:r>
              <a:rPr lang="en-US" sz="1000" i="0" kern="1200" baseline="0" dirty="0">
                <a:effectLst/>
              </a:rPr>
              <a:t>roviders typically install compute virtualization software (hypervisor) on a compute system and </a:t>
            </a:r>
            <a:r>
              <a:rPr lang="en-US" i="0" dirty="0"/>
              <a:t>create multiple virtual compute systems,</a:t>
            </a:r>
            <a:r>
              <a:rPr lang="en-US" i="0" baseline="0" dirty="0"/>
              <a:t> known as virtual </a:t>
            </a:r>
            <a:r>
              <a:rPr lang="en-US" i="0" dirty="0"/>
              <a:t>machines (VMs), each capable of running its own OS. In this case, the hypervisor performs compute system management tasks and allocates the compute system’s resources, such as processor and memory, dynamically to each VM. The provider allocates the VMs running on a hypervisor to consumers for deploying their applications. The provider may pre-install an OS on a VM or may enable the consumers to install an</a:t>
            </a:r>
            <a:r>
              <a:rPr lang="en-US" i="0" baseline="0" dirty="0"/>
              <a:t> </a:t>
            </a:r>
            <a:r>
              <a:rPr lang="en-US" i="0" dirty="0"/>
              <a:t>OS of their choice. Compute virtualization is covered in detail </a:t>
            </a:r>
            <a:r>
              <a:rPr lang="en-US" dirty="0"/>
              <a:t>in the ‘Virtual Layer’ module.</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A compute system typically comprises the following key physical hardware components assembled inside an enclosure:</a:t>
            </a:r>
            <a:r>
              <a:rPr lang="en-US" baseline="0" dirty="0"/>
              <a:t> </a:t>
            </a:r>
          </a:p>
          <a:p>
            <a:pPr marL="171450" indent="-171450">
              <a:buFont typeface="Arial" panose="020B0604020202020204" pitchFamily="34" charset="0"/>
              <a:buChar char="•"/>
            </a:pPr>
            <a:r>
              <a:rPr lang="en-US" b="1" dirty="0"/>
              <a:t>Processor:</a:t>
            </a:r>
            <a:r>
              <a:rPr lang="en-US" baseline="0" dirty="0"/>
              <a:t> </a:t>
            </a:r>
            <a:r>
              <a:rPr lang="en-US" dirty="0"/>
              <a:t>A processor,</a:t>
            </a:r>
            <a:r>
              <a:rPr lang="en-US" baseline="0" dirty="0"/>
              <a:t> </a:t>
            </a:r>
            <a:r>
              <a:rPr lang="en-US" dirty="0"/>
              <a:t>also known as a Central Processing Unit (CPU), is an integrated circuit (IC)</a:t>
            </a:r>
            <a:r>
              <a:rPr lang="en-US" baseline="0" dirty="0"/>
              <a:t> </a:t>
            </a:r>
            <a:r>
              <a:rPr lang="en-US" dirty="0"/>
              <a:t>that executes the instructions of a software program by performing fundamental arithmetical, logical, and input/output operations. A common processor/instruction set architecture is the x86 architecture with 32-bit and 64-bit processing capabilities. Modern processors have multiple cores (independent processing units), each capable of functioning as an individual processor.</a:t>
            </a:r>
          </a:p>
          <a:p>
            <a:pPr marL="171450" indent="-171450">
              <a:buFont typeface="Arial" panose="020B0604020202020204" pitchFamily="34" charset="0"/>
              <a:buChar char="•"/>
            </a:pPr>
            <a:r>
              <a:rPr lang="en-US" b="1" dirty="0"/>
              <a:t>Random-Access Memory (RAM):</a:t>
            </a:r>
            <a:r>
              <a:rPr lang="en-US" baseline="0" dirty="0"/>
              <a:t> </a:t>
            </a:r>
            <a:r>
              <a:rPr lang="en-US" dirty="0"/>
              <a:t>The RAM or main memory is a volatile data storage device internal to a compute system. The RAM holds the software programs for execution and the data used by the processor.</a:t>
            </a:r>
          </a:p>
          <a:p>
            <a:pPr marL="171450" indent="-171450">
              <a:buFont typeface="Arial" panose="020B0604020202020204" pitchFamily="34" charset="0"/>
              <a:buChar char="•"/>
            </a:pPr>
            <a:r>
              <a:rPr lang="en-US" b="1" dirty="0"/>
              <a:t>Read-Only Memory (ROM):</a:t>
            </a:r>
            <a:r>
              <a:rPr lang="en-US" b="1" baseline="0" dirty="0"/>
              <a:t> </a:t>
            </a:r>
            <a:r>
              <a:rPr lang="en-US" dirty="0"/>
              <a:t>A ROM is a type of semiconductor</a:t>
            </a:r>
            <a:r>
              <a:rPr lang="en-US" baseline="0" dirty="0"/>
              <a:t> memory that </a:t>
            </a:r>
            <a:r>
              <a:rPr lang="en-US" dirty="0"/>
              <a:t>contains the boot firmware (that enables a compute system to start), power management firmware, and other device-specific</a:t>
            </a:r>
            <a:r>
              <a:rPr lang="en-US" baseline="0" dirty="0"/>
              <a:t> </a:t>
            </a:r>
            <a:r>
              <a:rPr lang="en-US" dirty="0"/>
              <a:t>firmware.</a:t>
            </a:r>
          </a:p>
          <a:p>
            <a:pPr marL="171450" indent="-171450">
              <a:buFont typeface="Arial" panose="020B0604020202020204" pitchFamily="34" charset="0"/>
              <a:buChar char="•"/>
            </a:pPr>
            <a:r>
              <a:rPr lang="en-US" b="1" dirty="0"/>
              <a:t>Motherboard:</a:t>
            </a:r>
            <a:r>
              <a:rPr lang="en-US" b="1" baseline="0" dirty="0"/>
              <a:t> </a:t>
            </a:r>
            <a:r>
              <a:rPr lang="en-US" dirty="0"/>
              <a:t>A motherboard is a printed circuit board (PCB) to which all compute system components connect. It has sockets to hold components such as the microprocessor chip, RAM, and ROM. It also has network ports, I/O ports to connect devices such as keyboard, mouse, and printers, and essential circuitry to carry out</a:t>
            </a:r>
            <a:r>
              <a:rPr lang="en-US" baseline="0" dirty="0"/>
              <a:t> computing operations</a:t>
            </a:r>
            <a:r>
              <a:rPr lang="en-US" dirty="0"/>
              <a:t>. A motherboard may additionally have integrated components, such as a graphics processing unit (GPU), a network interface card (NIC), and adapters to connect to external storage devices.</a:t>
            </a:r>
          </a:p>
          <a:p>
            <a:pPr marL="171450" indent="-171450">
              <a:buFont typeface="Arial" panose="020B0604020202020204" pitchFamily="34" charset="0"/>
              <a:buChar char="•"/>
            </a:pPr>
            <a:r>
              <a:rPr lang="en-US" b="1" dirty="0"/>
              <a:t>Chipset:</a:t>
            </a:r>
            <a:r>
              <a:rPr lang="en-US" baseline="0" dirty="0"/>
              <a:t> </a:t>
            </a:r>
            <a:r>
              <a:rPr lang="en-US" dirty="0"/>
              <a:t>A chipset is a collection of microchips on a motherboard and it is designed to perform specific functions. The two key chipset types are Northbridge and Southbridge. Northbridge manages processor access to the RAM and the GPU, while Southbridge connects the processor to different peripheral ports, such as USB ports.</a:t>
            </a:r>
          </a:p>
          <a:p>
            <a:pPr algn="r"/>
            <a:r>
              <a:rPr lang="en-US" dirty="0"/>
              <a:t>(Cont'd)</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7544"/>
            <a:ext cx="5943600" cy="8379026"/>
          </a:xfrm>
        </p:spPr>
        <p:txBody>
          <a:bodyPr/>
          <a:lstStyle/>
          <a:p>
            <a:r>
              <a:rPr lang="en-US" dirty="0"/>
              <a:t>Besides</a:t>
            </a:r>
            <a:r>
              <a:rPr lang="en-US" dirty="0">
                <a:solidFill>
                  <a:srgbClr val="FFC000"/>
                </a:solidFill>
              </a:rPr>
              <a:t> </a:t>
            </a:r>
            <a:r>
              <a:rPr lang="en-US" dirty="0"/>
              <a:t>these key components, a compute system may also have components such as a secondary/persistent storage in the form of a disk drive or a solid state drive, a GPU card, NICs, and a power supply unit.</a:t>
            </a:r>
          </a:p>
          <a:p>
            <a:r>
              <a:rPr lang="en-US" i="0" dirty="0"/>
              <a:t>Based on the requirements such as the type of cloud services to provide, performance, cost,</a:t>
            </a:r>
            <a:r>
              <a:rPr lang="en-US" i="0" baseline="0" dirty="0"/>
              <a:t> expected rate of growth, and so on, </a:t>
            </a:r>
            <a:r>
              <a:rPr lang="en-US" i="0" dirty="0"/>
              <a:t>a cloud provider</a:t>
            </a:r>
            <a:r>
              <a:rPr lang="en-US" i="0" baseline="0" dirty="0"/>
              <a:t> has to make multiple important decisions about the choice of compute system hardware. These decisions include the number of compute systems to deploy, the number, the type, and the speed of processors, the amount of RAM </a:t>
            </a:r>
            <a:r>
              <a:rPr lang="en-US" dirty="0"/>
              <a:t>required, the motherboard’s RAM capacity, </a:t>
            </a:r>
            <a:r>
              <a:rPr lang="en-US" i="0" baseline="0" dirty="0"/>
              <a:t>the </a:t>
            </a:r>
            <a:r>
              <a:rPr lang="en-US" i="0" dirty="0"/>
              <a:t>number and type of expansion slots</a:t>
            </a:r>
            <a:r>
              <a:rPr lang="en-US" i="0" baseline="0" dirty="0"/>
              <a:t> on a motherboard, </a:t>
            </a:r>
            <a:r>
              <a:rPr lang="en-US" i="0" dirty="0"/>
              <a:t>the number and type of I/O cards, </a:t>
            </a:r>
            <a:r>
              <a:rPr lang="en-US" i="0" baseline="0" dirty="0"/>
              <a:t>installation and configuration effort, and so on.</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dirty="0"/>
              <a:t>On a compute system, a cloud provider deploys software such as the self-service portal, the application software and platform software that are offered as services (PaaS and SaaS) to consumers, virtualization software, cloud infrastructure management software, and so on. The provider also enables consumers to deploy their platform software and business applications on the compute systems. The slide provides a list and a brief description of the software that are deployed on compute systems in a cloud environment.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algn="l" defTabSz="914400" rtl="0" eaLnBrk="0" fontAlgn="base" latinLnBrk="0" hangingPunct="0">
              <a:buClrTx/>
              <a:buSzTx/>
              <a:buFontTx/>
              <a:buNone/>
              <a:tabLst/>
              <a:defRPr/>
            </a:pPr>
            <a:r>
              <a:rPr lang="en-US" dirty="0"/>
              <a:t>The compute systems used in building data centers and cloud infrastructure are typically classified into three categories:</a:t>
            </a:r>
            <a:r>
              <a:rPr lang="en-US" baseline="0" dirty="0"/>
              <a:t> </a:t>
            </a:r>
            <a:endParaRPr lang="en-US" dirty="0"/>
          </a:p>
          <a:p>
            <a:pPr marL="171450" indent="-171450">
              <a:buFont typeface="Arial" panose="020B0604020202020204" pitchFamily="34" charset="0"/>
              <a:buChar char="•"/>
            </a:pPr>
            <a:r>
              <a:rPr lang="en-US" dirty="0"/>
              <a:t>Tower compute system</a:t>
            </a:r>
          </a:p>
          <a:p>
            <a:pPr marL="171450" indent="-171450">
              <a:buFont typeface="Arial" panose="020B0604020202020204" pitchFamily="34" charset="0"/>
              <a:buChar char="•"/>
            </a:pPr>
            <a:r>
              <a:rPr lang="en-US" dirty="0"/>
              <a:t>Rack-mounted compute system</a:t>
            </a:r>
          </a:p>
          <a:p>
            <a:pPr marL="171450" indent="-171450">
              <a:buFont typeface="Arial" panose="020B0604020202020204" pitchFamily="34" charset="0"/>
              <a:buChar char="•"/>
            </a:pPr>
            <a:r>
              <a:rPr lang="en-US" dirty="0"/>
              <a:t>Blade compute system</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a:t>Module: Physical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78535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18247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405768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62560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6245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a:solidFill>
                  <a:schemeClr val="tx1"/>
                </a:solidFill>
              </a:rPr>
              <a:t>This slide intentionally left blank.</a:t>
            </a:r>
          </a:p>
        </p:txBody>
      </p:sp>
    </p:spTree>
    <p:custDataLst>
      <p:tags r:id="rId1"/>
    </p:custDataLst>
    <p:extLst>
      <p:ext uri="{BB962C8B-B14F-4D97-AF65-F5344CB8AC3E}">
        <p14:creationId xmlns:p14="http://schemas.microsoft.com/office/powerpoint/2010/main" val="241993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662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83549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16414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a:t>Module: Physical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61586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solidFill>
                  <a:schemeClr val="bg2"/>
                </a:solidFill>
                <a:latin typeface="+mn-lt"/>
              </a:rPr>
              <a:t>© Copyright 2014 EMC Corporation. All rights reserved.</a:t>
            </a:r>
          </a:p>
        </p:txBody>
      </p:sp>
    </p:spTree>
    <p:custDataLst>
      <p:tags r:id="rId18"/>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10.gif"/><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6.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7.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2.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Module: Physical Layer</a:t>
            </a:r>
          </a:p>
        </p:txBody>
      </p:sp>
      <p:sp>
        <p:nvSpPr>
          <p:cNvPr id="5" name="Content Placeholder 4"/>
          <p:cNvSpPr>
            <a:spLocks noGrp="1"/>
          </p:cNvSpPr>
          <p:nvPr>
            <p:ph sz="quarter" idx="10"/>
          </p:nvPr>
        </p:nvSpPr>
        <p:spPr/>
        <p:txBody>
          <a:bodyPr/>
          <a:lstStyle/>
          <a:p>
            <a:pPr marL="0" indent="0">
              <a:buNone/>
              <a:defRPr/>
            </a:pPr>
            <a:r>
              <a:rPr lang="en-US" dirty="0"/>
              <a:t>Upon completion of this module, you should be able to:</a:t>
            </a:r>
          </a:p>
          <a:p>
            <a:pPr>
              <a:defRPr/>
            </a:pPr>
            <a:r>
              <a:rPr lang="en-US" dirty="0"/>
              <a:t>Describe compute system components and types</a:t>
            </a:r>
          </a:p>
          <a:p>
            <a:pPr>
              <a:defRPr/>
            </a:pPr>
            <a:r>
              <a:rPr lang="en-US" dirty="0"/>
              <a:t>Describe storage system architectures</a:t>
            </a:r>
          </a:p>
          <a:p>
            <a:pPr>
              <a:defRPr/>
            </a:pPr>
            <a:r>
              <a:rPr lang="en-US" dirty="0"/>
              <a:t>Describe network connectivity and the types of network communication</a:t>
            </a:r>
          </a:p>
        </p:txBody>
      </p:sp>
      <p:sp>
        <p:nvSpPr>
          <p:cNvPr id="2" name="Footer Placeholder 1"/>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3776540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Tower Compute System</a:t>
            </a:r>
          </a:p>
        </p:txBody>
      </p:sp>
      <p:sp>
        <p:nvSpPr>
          <p:cNvPr id="3" name="Content Placeholder 2"/>
          <p:cNvSpPr>
            <a:spLocks noGrp="1"/>
          </p:cNvSpPr>
          <p:nvPr>
            <p:ph sz="quarter" idx="10"/>
          </p:nvPr>
        </p:nvSpPr>
        <p:spPr>
          <a:xfrm>
            <a:off x="379413" y="990600"/>
            <a:ext cx="6326187" cy="3429000"/>
          </a:xfrm>
        </p:spPr>
        <p:txBody>
          <a:bodyPr/>
          <a:lstStyle/>
          <a:p>
            <a:r>
              <a:rPr lang="en-US" dirty="0"/>
              <a:t>Built in an upright enclosure called a “tower”</a:t>
            </a:r>
          </a:p>
          <a:p>
            <a:r>
              <a:rPr lang="en-US" dirty="0"/>
              <a:t>Has integrated power supply and cooling</a:t>
            </a:r>
          </a:p>
          <a:p>
            <a:r>
              <a:rPr lang="en-US" dirty="0"/>
              <a:t>A group of towers occupies significant floor space, requires complex cabling, and generates noise from cooling units</a:t>
            </a:r>
          </a:p>
          <a:p>
            <a:r>
              <a:rPr lang="en-US" dirty="0"/>
              <a:t>Deploying in large environments may involve substantial expenditure</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7" name="Picture 118" descr="server"/>
          <p:cNvPicPr>
            <a:picLocks noChangeAspect="1" noChangeArrowheads="1"/>
          </p:cNvPicPr>
          <p:nvPr/>
        </p:nvPicPr>
        <p:blipFill>
          <a:blip r:embed="rId4" cstate="print"/>
          <a:srcRect/>
          <a:stretch>
            <a:fillRect/>
          </a:stretch>
        </p:blipFill>
        <p:spPr bwMode="gray">
          <a:xfrm>
            <a:off x="6804248" y="990600"/>
            <a:ext cx="2063394" cy="21348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6071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Rack-mounted Compute System</a:t>
            </a:r>
          </a:p>
        </p:txBody>
      </p:sp>
      <p:sp>
        <p:nvSpPr>
          <p:cNvPr id="3" name="Content Placeholder 2"/>
          <p:cNvSpPr>
            <a:spLocks noGrp="1"/>
          </p:cNvSpPr>
          <p:nvPr>
            <p:ph sz="quarter" idx="10"/>
          </p:nvPr>
        </p:nvSpPr>
        <p:spPr>
          <a:xfrm>
            <a:off x="379413" y="990600"/>
            <a:ext cx="6136803" cy="3429000"/>
          </a:xfrm>
        </p:spPr>
        <p:txBody>
          <a:bodyPr/>
          <a:lstStyle/>
          <a:p>
            <a:r>
              <a:rPr lang="en-US" dirty="0"/>
              <a:t>Designed to be fixed on a frame called a “rack”</a:t>
            </a:r>
          </a:p>
          <a:p>
            <a:pPr lvl="1"/>
            <a:r>
              <a:rPr lang="en-US" dirty="0"/>
              <a:t>A rack is a standardized enclosure with mounting slots for vertically stacking compute systems</a:t>
            </a:r>
          </a:p>
          <a:p>
            <a:r>
              <a:rPr lang="en-US" dirty="0"/>
              <a:t>Simplifies network cabling, consolidates network equipment, and reduces floor space use</a:t>
            </a:r>
          </a:p>
          <a:p>
            <a:r>
              <a:rPr lang="en-US" dirty="0"/>
              <a:t>Administrators may use a console mounted on the rack to manage the compute systems</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6" name="Picture 5" descr="C:\Users\prasap1\Desktop\ucs_c_460_larg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1748" y="990600"/>
            <a:ext cx="2152968" cy="1066800"/>
          </a:xfrm>
          <a:prstGeom prst="rect">
            <a:avLst/>
          </a:prstGeom>
          <a:noFill/>
          <a:ln>
            <a:noFill/>
          </a:ln>
        </p:spPr>
      </p:pic>
      <p:pic>
        <p:nvPicPr>
          <p:cNvPr id="7" name="Picture 6" descr="C:\Users\prasap1\Desktop\Server-Rack-psd47615.png"/>
          <p:cNvPicPr/>
          <p:nvPr/>
        </p:nvPicPr>
        <p:blipFill rotWithShape="1">
          <a:blip r:embed="rId5">
            <a:extLst>
              <a:ext uri="{28A0092B-C50C-407E-A947-70E740481C1C}">
                <a14:useLocalDpi xmlns:a14="http://schemas.microsoft.com/office/drawing/2010/main" val="0"/>
              </a:ext>
            </a:extLst>
          </a:blip>
          <a:srcRect r="3833" b="11223"/>
          <a:stretch/>
        </p:blipFill>
        <p:spPr bwMode="auto">
          <a:xfrm>
            <a:off x="6620716" y="2185200"/>
            <a:ext cx="2335032" cy="2186750"/>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375613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Blade Compute System</a:t>
            </a:r>
          </a:p>
        </p:txBody>
      </p:sp>
      <p:sp>
        <p:nvSpPr>
          <p:cNvPr id="3" name="Content Placeholder 2"/>
          <p:cNvSpPr>
            <a:spLocks noGrp="1"/>
          </p:cNvSpPr>
          <p:nvPr>
            <p:ph sz="quarter" idx="10"/>
          </p:nvPr>
        </p:nvSpPr>
        <p:spPr>
          <a:xfrm>
            <a:off x="379413" y="990600"/>
            <a:ext cx="6136803" cy="3429000"/>
          </a:xfrm>
        </p:spPr>
        <p:txBody>
          <a:bodyPr/>
          <a:lstStyle/>
          <a:p>
            <a:r>
              <a:rPr lang="en-US" dirty="0"/>
              <a:t>Comprises an electronic circuit board with only the core processing components</a:t>
            </a:r>
          </a:p>
          <a:p>
            <a:r>
              <a:rPr lang="en-US" dirty="0"/>
              <a:t>Multiple blades are housed in a blade chassis</a:t>
            </a:r>
          </a:p>
          <a:p>
            <a:pPr lvl="1"/>
            <a:r>
              <a:rPr lang="en-US" dirty="0"/>
              <a:t>The chassis provides integrated power supply, cooling, networking, and management</a:t>
            </a:r>
          </a:p>
          <a:p>
            <a:r>
              <a:rPr lang="en-US" dirty="0"/>
              <a:t>Blades are interconnected via a high speed bus</a:t>
            </a:r>
          </a:p>
          <a:p>
            <a:r>
              <a:rPr lang="en-US" dirty="0"/>
              <a:t>Modular design increases compute system density and scalability</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8" name="Picture 7" descr="C:\Users\prasap1\Desktop\b200_m3_blade_larg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8869" y="990600"/>
            <a:ext cx="2152800" cy="1065600"/>
          </a:xfrm>
          <a:prstGeom prst="rect">
            <a:avLst/>
          </a:prstGeom>
          <a:noFill/>
          <a:ln>
            <a:noFill/>
          </a:ln>
        </p:spPr>
      </p:pic>
      <p:pic>
        <p:nvPicPr>
          <p:cNvPr id="9" name="Picture 8" descr="C:\Users\prasap1\Desktop\UCS_HW.gif"/>
          <p:cNvPicPr/>
          <p:nvPr/>
        </p:nvPicPr>
        <p:blipFill rotWithShape="1">
          <a:blip r:embed="rId5" cstate="print">
            <a:extLst>
              <a:ext uri="{28A0092B-C50C-407E-A947-70E740481C1C}">
                <a14:useLocalDpi xmlns:a14="http://schemas.microsoft.com/office/drawing/2010/main" val="0"/>
              </a:ext>
            </a:extLst>
          </a:blip>
          <a:srcRect l="3438"/>
          <a:stretch/>
        </p:blipFill>
        <p:spPr bwMode="auto">
          <a:xfrm>
            <a:off x="6483595" y="2260457"/>
            <a:ext cx="2583347" cy="2099285"/>
          </a:xfrm>
          <a:prstGeom prst="rect">
            <a:avLst/>
          </a:prstGeom>
          <a:noFill/>
          <a:ln>
            <a:noFill/>
          </a:ln>
        </p:spPr>
      </p:pic>
    </p:spTree>
    <p:custDataLst>
      <p:tags r:id="rId1"/>
    </p:custDataLst>
    <p:extLst>
      <p:ext uri="{BB962C8B-B14F-4D97-AF65-F5344CB8AC3E}">
        <p14:creationId xmlns:p14="http://schemas.microsoft.com/office/powerpoint/2010/main" val="215646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Summary</a:t>
            </a:r>
            <a:endParaRPr lang="en-US" dirty="0"/>
          </a:p>
        </p:txBody>
      </p:sp>
      <p:sp>
        <p:nvSpPr>
          <p:cNvPr id="4" name="Content Placeholder 3"/>
          <p:cNvSpPr>
            <a:spLocks noGrp="1"/>
          </p:cNvSpPr>
          <p:nvPr>
            <p:ph sz="quarter" idx="10"/>
          </p:nvPr>
        </p:nvSpPr>
        <p:spPr/>
        <p:txBody>
          <a:bodyPr/>
          <a:lstStyle/>
          <a:p>
            <a:pPr marL="0" indent="0">
              <a:buNone/>
            </a:pPr>
            <a:r>
              <a:rPr lang="en-US" dirty="0"/>
              <a:t>During this lesson the following topics were covered:</a:t>
            </a:r>
          </a:p>
          <a:p>
            <a:r>
              <a:rPr lang="en-US" dirty="0"/>
              <a:t>Key components of a compute system</a:t>
            </a:r>
          </a:p>
          <a:p>
            <a:r>
              <a:rPr lang="en-US" dirty="0"/>
              <a:t>Software deployed on compute systems</a:t>
            </a:r>
          </a:p>
          <a:p>
            <a:r>
              <a:rPr lang="en-US" dirty="0"/>
              <a:t>Types of compute systems: tower, rack-mounted, and blade</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365965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Storage System</a:t>
            </a:r>
          </a:p>
        </p:txBody>
      </p:sp>
      <p:sp>
        <p:nvSpPr>
          <p:cNvPr id="5" name="Content Placeholder 4"/>
          <p:cNvSpPr>
            <a:spLocks noGrp="1"/>
          </p:cNvSpPr>
          <p:nvPr>
            <p:ph sz="quarter" idx="10"/>
          </p:nvPr>
        </p:nvSpPr>
        <p:spPr/>
        <p:txBody>
          <a:bodyPr/>
          <a:lstStyle/>
          <a:p>
            <a:pPr marL="0" indent="0">
              <a:buNone/>
              <a:defRPr/>
            </a:pPr>
            <a:r>
              <a:rPr lang="en-US" dirty="0"/>
              <a:t>This lesson covers the following topics:</a:t>
            </a:r>
          </a:p>
          <a:p>
            <a:pPr>
              <a:defRPr/>
            </a:pPr>
            <a:r>
              <a:rPr lang="en-US" dirty="0"/>
              <a:t>Types of storage devices</a:t>
            </a:r>
          </a:p>
          <a:p>
            <a:pPr>
              <a:defRPr/>
            </a:pPr>
            <a:r>
              <a:rPr lang="en-US" dirty="0"/>
              <a:t>Redundant Array of Independent Disks (RAID)</a:t>
            </a:r>
          </a:p>
          <a:p>
            <a:pPr>
              <a:defRPr/>
            </a:pPr>
            <a:r>
              <a:rPr lang="en-US" dirty="0"/>
              <a:t>Storage system architectures</a:t>
            </a:r>
          </a:p>
        </p:txBody>
      </p:sp>
      <p:sp>
        <p:nvSpPr>
          <p:cNvPr id="2" name="Footer Placeholder 1"/>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40000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Storage System</a:t>
            </a:r>
          </a:p>
        </p:txBody>
      </p:sp>
      <p:sp>
        <p:nvSpPr>
          <p:cNvPr id="3" name="Content Placeholder 2"/>
          <p:cNvSpPr>
            <a:spLocks noGrp="1"/>
          </p:cNvSpPr>
          <p:nvPr>
            <p:ph sz="quarter" idx="10"/>
          </p:nvPr>
        </p:nvSpPr>
        <p:spPr/>
        <p:txBody>
          <a:bodyPr/>
          <a:lstStyle/>
          <a:p>
            <a:r>
              <a:rPr lang="en-US" dirty="0"/>
              <a:t>A storage system is the repository for saving and retrieving electronic data</a:t>
            </a:r>
          </a:p>
          <a:p>
            <a:r>
              <a:rPr lang="en-US" dirty="0"/>
              <a:t>Providers offer storage capacity along with compute systems, or as a service</a:t>
            </a:r>
          </a:p>
          <a:p>
            <a:pPr lvl="1"/>
            <a:r>
              <a:rPr lang="en-US" dirty="0"/>
              <a:t>Storage as a Service enables data backup and long-term data retention</a:t>
            </a:r>
          </a:p>
          <a:p>
            <a:r>
              <a:rPr lang="en-US" dirty="0"/>
              <a:t>Cloud storage provides massive scalability and rapid elasticity of storage resources</a:t>
            </a:r>
          </a:p>
          <a:p>
            <a:r>
              <a:rPr lang="en-US" dirty="0"/>
              <a:t>Typically, a provider uses virtualization to create storage pools that are shared by multiple consumers</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215341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Storage Devices</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789273693"/>
              </p:ext>
            </p:extLst>
          </p:nvPr>
        </p:nvGraphicFramePr>
        <p:xfrm>
          <a:off x="379413" y="990600"/>
          <a:ext cx="845820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1216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Storage Devices</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graphicFrame>
        <p:nvGraphicFramePr>
          <p:cNvPr id="8" name="Content Placeholder 5"/>
          <p:cNvGraphicFramePr>
            <a:graphicFrameLocks noGrp="1"/>
          </p:cNvGraphicFramePr>
          <p:nvPr>
            <p:ph sz="quarter" idx="10"/>
            <p:extLst>
              <p:ext uri="{D42A27DB-BD31-4B8C-83A1-F6EECF244321}">
                <p14:modId xmlns:p14="http://schemas.microsoft.com/office/powerpoint/2010/main" val="3639326437"/>
              </p:ext>
            </p:extLst>
          </p:nvPr>
        </p:nvGraphicFramePr>
        <p:xfrm>
          <a:off x="379413" y="990600"/>
          <a:ext cx="845820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7838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Redundant Array of Independent Disks (RAID)</a:t>
            </a:r>
          </a:p>
        </p:txBody>
      </p:sp>
      <p:sp>
        <p:nvSpPr>
          <p:cNvPr id="5" name="Content Placeholder 4"/>
          <p:cNvSpPr>
            <a:spLocks noGrp="1"/>
          </p:cNvSpPr>
          <p:nvPr>
            <p:ph sz="quarter" idx="10"/>
          </p:nvPr>
        </p:nvSpPr>
        <p:spPr>
          <a:xfrm>
            <a:off x="379413" y="2211710"/>
            <a:ext cx="8458200" cy="2207890"/>
          </a:xfrm>
        </p:spPr>
        <p:txBody>
          <a:bodyPr/>
          <a:lstStyle/>
          <a:p>
            <a:r>
              <a:rPr lang="en-US" dirty="0"/>
              <a:t>Improves storage system performance by serving I/</a:t>
            </a:r>
            <a:r>
              <a:rPr lang="en-US" dirty="0" err="1"/>
              <a:t>Os</a:t>
            </a:r>
            <a:r>
              <a:rPr lang="en-US" dirty="0"/>
              <a:t> from multiple drives simultaneously</a:t>
            </a:r>
          </a:p>
          <a:p>
            <a:r>
              <a:rPr lang="en-US" dirty="0"/>
              <a:t>Provides data protection against drive failures</a:t>
            </a:r>
          </a:p>
          <a:p>
            <a:r>
              <a:rPr lang="en-US" dirty="0"/>
              <a:t>Three key techniques used for RAID: striping, mirroring, and parity</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8229600" cy="8825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storage technology in which data is written in blocks across multiple disk drives that are combined into a logical unit called a RAID group.</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RAID</a:t>
            </a:r>
          </a:p>
        </p:txBody>
      </p:sp>
    </p:spTree>
    <p:custDataLst>
      <p:tags r:id="rId1"/>
    </p:custDataLst>
    <p:extLst>
      <p:ext uri="{BB962C8B-B14F-4D97-AF65-F5344CB8AC3E}">
        <p14:creationId xmlns:p14="http://schemas.microsoft.com/office/powerpoint/2010/main" val="312267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RAID Technique: Striping</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8229600" cy="8825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RAID technique to spread data across multiple drives in order to use the drives in parallel.</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Striping</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774" y="2132154"/>
            <a:ext cx="6554452" cy="261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1006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pic>
        <p:nvPicPr>
          <p:cNvPr id="1027"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320" y="1275606"/>
            <a:ext cx="6309360" cy="356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a:t>Cloud Computing Reference Model</a:t>
            </a:r>
          </a:p>
        </p:txBody>
      </p:sp>
      <p:sp>
        <p:nvSpPr>
          <p:cNvPr id="5" name="Subtitle 2"/>
          <p:cNvSpPr txBox="1">
            <a:spLocks/>
          </p:cNvSpPr>
          <p:nvPr/>
        </p:nvSpPr>
        <p:spPr>
          <a:xfrm>
            <a:off x="379413" y="703000"/>
            <a:ext cx="8449733" cy="302417"/>
          </a:xfrm>
          <a:prstGeom prst="rect">
            <a:avLst/>
          </a:prstGeom>
        </p:spPr>
        <p:txBody>
          <a:bodyPr lIns="0" tIns="0" rIns="0" bIns="0"/>
          <a:lstStyle>
            <a:lvl1pPr marL="0" indent="0" algn="l" defTabSz="457200" rtl="0" eaLnBrk="1" latinLnBrk="0" hangingPunct="1">
              <a:spcBef>
                <a:spcPct val="20000"/>
              </a:spcBef>
              <a:buFont typeface="Arial"/>
              <a:buNone/>
              <a:defRPr sz="2000" kern="1200">
                <a:solidFill>
                  <a:schemeClr val="tx1"/>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Physical Layer</a:t>
            </a:r>
          </a:p>
        </p:txBody>
      </p:sp>
    </p:spTree>
    <p:custDataLst>
      <p:tags r:id="rId1"/>
    </p:custDataLst>
    <p:extLst>
      <p:ext uri="{BB962C8B-B14F-4D97-AF65-F5344CB8AC3E}">
        <p14:creationId xmlns:p14="http://schemas.microsoft.com/office/powerpoint/2010/main" val="111134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RAID Technique: Mirroring</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8229600" cy="8825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RAID technique to store the same data simultaneously on two different drives, yielding two copies of the data.</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Mirroring</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662" y="2193518"/>
            <a:ext cx="6260677" cy="21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8531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RAID Technique: Parity</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8229600" cy="109858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RAID technique to protect striped data from drive failure by performing a mathematical operation on individual strips and storing the result on a portion of the RAID group.</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Parity</a:t>
            </a: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576" y="2308226"/>
            <a:ext cx="4114849" cy="243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5534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RAID Levels</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3798327197"/>
              </p:ext>
            </p:extLst>
          </p:nvPr>
        </p:nvGraphicFramePr>
        <p:xfrm>
          <a:off x="379413" y="990600"/>
          <a:ext cx="845820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0142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Access Methods</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026" y="681750"/>
            <a:ext cx="6899949" cy="37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34173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Storage System Architecture</a:t>
            </a:r>
          </a:p>
        </p:txBody>
      </p:sp>
      <p:sp>
        <p:nvSpPr>
          <p:cNvPr id="3" name="Content Placeholder 2"/>
          <p:cNvSpPr>
            <a:spLocks noGrp="1"/>
          </p:cNvSpPr>
          <p:nvPr>
            <p:ph sz="quarter" idx="10"/>
          </p:nvPr>
        </p:nvSpPr>
        <p:spPr/>
        <p:txBody>
          <a:bodyPr/>
          <a:lstStyle/>
          <a:p>
            <a:r>
              <a:rPr lang="en-US" dirty="0"/>
              <a:t>Storage system architectures are based on the data access methods</a:t>
            </a:r>
          </a:p>
          <a:p>
            <a:r>
              <a:rPr lang="en-US" dirty="0"/>
              <a:t>Common storage system options are:</a:t>
            </a:r>
          </a:p>
          <a:p>
            <a:pPr lvl="1"/>
            <a:r>
              <a:rPr lang="en-US" dirty="0"/>
              <a:t>Block-based</a:t>
            </a:r>
          </a:p>
          <a:p>
            <a:pPr lvl="1"/>
            <a:r>
              <a:rPr lang="en-US" dirty="0"/>
              <a:t>File-based</a:t>
            </a:r>
          </a:p>
          <a:p>
            <a:pPr lvl="1"/>
            <a:r>
              <a:rPr lang="en-US" dirty="0"/>
              <a:t>Object-based</a:t>
            </a:r>
          </a:p>
          <a:p>
            <a:pPr lvl="1"/>
            <a:r>
              <a:rPr lang="en-US" dirty="0"/>
              <a:t>Unified</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991669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Block-based Storage System</a:t>
            </a:r>
          </a:p>
        </p:txBody>
      </p:sp>
      <p:sp>
        <p:nvSpPr>
          <p:cNvPr id="3" name="Content Placeholder 2"/>
          <p:cNvSpPr>
            <a:spLocks noGrp="1"/>
          </p:cNvSpPr>
          <p:nvPr>
            <p:ph sz="quarter" idx="10"/>
          </p:nvPr>
        </p:nvSpPr>
        <p:spPr/>
        <p:txBody>
          <a:bodyPr/>
          <a:lstStyle/>
          <a:p>
            <a:r>
              <a:rPr lang="en-US" dirty="0"/>
              <a:t>Enables creating and assigning storage volumes to compute systems</a:t>
            </a:r>
            <a:endParaRPr lang="en-US" dirty="0">
              <a:solidFill>
                <a:srgbClr val="FFC000"/>
              </a:solidFill>
            </a:endParaRPr>
          </a:p>
          <a:p>
            <a:pPr lvl="1"/>
            <a:r>
              <a:rPr lang="en-US" dirty="0"/>
              <a:t>Compute system discovers the volumes as local drives</a:t>
            </a:r>
          </a:p>
          <a:p>
            <a:pPr lvl="1"/>
            <a:r>
              <a:rPr lang="en-US" dirty="0"/>
              <a:t>Required file system can be created on the volumes</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235" y="2365314"/>
            <a:ext cx="6785531" cy="229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01898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Block-based Storage System</a:t>
            </a:r>
          </a:p>
        </p:txBody>
      </p:sp>
      <p:sp>
        <p:nvSpPr>
          <p:cNvPr id="3" name="Content Placeholder 2"/>
          <p:cNvSpPr>
            <a:spLocks noGrp="1"/>
          </p:cNvSpPr>
          <p:nvPr>
            <p:ph sz="quarter" idx="10"/>
          </p:nvPr>
        </p:nvSpPr>
        <p:spPr/>
        <p:txBody>
          <a:bodyPr/>
          <a:lstStyle/>
          <a:p>
            <a:r>
              <a:rPr lang="en-US" dirty="0"/>
              <a:t>Enables creating and assigning storage volumes to compute systems</a:t>
            </a:r>
          </a:p>
          <a:p>
            <a:pPr lvl="1"/>
            <a:r>
              <a:rPr lang="en-US" dirty="0"/>
              <a:t>Compute system discovers the volumes as local drives</a:t>
            </a:r>
          </a:p>
          <a:p>
            <a:pPr lvl="1"/>
            <a:r>
              <a:rPr lang="en-US" dirty="0"/>
              <a:t>Required file system can be created on the volumes</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235" y="2365314"/>
            <a:ext cx="6785531" cy="229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8212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File-based Storage System</a:t>
            </a:r>
          </a:p>
        </p:txBody>
      </p:sp>
      <p:sp>
        <p:nvSpPr>
          <p:cNvPr id="3" name="Content Placeholder 2"/>
          <p:cNvSpPr>
            <a:spLocks noGrp="1"/>
          </p:cNvSpPr>
          <p:nvPr>
            <p:ph sz="quarter" idx="10"/>
          </p:nvPr>
        </p:nvSpPr>
        <p:spPr>
          <a:xfrm>
            <a:off x="379413" y="990600"/>
            <a:ext cx="4120579" cy="3429000"/>
          </a:xfrm>
        </p:spPr>
        <p:txBody>
          <a:bodyPr/>
          <a:lstStyle/>
          <a:p>
            <a:r>
              <a:rPr lang="en-US" dirty="0"/>
              <a:t>A dedicated, high performance file server with storage (also known as Network-attached Storage)</a:t>
            </a:r>
          </a:p>
          <a:p>
            <a:r>
              <a:rPr lang="en-US" dirty="0"/>
              <a:t>Enables clients to share files over an IP network</a:t>
            </a:r>
          </a:p>
          <a:p>
            <a:pPr lvl="1"/>
            <a:r>
              <a:rPr lang="en-US" dirty="0"/>
              <a:t>Supports data sharing for UNIX and Windows users</a:t>
            </a:r>
          </a:p>
          <a:p>
            <a:r>
              <a:rPr lang="en-US" dirty="0"/>
              <a:t>Uses a specialized OS that is optimized for file I/O</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622750"/>
            <a:ext cx="4680520" cy="216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27735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Object-based Storage System</a:t>
            </a:r>
          </a:p>
        </p:txBody>
      </p:sp>
      <p:sp>
        <p:nvSpPr>
          <p:cNvPr id="3" name="Content Placeholder 2"/>
          <p:cNvSpPr>
            <a:spLocks noGrp="1"/>
          </p:cNvSpPr>
          <p:nvPr>
            <p:ph sz="quarter" idx="10"/>
          </p:nvPr>
        </p:nvSpPr>
        <p:spPr>
          <a:xfrm>
            <a:off x="379412" y="990600"/>
            <a:ext cx="3760539" cy="3429000"/>
          </a:xfrm>
        </p:spPr>
        <p:txBody>
          <a:bodyPr/>
          <a:lstStyle/>
          <a:p>
            <a:r>
              <a:rPr lang="en-US" dirty="0"/>
              <a:t>Stores file data in the form of objects based on data contents and attributes</a:t>
            </a:r>
          </a:p>
          <a:p>
            <a:pPr lvl="1"/>
            <a:r>
              <a:rPr lang="en-US" dirty="0"/>
              <a:t>Uses a flat, non-hierarchical address space</a:t>
            </a:r>
          </a:p>
          <a:p>
            <a:r>
              <a:rPr lang="en-US" dirty="0"/>
              <a:t>Object contains user data, related metadata, and user-defined attributes</a:t>
            </a:r>
          </a:p>
          <a:p>
            <a:pPr lvl="1"/>
            <a:r>
              <a:rPr lang="en-US" dirty="0"/>
              <a:t>Objects are uniquely identified using object ID</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768997"/>
            <a:ext cx="4979924" cy="187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90502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Object-based Storage System (Cont'd)</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19" y="1104750"/>
            <a:ext cx="8038162" cy="29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8390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Physical Layer Overview</a:t>
            </a:r>
          </a:p>
        </p:txBody>
      </p:sp>
      <p:sp>
        <p:nvSpPr>
          <p:cNvPr id="5" name="Content Placeholder 4"/>
          <p:cNvSpPr>
            <a:spLocks noGrp="1"/>
          </p:cNvSpPr>
          <p:nvPr>
            <p:ph sz="quarter" idx="10"/>
          </p:nvPr>
        </p:nvSpPr>
        <p:spPr>
          <a:xfrm>
            <a:off x="379413" y="990600"/>
            <a:ext cx="6136803" cy="3429000"/>
          </a:xfrm>
        </p:spPr>
        <p:txBody>
          <a:bodyPr/>
          <a:lstStyle/>
          <a:p>
            <a:r>
              <a:rPr lang="en-US" dirty="0"/>
              <a:t>The physical layer comprises physical compute, storage, and network resources</a:t>
            </a:r>
          </a:p>
          <a:p>
            <a:r>
              <a:rPr lang="en-US" dirty="0"/>
              <a:t>Compute systems execute software of providers and consumers</a:t>
            </a:r>
          </a:p>
          <a:p>
            <a:r>
              <a:rPr lang="en-US" dirty="0"/>
              <a:t>Storage systems store business and application data</a:t>
            </a:r>
          </a:p>
          <a:p>
            <a:r>
              <a:rPr lang="en-US" dirty="0"/>
              <a:t>Networks connect compute systems with each other and with storage systems </a:t>
            </a:r>
          </a:p>
          <a:p>
            <a:pPr lvl="1"/>
            <a:r>
              <a:rPr lang="en-US" dirty="0"/>
              <a:t>Networks also connect multiple data centers or multiple clouds to one another</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9074" y="990601"/>
            <a:ext cx="2437422" cy="33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55678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Unified Storage System</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979" y="769730"/>
            <a:ext cx="4576043" cy="4034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273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Summary</a:t>
            </a:r>
            <a:endParaRPr lang="en-US" dirty="0"/>
          </a:p>
        </p:txBody>
      </p:sp>
      <p:sp>
        <p:nvSpPr>
          <p:cNvPr id="4" name="Content Placeholder 3"/>
          <p:cNvSpPr>
            <a:spLocks noGrp="1"/>
          </p:cNvSpPr>
          <p:nvPr>
            <p:ph sz="quarter" idx="10"/>
          </p:nvPr>
        </p:nvSpPr>
        <p:spPr/>
        <p:txBody>
          <a:bodyPr/>
          <a:lstStyle/>
          <a:p>
            <a:pPr marL="0" indent="0">
              <a:buNone/>
            </a:pPr>
            <a:r>
              <a:rPr lang="en-US" dirty="0"/>
              <a:t>During this lesson the following topics were covered:</a:t>
            </a:r>
          </a:p>
          <a:p>
            <a:r>
              <a:rPr lang="en-US" dirty="0"/>
              <a:t>Types of persistent data storage devices</a:t>
            </a:r>
          </a:p>
          <a:p>
            <a:r>
              <a:rPr lang="en-US" dirty="0"/>
              <a:t>RAID and RAID techniques: striping, mirroring, and parity</a:t>
            </a:r>
          </a:p>
          <a:p>
            <a:r>
              <a:rPr lang="en-US" dirty="0"/>
              <a:t>Storage system architectures: block-based, file-based, object-based, and unified </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2787384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Network</a:t>
            </a:r>
          </a:p>
        </p:txBody>
      </p:sp>
      <p:sp>
        <p:nvSpPr>
          <p:cNvPr id="5" name="Content Placeholder 4"/>
          <p:cNvSpPr>
            <a:spLocks noGrp="1"/>
          </p:cNvSpPr>
          <p:nvPr>
            <p:ph sz="quarter" idx="10"/>
          </p:nvPr>
        </p:nvSpPr>
        <p:spPr/>
        <p:txBody>
          <a:bodyPr/>
          <a:lstStyle/>
          <a:p>
            <a:pPr marL="0" indent="0">
              <a:buNone/>
              <a:defRPr/>
            </a:pPr>
            <a:r>
              <a:rPr lang="en-US" dirty="0"/>
              <a:t>This lesson covers the following topics:</a:t>
            </a:r>
          </a:p>
          <a:p>
            <a:pPr>
              <a:defRPr/>
            </a:pPr>
            <a:r>
              <a:rPr lang="en-US" dirty="0"/>
              <a:t>Types of network communication</a:t>
            </a:r>
          </a:p>
          <a:p>
            <a:pPr>
              <a:defRPr/>
            </a:pPr>
            <a:r>
              <a:rPr lang="en-US" dirty="0"/>
              <a:t>Compute-to-compute communication</a:t>
            </a:r>
          </a:p>
          <a:p>
            <a:pPr>
              <a:defRPr/>
            </a:pPr>
            <a:r>
              <a:rPr lang="en-US" dirty="0"/>
              <a:t>Compute-to-storage communication </a:t>
            </a:r>
          </a:p>
          <a:p>
            <a:pPr>
              <a:defRPr/>
            </a:pPr>
            <a:r>
              <a:rPr lang="en-US" dirty="0"/>
              <a:t>Storage area network (SAN) classification</a:t>
            </a:r>
          </a:p>
          <a:p>
            <a:pPr>
              <a:defRPr/>
            </a:pPr>
            <a:r>
              <a:rPr lang="en-US" dirty="0"/>
              <a:t>Inter-cloud communication</a:t>
            </a:r>
          </a:p>
        </p:txBody>
      </p:sp>
      <p:sp>
        <p:nvSpPr>
          <p:cNvPr id="2" name="Footer Placeholder 1"/>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2699123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Networking</a:t>
            </a:r>
          </a:p>
        </p:txBody>
      </p:sp>
      <p:sp>
        <p:nvSpPr>
          <p:cNvPr id="3" name="Content Placeholder 2"/>
          <p:cNvSpPr>
            <a:spLocks noGrp="1"/>
          </p:cNvSpPr>
          <p:nvPr>
            <p:ph sz="quarter" idx="10"/>
          </p:nvPr>
        </p:nvSpPr>
        <p:spPr/>
        <p:txBody>
          <a:bodyPr/>
          <a:lstStyle/>
          <a:p>
            <a:r>
              <a:rPr lang="en-US" dirty="0"/>
              <a:t>Networking enables data transfer and sharing of IT resources between nodes across geographic regions</a:t>
            </a:r>
          </a:p>
          <a:p>
            <a:r>
              <a:rPr lang="en-US" dirty="0"/>
              <a:t>Cloud consumers require a reliable and secure network to connect to a cloud and access cloud services</a:t>
            </a:r>
          </a:p>
          <a:p>
            <a:r>
              <a:rPr lang="en-US" dirty="0"/>
              <a:t>Network connectivity also enables resource aggregation and service mobility across cloud data centers</a:t>
            </a:r>
          </a:p>
          <a:p>
            <a:r>
              <a:rPr lang="en-US" dirty="0"/>
              <a:t>Multiple clouds may be inter-connected to enable workloads to be moved or distributed</a:t>
            </a:r>
          </a:p>
          <a:p>
            <a:pPr lvl="1"/>
            <a:r>
              <a:rPr lang="en-US" dirty="0"/>
              <a:t>For example: cloud bursting in a hybrid cloud model</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1226374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Network Communication</a:t>
            </a:r>
          </a:p>
        </p:txBody>
      </p:sp>
      <p:sp>
        <p:nvSpPr>
          <p:cNvPr id="3" name="Content Placeholder 2"/>
          <p:cNvSpPr>
            <a:spLocks noGrp="1"/>
          </p:cNvSpPr>
          <p:nvPr>
            <p:ph sz="quarter" idx="10"/>
          </p:nvPr>
        </p:nvSpPr>
        <p:spPr/>
        <p:txBody>
          <a:bodyPr/>
          <a:lstStyle/>
          <a:p>
            <a:r>
              <a:rPr lang="en-US" dirty="0"/>
              <a:t>Based on the nodes connected by a network, the network communication is broadly categorized as:</a:t>
            </a:r>
          </a:p>
          <a:p>
            <a:pPr lvl="1"/>
            <a:r>
              <a:rPr lang="en-US" dirty="0"/>
              <a:t>Compute-to-compute communication</a:t>
            </a:r>
          </a:p>
          <a:p>
            <a:pPr lvl="1"/>
            <a:r>
              <a:rPr lang="en-US" dirty="0"/>
              <a:t>Compute-to-storage communication</a:t>
            </a:r>
          </a:p>
          <a:p>
            <a:pPr lvl="1"/>
            <a:r>
              <a:rPr lang="en-US" dirty="0"/>
              <a:t>Inter-cloud communication</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1786487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Compute-to-compute Communication </a:t>
            </a:r>
          </a:p>
        </p:txBody>
      </p:sp>
      <p:sp>
        <p:nvSpPr>
          <p:cNvPr id="3" name="Content Placeholder 2"/>
          <p:cNvSpPr>
            <a:spLocks noGrp="1"/>
          </p:cNvSpPr>
          <p:nvPr>
            <p:ph sz="quarter" idx="10"/>
          </p:nvPr>
        </p:nvSpPr>
        <p:spPr>
          <a:xfrm>
            <a:off x="379413" y="843558"/>
            <a:ext cx="5632747" cy="3429000"/>
          </a:xfrm>
        </p:spPr>
        <p:txBody>
          <a:bodyPr/>
          <a:lstStyle/>
          <a:p>
            <a:r>
              <a:rPr lang="en-US" dirty="0"/>
              <a:t>Interconnecting physical compute systems enables compute-to-compute communication</a:t>
            </a:r>
          </a:p>
          <a:p>
            <a:r>
              <a:rPr lang="en-US" dirty="0"/>
              <a:t>Compute-to-compute communication typically uses IP-based protocols</a:t>
            </a:r>
          </a:p>
          <a:p>
            <a:r>
              <a:rPr lang="en-US" dirty="0"/>
              <a:t>Compute systems connect to a network through physical network card(s)</a:t>
            </a:r>
          </a:p>
          <a:p>
            <a:r>
              <a:rPr lang="en-US" dirty="0"/>
              <a:t>Physical switches and routers are common interconnecting devices</a:t>
            </a:r>
          </a:p>
        </p:txBody>
      </p:sp>
      <p:sp>
        <p:nvSpPr>
          <p:cNvPr id="4" name="Footer Placeholder 3"/>
          <p:cNvSpPr>
            <a:spLocks noGrp="1"/>
          </p:cNvSpPr>
          <p:nvPr>
            <p:ph type="ftr" sz="quarter" idx="3"/>
          </p:nvPr>
        </p:nvSpPr>
        <p:spPr/>
        <p:txBody>
          <a:bodyPr/>
          <a:lstStyle/>
          <a:p>
            <a:pPr algn="r"/>
            <a:r>
              <a:rPr lang="en-US"/>
              <a:t>Module: Physical Layer</a:t>
            </a:r>
            <a:endParaRPr lang="en-US" dirty="0"/>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843558"/>
            <a:ext cx="2725821" cy="362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750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Compute-to-storage Communication</a:t>
            </a:r>
          </a:p>
        </p:txBody>
      </p:sp>
      <p:sp>
        <p:nvSpPr>
          <p:cNvPr id="5" name="Content Placeholder 4"/>
          <p:cNvSpPr>
            <a:spLocks noGrp="1"/>
          </p:cNvSpPr>
          <p:nvPr>
            <p:ph sz="quarter" idx="10"/>
          </p:nvPr>
        </p:nvSpPr>
        <p:spPr>
          <a:xfrm>
            <a:off x="379413" y="2211710"/>
            <a:ext cx="8458200" cy="2207890"/>
          </a:xfrm>
        </p:spPr>
        <p:txBody>
          <a:bodyPr/>
          <a:lstStyle/>
          <a:p>
            <a:r>
              <a:rPr lang="en-US" dirty="0"/>
              <a:t>Based on the protocols they support, SANs can be classified as:</a:t>
            </a:r>
          </a:p>
          <a:p>
            <a:pPr lvl="1"/>
            <a:r>
              <a:rPr lang="en-US" dirty="0"/>
              <a:t>Fibre Channel SAN (FC SAN)</a:t>
            </a:r>
          </a:p>
          <a:p>
            <a:pPr lvl="1"/>
            <a:r>
              <a:rPr lang="en-US" dirty="0"/>
              <a:t>Internet Protocol SAN (IP SAN)</a:t>
            </a:r>
          </a:p>
          <a:p>
            <a:pPr lvl="1"/>
            <a:r>
              <a:rPr lang="en-US" dirty="0"/>
              <a:t>Fibre Channel over Ethernet SAN (</a:t>
            </a:r>
            <a:r>
              <a:rPr lang="en-US" dirty="0" err="1"/>
              <a:t>FCoE</a:t>
            </a:r>
            <a:r>
              <a:rPr lang="en-US" dirty="0"/>
              <a:t> SAN)</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8229600" cy="8825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network that interconnects storage systems with compute systems, enabling the compute systems to access and share the storage systems. </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Storage Area Network (SAN)</a:t>
            </a:r>
          </a:p>
        </p:txBody>
      </p:sp>
    </p:spTree>
    <p:custDataLst>
      <p:tags r:id="rId1"/>
    </p:custDataLst>
    <p:extLst>
      <p:ext uri="{BB962C8B-B14F-4D97-AF65-F5344CB8AC3E}">
        <p14:creationId xmlns:p14="http://schemas.microsoft.com/office/powerpoint/2010/main" val="499794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FC SAN</a:t>
            </a:r>
          </a:p>
        </p:txBody>
      </p:sp>
      <p:sp>
        <p:nvSpPr>
          <p:cNvPr id="5" name="Content Placeholder 4"/>
          <p:cNvSpPr>
            <a:spLocks noGrp="1"/>
          </p:cNvSpPr>
          <p:nvPr>
            <p:ph sz="quarter" idx="10"/>
          </p:nvPr>
        </p:nvSpPr>
        <p:spPr>
          <a:xfrm>
            <a:off x="379413" y="2355726"/>
            <a:ext cx="6208811" cy="2063874"/>
          </a:xfrm>
        </p:spPr>
        <p:txBody>
          <a:bodyPr/>
          <a:lstStyle/>
          <a:p>
            <a:r>
              <a:rPr lang="en-US" dirty="0"/>
              <a:t>FC provides block-level access to storage</a:t>
            </a:r>
          </a:p>
          <a:p>
            <a:r>
              <a:rPr lang="en-US" dirty="0"/>
              <a:t>FC offers data transfer speeds up to 16 </a:t>
            </a:r>
            <a:r>
              <a:rPr lang="en-US" dirty="0" err="1"/>
              <a:t>Gbps</a:t>
            </a:r>
            <a:endParaRPr lang="en-US" dirty="0"/>
          </a:p>
          <a:p>
            <a:r>
              <a:rPr lang="en-US" dirty="0"/>
              <a:t>Theoretically, an FC SAN can connect approximately 15 million nodes</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5834608" cy="1026572"/>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SAN that uses Fibre Channel (FC) protocol to transport data, commands, and status information between compute and storage systems.</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FC SAN</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5698" y="1146747"/>
            <a:ext cx="2076744" cy="329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51499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SAN</a:t>
            </a:r>
          </a:p>
        </p:txBody>
      </p:sp>
      <p:sp>
        <p:nvSpPr>
          <p:cNvPr id="5" name="Content Placeholder 4"/>
          <p:cNvSpPr>
            <a:spLocks noGrp="1"/>
          </p:cNvSpPr>
          <p:nvPr>
            <p:ph sz="quarter" idx="10"/>
          </p:nvPr>
        </p:nvSpPr>
        <p:spPr>
          <a:xfrm>
            <a:off x="379413" y="2211710"/>
            <a:ext cx="8458200" cy="2207890"/>
          </a:xfrm>
        </p:spPr>
        <p:txBody>
          <a:bodyPr/>
          <a:lstStyle/>
          <a:p>
            <a:r>
              <a:rPr lang="en-US" dirty="0"/>
              <a:t>Key drivers of IP SAN are:</a:t>
            </a:r>
          </a:p>
          <a:p>
            <a:pPr lvl="1"/>
            <a:r>
              <a:rPr lang="en-US" dirty="0"/>
              <a:t>Leveraging an existing IP-based network instead of building a new FC SAN infrastructure</a:t>
            </a:r>
          </a:p>
          <a:p>
            <a:pPr lvl="1"/>
            <a:r>
              <a:rPr lang="en-US" dirty="0"/>
              <a:t>Many robust, mature security options are available for IP networks</a:t>
            </a:r>
          </a:p>
          <a:p>
            <a:pPr lvl="1"/>
            <a:r>
              <a:rPr lang="en-US" dirty="0"/>
              <a:t>Many long-distance, disaster recovery (DR) solutions already leverage IP-based networks</a:t>
            </a:r>
          </a:p>
          <a:p>
            <a:r>
              <a:rPr lang="en-US" dirty="0"/>
              <a:t>Two primary IP SAN protocols are: iSCSI and FCIP</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8229600" cy="8825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SAN that uses Internet Protocol (IP) for the transport of storage traffic. It transports block I/O over an IP-based network.</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IP SAN</a:t>
            </a:r>
          </a:p>
        </p:txBody>
      </p:sp>
    </p:spTree>
    <p:custDataLst>
      <p:tags r:id="rId1"/>
    </p:custDataLst>
    <p:extLst>
      <p:ext uri="{BB962C8B-B14F-4D97-AF65-F5344CB8AC3E}">
        <p14:creationId xmlns:p14="http://schemas.microsoft.com/office/powerpoint/2010/main" val="550128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FCIP Networking</a:t>
            </a:r>
          </a:p>
        </p:txBody>
      </p:sp>
      <p:sp>
        <p:nvSpPr>
          <p:cNvPr id="5" name="Content Placeholder 4"/>
          <p:cNvSpPr>
            <a:spLocks noGrp="1"/>
          </p:cNvSpPr>
          <p:nvPr>
            <p:ph sz="quarter" idx="10"/>
          </p:nvPr>
        </p:nvSpPr>
        <p:spPr>
          <a:xfrm>
            <a:off x="379413" y="2211710"/>
            <a:ext cx="5416723" cy="2207890"/>
          </a:xfrm>
        </p:spPr>
        <p:txBody>
          <a:bodyPr/>
          <a:lstStyle/>
          <a:p>
            <a:r>
              <a:rPr lang="en-US" dirty="0"/>
              <a:t>An FCIP entity (e.g. FCIP gateway) exists at either end of an FCIP tunnel</a:t>
            </a:r>
          </a:p>
          <a:p>
            <a:pPr lvl="1"/>
            <a:r>
              <a:rPr lang="en-US" dirty="0"/>
              <a:t>Encapsulates FC into IP</a:t>
            </a:r>
          </a:p>
          <a:p>
            <a:pPr lvl="1"/>
            <a:r>
              <a:rPr lang="en-US" dirty="0"/>
              <a:t>Transfers IP packets to remote gateway</a:t>
            </a:r>
          </a:p>
          <a:p>
            <a:pPr lvl="1"/>
            <a:r>
              <a:rPr lang="en-US" dirty="0" err="1"/>
              <a:t>Decapsulates</a:t>
            </a:r>
            <a:r>
              <a:rPr lang="en-US" dirty="0"/>
              <a:t> FC from IP</a:t>
            </a:r>
          </a:p>
          <a:p>
            <a:r>
              <a:rPr lang="en-US" dirty="0"/>
              <a:t>Widely used in disaster recovery implementations</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8229600" cy="8825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FCIP is an encapsulation of FC frames into IP packets that are transported between disparate FC SANs over an IP-based network through FCIP tunnel.</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FCIP</a:t>
            </a: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9991" y="2063779"/>
            <a:ext cx="3293640" cy="2386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0086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Compute System</a:t>
            </a:r>
          </a:p>
        </p:txBody>
      </p:sp>
      <p:sp>
        <p:nvSpPr>
          <p:cNvPr id="5" name="Content Placeholder 4"/>
          <p:cNvSpPr>
            <a:spLocks noGrp="1"/>
          </p:cNvSpPr>
          <p:nvPr>
            <p:ph sz="quarter" idx="10"/>
          </p:nvPr>
        </p:nvSpPr>
        <p:spPr/>
        <p:txBody>
          <a:bodyPr/>
          <a:lstStyle/>
          <a:p>
            <a:pPr marL="0" indent="0">
              <a:buNone/>
              <a:defRPr/>
            </a:pPr>
            <a:r>
              <a:rPr lang="en-US" dirty="0"/>
              <a:t>This lesson covers the following topics:</a:t>
            </a:r>
          </a:p>
          <a:p>
            <a:pPr>
              <a:defRPr/>
            </a:pPr>
            <a:r>
              <a:rPr lang="en-US" dirty="0"/>
              <a:t>Key components of a compute system</a:t>
            </a:r>
          </a:p>
          <a:p>
            <a:pPr>
              <a:defRPr/>
            </a:pPr>
            <a:r>
              <a:rPr lang="en-US" dirty="0"/>
              <a:t>Software deployed on compute systems</a:t>
            </a:r>
          </a:p>
          <a:p>
            <a:pPr>
              <a:defRPr/>
            </a:pPr>
            <a:r>
              <a:rPr lang="en-US" dirty="0"/>
              <a:t>Types of compute systems</a:t>
            </a:r>
          </a:p>
        </p:txBody>
      </p:sp>
      <p:sp>
        <p:nvSpPr>
          <p:cNvPr id="2" name="Footer Placeholder 1"/>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3755615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FCoE</a:t>
            </a:r>
            <a:r>
              <a:rPr lang="en-US" dirty="0"/>
              <a:t> SAN</a:t>
            </a:r>
          </a:p>
        </p:txBody>
      </p:sp>
      <p:sp>
        <p:nvSpPr>
          <p:cNvPr id="5" name="Content Placeholder 4"/>
          <p:cNvSpPr>
            <a:spLocks noGrp="1"/>
          </p:cNvSpPr>
          <p:nvPr>
            <p:ph sz="quarter" idx="10"/>
          </p:nvPr>
        </p:nvSpPr>
        <p:spPr>
          <a:xfrm>
            <a:off x="379413" y="2355726"/>
            <a:ext cx="8458200" cy="2063874"/>
          </a:xfrm>
        </p:spPr>
        <p:txBody>
          <a:bodyPr/>
          <a:lstStyle/>
          <a:p>
            <a:r>
              <a:rPr lang="en-US" dirty="0"/>
              <a:t>Transfers both compute-to-compute and FC storage traffic using the same network components</a:t>
            </a:r>
          </a:p>
          <a:p>
            <a:pPr lvl="1"/>
            <a:r>
              <a:rPr lang="en-US" dirty="0"/>
              <a:t>Reduces complexity of managing multiple discrete networks</a:t>
            </a:r>
          </a:p>
          <a:p>
            <a:pPr lvl="1"/>
            <a:r>
              <a:rPr lang="en-US" dirty="0"/>
              <a:t>Reduces the number of adapters, cables, and switches, along with power and space consumption required in a data center</a:t>
            </a:r>
          </a:p>
          <a:p>
            <a:r>
              <a:rPr lang="en-US" dirty="0"/>
              <a:t>Based on an enhanced Ethernet standard that ensures lossless transmission of FC traffic over Ethernet</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9600" y="1113130"/>
            <a:ext cx="8229600" cy="109858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converged enhanced Ethernet (CEE) network that uses the </a:t>
            </a:r>
            <a:r>
              <a:rPr lang="en-US" sz="1600" dirty="0" err="1">
                <a:solidFill>
                  <a:schemeClr val="tx1"/>
                </a:solidFill>
              </a:rPr>
              <a:t>FCoE</a:t>
            </a:r>
            <a:r>
              <a:rPr lang="en-US" sz="1600" dirty="0">
                <a:solidFill>
                  <a:schemeClr val="tx1"/>
                </a:solidFill>
              </a:rPr>
              <a:t> protocol to transport FC data along with regular Ethernet traffic over high speed Ethernet links. </a:t>
            </a:r>
            <a:r>
              <a:rPr lang="en-US" sz="1600" dirty="0" err="1">
                <a:solidFill>
                  <a:schemeClr val="tx1"/>
                </a:solidFill>
              </a:rPr>
              <a:t>FCoE</a:t>
            </a:r>
            <a:r>
              <a:rPr lang="en-US" sz="1600" dirty="0">
                <a:solidFill>
                  <a:schemeClr val="tx1"/>
                </a:solidFill>
              </a:rPr>
              <a:t> encapsulates FC frames into Ethernet frames.</a:t>
            </a:r>
          </a:p>
        </p:txBody>
      </p:sp>
      <p:sp>
        <p:nvSpPr>
          <p:cNvPr id="9" name="Rectangle 8"/>
          <p:cNvSpPr/>
          <p:nvPr/>
        </p:nvSpPr>
        <p:spPr>
          <a:xfrm>
            <a:off x="343787" y="914400"/>
            <a:ext cx="4343400" cy="397459"/>
          </a:xfrm>
          <a:prstGeom prst="rect">
            <a:avLst/>
          </a:prstGeom>
          <a:solidFill>
            <a:srgbClr val="2C95DD"/>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err="1"/>
              <a:t>FCoE</a:t>
            </a:r>
            <a:r>
              <a:rPr lang="en-US" sz="1600" b="1" dirty="0"/>
              <a:t> SAN</a:t>
            </a:r>
          </a:p>
        </p:txBody>
      </p:sp>
    </p:spTree>
    <p:custDataLst>
      <p:tags r:id="rId1"/>
    </p:custDataLst>
    <p:extLst>
      <p:ext uri="{BB962C8B-B14F-4D97-AF65-F5344CB8AC3E}">
        <p14:creationId xmlns:p14="http://schemas.microsoft.com/office/powerpoint/2010/main" val="2083909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Summary</a:t>
            </a:r>
            <a:endParaRPr lang="en-US" dirty="0"/>
          </a:p>
        </p:txBody>
      </p:sp>
      <p:sp>
        <p:nvSpPr>
          <p:cNvPr id="4" name="Content Placeholder 3"/>
          <p:cNvSpPr>
            <a:spLocks noGrp="1"/>
          </p:cNvSpPr>
          <p:nvPr>
            <p:ph sz="quarter" idx="10"/>
          </p:nvPr>
        </p:nvSpPr>
        <p:spPr/>
        <p:txBody>
          <a:bodyPr/>
          <a:lstStyle/>
          <a:p>
            <a:pPr marL="0" indent="0">
              <a:buNone/>
            </a:pPr>
            <a:r>
              <a:rPr lang="en-US" dirty="0"/>
              <a:t>During this lesson the following topics were covered:</a:t>
            </a:r>
          </a:p>
          <a:p>
            <a:r>
              <a:rPr lang="en-US" dirty="0"/>
              <a:t>Types of network communication</a:t>
            </a:r>
          </a:p>
          <a:p>
            <a:r>
              <a:rPr lang="en-US" dirty="0"/>
              <a:t>Compute-to-compute communication</a:t>
            </a:r>
          </a:p>
          <a:p>
            <a:r>
              <a:rPr lang="en-US" dirty="0"/>
              <a:t>Compute-to-storage communication (SAN)</a:t>
            </a:r>
          </a:p>
          <a:p>
            <a:r>
              <a:rPr lang="en-US" dirty="0"/>
              <a:t>FC SAN, IP SAN, and </a:t>
            </a:r>
            <a:r>
              <a:rPr lang="en-US" dirty="0" err="1"/>
              <a:t>FCoE</a:t>
            </a:r>
            <a:r>
              <a:rPr lang="en-US" dirty="0"/>
              <a:t> SAN components and architectures</a:t>
            </a:r>
          </a:p>
          <a:p>
            <a:r>
              <a:rPr lang="en-US" dirty="0"/>
              <a:t>Inter-cloud communication</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173690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Compute System</a:t>
            </a:r>
          </a:p>
        </p:txBody>
      </p:sp>
      <p:sp>
        <p:nvSpPr>
          <p:cNvPr id="5" name="Content Placeholder 4"/>
          <p:cNvSpPr>
            <a:spLocks noGrp="1"/>
          </p:cNvSpPr>
          <p:nvPr>
            <p:ph sz="quarter" idx="10"/>
          </p:nvPr>
        </p:nvSpPr>
        <p:spPr/>
        <p:txBody>
          <a:bodyPr/>
          <a:lstStyle/>
          <a:p>
            <a:r>
              <a:rPr lang="en-US" dirty="0"/>
              <a:t>A computing platform (hardware, firmware, and software) that runs platform and application software</a:t>
            </a:r>
          </a:p>
          <a:p>
            <a:pPr lvl="1"/>
            <a:r>
              <a:rPr lang="en-US" dirty="0"/>
              <a:t>Executes the provider’s as well as the consumers’ software</a:t>
            </a:r>
          </a:p>
          <a:p>
            <a:pPr lvl="1"/>
            <a:r>
              <a:rPr lang="en-US" dirty="0"/>
              <a:t>Typically x86-based servers or hosts</a:t>
            </a:r>
          </a:p>
          <a:p>
            <a:r>
              <a:rPr lang="en-US" dirty="0"/>
              <a:t>Compute systems are provided to consumers in two ways:</a:t>
            </a:r>
          </a:p>
          <a:p>
            <a:pPr lvl="1"/>
            <a:r>
              <a:rPr lang="en-US" dirty="0"/>
              <a:t>Shared hosting: Multiple consumers share compute systems</a:t>
            </a:r>
          </a:p>
          <a:p>
            <a:pPr lvl="1"/>
            <a:r>
              <a:rPr lang="en-US" dirty="0"/>
              <a:t>Dedicated hosting: Individual consumers have dedicated compute systems</a:t>
            </a:r>
          </a:p>
          <a:p>
            <a:r>
              <a:rPr lang="en-US" dirty="0"/>
              <a:t>Typically providers use compute virtualization and offer compute systems in the form of virtual machines</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369364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Components of a Compute System</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04040310"/>
              </p:ext>
            </p:extLst>
          </p:nvPr>
        </p:nvGraphicFramePr>
        <p:xfrm>
          <a:off x="379413" y="990600"/>
          <a:ext cx="845820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0137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Components of a Compute System</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4201754675"/>
              </p:ext>
            </p:extLst>
          </p:nvPr>
        </p:nvGraphicFramePr>
        <p:xfrm>
          <a:off x="379413" y="990600"/>
          <a:ext cx="845820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9043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Deployed on Compute Systems</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908109727"/>
              </p:ext>
            </p:extLst>
          </p:nvPr>
        </p:nvGraphicFramePr>
        <p:xfrm>
          <a:off x="379413" y="990600"/>
          <a:ext cx="845820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1420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Compute Systems</a:t>
            </a:r>
          </a:p>
        </p:txBody>
      </p:sp>
      <p:sp>
        <p:nvSpPr>
          <p:cNvPr id="5" name="Content Placeholder 4"/>
          <p:cNvSpPr>
            <a:spLocks noGrp="1"/>
          </p:cNvSpPr>
          <p:nvPr>
            <p:ph sz="quarter" idx="10"/>
          </p:nvPr>
        </p:nvSpPr>
        <p:spPr/>
        <p:txBody>
          <a:bodyPr/>
          <a:lstStyle/>
          <a:p>
            <a:r>
              <a:rPr lang="en-US" dirty="0"/>
              <a:t>Tower compute system</a:t>
            </a:r>
          </a:p>
          <a:p>
            <a:r>
              <a:rPr lang="en-US" dirty="0"/>
              <a:t>Rack-mounted compute system</a:t>
            </a:r>
          </a:p>
          <a:p>
            <a:r>
              <a:rPr lang="en-US" dirty="0"/>
              <a:t>Blade compute system</a:t>
            </a:r>
          </a:p>
        </p:txBody>
      </p:sp>
      <p:sp>
        <p:nvSpPr>
          <p:cNvPr id="3" name="Footer Placeholder 2"/>
          <p:cNvSpPr>
            <a:spLocks noGrp="1"/>
          </p:cNvSpPr>
          <p:nvPr>
            <p:ph type="ftr" sz="quarter" idx="3"/>
          </p:nvPr>
        </p:nvSpPr>
        <p:spPr>
          <a:prstGeom prst="rect">
            <a:avLst/>
          </a:prstGeom>
        </p:spPr>
        <p:txBody>
          <a:bodyPr/>
          <a:lstStyle/>
          <a:p>
            <a:pPr algn="r"/>
            <a:r>
              <a:rPr lang="en-US"/>
              <a:t>Module: Physical Layer</a:t>
            </a:r>
            <a:endParaRPr lang="en-US" dirty="0"/>
          </a:p>
        </p:txBody>
      </p:sp>
    </p:spTree>
    <p:custDataLst>
      <p:tags r:id="rId1"/>
    </p:custDataLst>
    <p:extLst>
      <p:ext uri="{BB962C8B-B14F-4D97-AF65-F5344CB8AC3E}">
        <p14:creationId xmlns:p14="http://schemas.microsoft.com/office/powerpoint/2010/main" val="61024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311-16x9_ILT OILT VILT Template_Open Curriculum-20140630">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259A823375F54A81073F4DF4C39CDD" ma:contentTypeVersion="7" ma:contentTypeDescription="Create a new document." ma:contentTypeScope="" ma:versionID="06024f164c3aa6f48e575b26cf8f0225">
  <xsd:schema xmlns:xsd="http://www.w3.org/2001/XMLSchema" xmlns:xs="http://www.w3.org/2001/XMLSchema" xmlns:p="http://schemas.microsoft.com/office/2006/metadata/properties" xmlns:ns2="1549dfc0-dce1-4df4-9493-020bc75131e7" targetNamespace="http://schemas.microsoft.com/office/2006/metadata/properties" ma:root="true" ma:fieldsID="40532bc5da2d1136ed9c75fcc0c21e9f" ns2:_="">
    <xsd:import namespace="1549dfc0-dce1-4df4-9493-020bc75131e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49dfc0-dce1-4df4-9493-020bc75131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6981B4-4E0D-48D0-96A5-30D7B2B7664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6B03270-4474-423A-AAF7-1D90BBE21D56}">
  <ds:schemaRefs>
    <ds:schemaRef ds:uri="http://schemas.microsoft.com/sharepoint/v3/contenttype/forms"/>
  </ds:schemaRefs>
</ds:datastoreItem>
</file>

<file path=customXml/itemProps3.xml><?xml version="1.0" encoding="utf-8"?>
<ds:datastoreItem xmlns:ds="http://schemas.openxmlformats.org/officeDocument/2006/customXml" ds:itemID="{3D6D30AC-E21B-4D4F-BC74-542C55BA5D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49dfc0-dce1-4df4-9493-020bc75131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D311-16x9_ILT OILT VILT Template_Open Curriculum-20140630</Template>
  <TotalTime>2572</TotalTime>
  <Words>10034</Words>
  <Application>Microsoft Office PowerPoint</Application>
  <PresentationFormat>On-screen Show (16:9)</PresentationFormat>
  <Paragraphs>429</Paragraphs>
  <Slides>41</Slides>
  <Notes>41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Lucida Grande</vt:lpstr>
      <vt:lpstr>Verdana</vt:lpstr>
      <vt:lpstr>Wingdings</vt:lpstr>
      <vt:lpstr>D311-16x9_ILT OILT VILT Template_Open Curriculum-20140630</vt:lpstr>
      <vt:lpstr>Module: Physical Layer</vt:lpstr>
      <vt:lpstr>Cloud Computing Reference Model</vt:lpstr>
      <vt:lpstr>Physical Layer Overview</vt:lpstr>
      <vt:lpstr>Lesson: Compute System</vt:lpstr>
      <vt:lpstr>Introduction to Compute System</vt:lpstr>
      <vt:lpstr>Key Components of a Compute System</vt:lpstr>
      <vt:lpstr>Key Components of a Compute System</vt:lpstr>
      <vt:lpstr>Software Deployed on Compute Systems</vt:lpstr>
      <vt:lpstr>Types of Compute Systems</vt:lpstr>
      <vt:lpstr>Tower Compute System</vt:lpstr>
      <vt:lpstr>Rack-mounted Compute System</vt:lpstr>
      <vt:lpstr>Blade Compute System</vt:lpstr>
      <vt:lpstr>Lesson Summary</vt:lpstr>
      <vt:lpstr>Lesson: Storage System</vt:lpstr>
      <vt:lpstr>Introduction to Storage System</vt:lpstr>
      <vt:lpstr>Types of Storage Devices</vt:lpstr>
      <vt:lpstr>Types of Storage Devices</vt:lpstr>
      <vt:lpstr>Redundant Array of Independent Disks (RAID)</vt:lpstr>
      <vt:lpstr>RAID Technique: Striping</vt:lpstr>
      <vt:lpstr>RAID Technique: Mirroring</vt:lpstr>
      <vt:lpstr>RAID Technique: Parity</vt:lpstr>
      <vt:lpstr>Common RAID Levels</vt:lpstr>
      <vt:lpstr>Data Access Methods</vt:lpstr>
      <vt:lpstr>Storage System Architecture</vt:lpstr>
      <vt:lpstr>Block-based Storage System</vt:lpstr>
      <vt:lpstr>Block-based Storage System</vt:lpstr>
      <vt:lpstr>File-based Storage System</vt:lpstr>
      <vt:lpstr>Object-based Storage System</vt:lpstr>
      <vt:lpstr>Object-based Storage System (Cont'd)</vt:lpstr>
      <vt:lpstr>Unified Storage System</vt:lpstr>
      <vt:lpstr>Lesson Summary</vt:lpstr>
      <vt:lpstr>Lesson: Network</vt:lpstr>
      <vt:lpstr>Introduction to Networking</vt:lpstr>
      <vt:lpstr>Types of Network Communication</vt:lpstr>
      <vt:lpstr>Compute-to-compute Communication </vt:lpstr>
      <vt:lpstr>Compute-to-storage Communication</vt:lpstr>
      <vt:lpstr>FC SAN</vt:lpstr>
      <vt:lpstr>IP SAN</vt:lpstr>
      <vt:lpstr>FCIP Networking</vt:lpstr>
      <vt:lpstr>FCoE SAN</vt:lpstr>
      <vt:lpstr>Lesson Summary</vt:lpstr>
    </vt:vector>
  </TitlesOfParts>
  <Company>EMC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Cloud Computing</dc:title>
  <dc:creator>Pramod Prasad</dc:creator>
  <cp:lastModifiedBy>Maria Lokhandwala</cp:lastModifiedBy>
  <cp:revision>496</cp:revision>
  <cp:lastPrinted>2013-12-05T19:23:46Z</cp:lastPrinted>
  <dcterms:created xsi:type="dcterms:W3CDTF">2014-07-11T06:28:53Z</dcterms:created>
  <dcterms:modified xsi:type="dcterms:W3CDTF">2025-08-25T18:27:29Z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y fmtid="{D5CDD505-2E9C-101B-9397-08002B2CF9AE}" pid="4" name="ContentTypeId">
    <vt:lpwstr>0x01010031259A823375F54A81073F4DF4C39CDD</vt:lpwstr>
  </property>
</Properties>
</file>